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74" r:id="rId3"/>
    <p:sldId id="276" r:id="rId4"/>
    <p:sldId id="266" r:id="rId5"/>
    <p:sldId id="267" r:id="rId6"/>
    <p:sldId id="268" r:id="rId7"/>
    <p:sldId id="271" r:id="rId8"/>
    <p:sldId id="272" r:id="rId9"/>
    <p:sldId id="273" r:id="rId10"/>
    <p:sldId id="269" r:id="rId11"/>
    <p:sldId id="257" r:id="rId12"/>
    <p:sldId id="258" r:id="rId13"/>
    <p:sldId id="259" r:id="rId14"/>
    <p:sldId id="260" r:id="rId15"/>
    <p:sldId id="261" r:id="rId16"/>
    <p:sldId id="262" r:id="rId17"/>
    <p:sldId id="264" r:id="rId18"/>
    <p:sldId id="26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পাইচিত্র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c:rich>
      </c:tx>
      <c:layout>
        <c:manualLayout>
          <c:xMode val="edge"/>
          <c:yMode val="edge"/>
          <c:x val="0.36203647559056229"/>
          <c:y val="2.4159800696909504E-3"/>
        </c:manualLayout>
      </c:layout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63082297262094"/>
          <c:y val="0.15547264723116327"/>
          <c:w val="0.81584925980954937"/>
          <c:h val="0.800897419628703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45C-4483-BC65-CF3E33B7D5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FD-40AE-B993-2064357926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FD-40AE-B993-2064357926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FD-40AE-B993-2064357926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5C-4483-BC65-CF3E33B7D5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5C-4483-BC65-CF3E33B7D5DD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66</c:v>
                </c:pt>
                <c:pt idx="1">
                  <c:v>50</c:v>
                </c:pt>
                <c:pt idx="2">
                  <c:v>36</c:v>
                </c:pt>
                <c:pt idx="3">
                  <c:v>48</c:v>
                </c:pt>
                <c:pt idx="4">
                  <c:v>30</c:v>
                </c:pt>
                <c:pt idx="5">
                  <c:v>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99</c:v>
                </c:pt>
                <c:pt idx="1">
                  <c:v>75</c:v>
                </c:pt>
                <c:pt idx="2">
                  <c:v>54</c:v>
                </c:pt>
                <c:pt idx="3">
                  <c:v>72</c:v>
                </c:pt>
                <c:pt idx="4">
                  <c:v>45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C-4483-BC65-CF3E33B7D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r>
              <a:rPr lang="en-US" sz="4400" b="1" dirty="0" err="1"/>
              <a:t>পাইচিত্র</a:t>
            </a:r>
            <a:endParaRPr lang="en-US" sz="4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06160033784282"/>
          <c:y val="0.16880150012368911"/>
          <c:w val="0.74881470637364866"/>
          <c:h val="0.761768576946258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FA-4337-BB94-1904E2F82A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FA-4337-BB94-1904E2F82A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FA-4337-BB94-1904E2F82A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FA-4337-BB94-1904E2F82A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FA-4337-BB94-1904E2F82A13}"/>
              </c:ext>
            </c:extLst>
          </c:dPt>
          <c:cat>
            <c:strRef>
              <c:f>Sheet1!$A$2:$A$6</c:f>
              <c:strCache>
                <c:ptCount val="5"/>
                <c:pt idx="0">
                  <c:v>ফ্রান্স</c:v>
                </c:pt>
                <c:pt idx="1">
                  <c:v>জামানি</c:v>
                </c:pt>
                <c:pt idx="2">
                  <c:v>ব্রাজিল</c:v>
                </c:pt>
                <c:pt idx="3">
                  <c:v>আজে্টিনা</c:v>
                </c:pt>
                <c:pt idx="4">
                  <c:v>জাপান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54</c:v>
                </c:pt>
                <c:pt idx="2">
                  <c:v>108</c:v>
                </c:pt>
                <c:pt idx="3">
                  <c:v>126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FA-4337-BB94-1904E2F82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NikoshBAN" panose="02000000000000000000" pitchFamily="2" charset="0"/>
          <a:cs typeface="NikoshBAN" panose="020000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0.59614</cdr:x>
      <cdr:y>0.30974</cdr:y>
    </cdr:from>
    <cdr:to>
      <cdr:x>0.78744</cdr:x>
      <cdr:y>0.47122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4B1392-9846-49B1-96F4-DF2F6983EB1D}"/>
            </a:ext>
          </a:extLst>
        </cdr:cNvPr>
        <cdr:cNvSpPr txBox="1"/>
      </cdr:nvSpPr>
      <cdr:spPr>
        <a:xfrm xmlns:a="http://schemas.openxmlformats.org/drawingml/2006/main">
          <a:off x="2725531" y="1550504"/>
          <a:ext cx="874643" cy="808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0.58454</cdr:x>
      <cdr:y>0.25414</cdr:y>
    </cdr:from>
    <cdr:to>
      <cdr:x>0.79034</cdr:x>
      <cdr:y>0.36798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9CBCB4F-0743-4695-98D1-4EC52AECBA97}"/>
            </a:ext>
          </a:extLst>
        </cdr:cNvPr>
        <cdr:cNvSpPr txBox="1"/>
      </cdr:nvSpPr>
      <cdr:spPr>
        <a:xfrm xmlns:a="http://schemas.openxmlformats.org/drawingml/2006/main">
          <a:off x="2672522" y="1272209"/>
          <a:ext cx="940904" cy="569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রান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0.54976</cdr:x>
      <cdr:y>0.60888</cdr:y>
    </cdr:from>
    <cdr:to>
      <cdr:x>0.70338</cdr:x>
      <cdr:y>0.72272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C633517-7695-4CA3-8E07-55FCD8003736}"/>
            </a:ext>
          </a:extLst>
        </cdr:cNvPr>
        <cdr:cNvSpPr txBox="1"/>
      </cdr:nvSpPr>
      <cdr:spPr>
        <a:xfrm xmlns:a="http://schemas.openxmlformats.org/drawingml/2006/main">
          <a:off x="2513496" y="3048000"/>
          <a:ext cx="702365" cy="569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0.55845</cdr:x>
      <cdr:y>0.60094</cdr:y>
    </cdr:from>
    <cdr:to>
      <cdr:x>0.77874</cdr:x>
      <cdr:y>0.74125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CCBFFA5-A529-46AC-8503-27C0C1F687E0}"/>
            </a:ext>
          </a:extLst>
        </cdr:cNvPr>
        <cdr:cNvSpPr txBox="1"/>
      </cdr:nvSpPr>
      <cdr:spPr>
        <a:xfrm xmlns:a="http://schemas.openxmlformats.org/drawingml/2006/main">
          <a:off x="2553252" y="3008243"/>
          <a:ext cx="1007166" cy="702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2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রান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  <a:p xmlns:a="http://schemas.openxmlformats.org/drawingml/2006/main"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0.30048</cdr:x>
      <cdr:y>0.73066</cdr:y>
    </cdr:from>
    <cdr:to>
      <cdr:x>0.51787</cdr:x>
      <cdr:y>0.84185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071B5F6-5D0E-425A-8F53-8899AC1E2F2C}"/>
            </a:ext>
          </a:extLst>
        </cdr:cNvPr>
        <cdr:cNvSpPr txBox="1"/>
      </cdr:nvSpPr>
      <cdr:spPr>
        <a:xfrm xmlns:a="http://schemas.openxmlformats.org/drawingml/2006/main">
          <a:off x="1373808" y="3657600"/>
          <a:ext cx="993913" cy="556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3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রান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  <a:p xmlns:a="http://schemas.openxmlformats.org/drawingml/2006/main"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0.14976</cdr:x>
      <cdr:y>0.45534</cdr:y>
    </cdr:from>
    <cdr:to>
      <cdr:x>0.34976</cdr:x>
      <cdr:y>0.60359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316AB61C-8591-4D6F-8979-B1E8ABA88E65}"/>
            </a:ext>
          </a:extLst>
        </cdr:cNvPr>
        <cdr:cNvSpPr txBox="1"/>
      </cdr:nvSpPr>
      <cdr:spPr>
        <a:xfrm xmlns:a="http://schemas.openxmlformats.org/drawingml/2006/main">
          <a:off x="684696" y="2279374"/>
          <a:ext cx="914400" cy="742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4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রান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  <a:p xmlns:a="http://schemas.openxmlformats.org/drawingml/2006/main"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0.23092</cdr:x>
      <cdr:y>0.31238</cdr:y>
    </cdr:from>
    <cdr:to>
      <cdr:x>0.45121</cdr:x>
      <cdr:y>0.41828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91FF25B6-F6DE-45EF-9417-E95A17076872}"/>
            </a:ext>
          </a:extLst>
        </cdr:cNvPr>
        <cdr:cNvSpPr txBox="1"/>
      </cdr:nvSpPr>
      <cdr:spPr>
        <a:xfrm xmlns:a="http://schemas.openxmlformats.org/drawingml/2006/main">
          <a:off x="1055756" y="1563757"/>
          <a:ext cx="1007165" cy="530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6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রান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  <a:p xmlns:a="http://schemas.openxmlformats.org/drawingml/2006/main"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0.44637</cdr:x>
      <cdr:y>0.07223</cdr:y>
    </cdr:from>
    <cdr:to>
      <cdr:x>0.55362</cdr:x>
      <cdr:y>0.35931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EC519DA4-D475-4E1B-93C9-BC4B72E719AC}"/>
            </a:ext>
          </a:extLst>
        </cdr:cNvPr>
        <cdr:cNvSpPr txBox="1"/>
      </cdr:nvSpPr>
      <cdr:spPr>
        <a:xfrm xmlns:a="http://schemas.openxmlformats.org/drawingml/2006/main" flipH="1">
          <a:off x="2159134" y="336379"/>
          <a:ext cx="518773" cy="1337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2400" b="1" dirty="0" err="1"/>
            <a:t>অতিরিক্ত</a:t>
          </a:r>
          <a:endParaRPr lang="en-US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0.25612</cdr:x>
      <cdr:y>0.4449</cdr:y>
    </cdr:from>
    <cdr:to>
      <cdr:x>0.45212</cdr:x>
      <cdr:y>0.57068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00E6247-AB57-4137-A9DC-D9346D1C52A0}"/>
            </a:ext>
          </a:extLst>
        </cdr:cNvPr>
        <cdr:cNvSpPr txBox="1"/>
      </cdr:nvSpPr>
      <cdr:spPr>
        <a:xfrm xmlns:a="http://schemas.openxmlformats.org/drawingml/2006/main">
          <a:off x="1523999" y="2200514"/>
          <a:ext cx="1166191" cy="622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আর্জেন্টিনা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0.48533</cdr:x>
      <cdr:y>0.62963</cdr:y>
    </cdr:from>
    <cdr:to>
      <cdr:x>0.64612</cdr:x>
      <cdr:y>0.72876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B218532-C113-43FC-8F19-208273E930D2}"/>
            </a:ext>
          </a:extLst>
        </cdr:cNvPr>
        <cdr:cNvSpPr txBox="1"/>
      </cdr:nvSpPr>
      <cdr:spPr>
        <a:xfrm xmlns:a="http://schemas.openxmlformats.org/drawingml/2006/main">
          <a:off x="2817075" y="3114197"/>
          <a:ext cx="933290" cy="490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ব্রাজিল</a:t>
          </a:r>
          <a:endParaRPr lang="en-US" sz="24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0.60272</cdr:x>
      <cdr:y>0.42064</cdr:y>
    </cdr:from>
    <cdr:to>
      <cdr:x>0.75278</cdr:x>
      <cdr:y>0.51978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CDD0EC4-FD81-449C-86D4-C8D65FA85C7F}"/>
            </a:ext>
          </a:extLst>
        </cdr:cNvPr>
        <cdr:cNvSpPr txBox="1"/>
      </cdr:nvSpPr>
      <cdr:spPr>
        <a:xfrm xmlns:a="http://schemas.openxmlformats.org/drawingml/2006/main">
          <a:off x="3586319" y="2080528"/>
          <a:ext cx="892915" cy="490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জার্মানি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0.53837</cdr:x>
      <cdr:y>0.24003</cdr:y>
    </cdr:from>
    <cdr:to>
      <cdr:x>0.64811</cdr:x>
      <cdr:y>0.32074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33C8D30-A739-4B56-A906-008BB50AC72A}"/>
            </a:ext>
          </a:extLst>
        </cdr:cNvPr>
        <cdr:cNvSpPr txBox="1"/>
      </cdr:nvSpPr>
      <cdr:spPr>
        <a:xfrm xmlns:a="http://schemas.openxmlformats.org/drawingml/2006/main">
          <a:off x="3203430" y="1187186"/>
          <a:ext cx="652951" cy="399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ফ্রান্স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0.42826</cdr:x>
      <cdr:y>0.20224</cdr:y>
    </cdr:from>
    <cdr:to>
      <cdr:x>0.4837</cdr:x>
      <cdr:y>0.33431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4B905F4-AFA3-41F7-8D55-ACD78342AEAE}"/>
            </a:ext>
          </a:extLst>
        </cdr:cNvPr>
        <cdr:cNvSpPr txBox="1"/>
      </cdr:nvSpPr>
      <cdr:spPr>
        <a:xfrm xmlns:a="http://schemas.openxmlformats.org/drawingml/2006/main">
          <a:off x="3480904" y="1095882"/>
          <a:ext cx="450574" cy="715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0.4098</cdr:x>
      <cdr:y>0.15577</cdr:y>
    </cdr:from>
    <cdr:to>
      <cdr:x>0.5</cdr:x>
      <cdr:y>0.39921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735DB81-E80D-48C8-93E9-D9F6BB81A411}"/>
            </a:ext>
          </a:extLst>
        </cdr:cNvPr>
        <cdr:cNvSpPr txBox="1"/>
      </cdr:nvSpPr>
      <cdr:spPr>
        <a:xfrm xmlns:a="http://schemas.openxmlformats.org/drawingml/2006/main">
          <a:off x="2438400" y="770451"/>
          <a:ext cx="536713" cy="1204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24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ক্রোয়েশিয়া</a:t>
          </a:r>
          <a:endParaRPr lang="en-US" sz="2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613BC-A69A-4291-B99E-87A01F7C5A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A043D-E81D-4EA2-B864-BC6350FF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A4F0-95D4-41D6-AC1D-F40B7A46F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B9599-4442-4671-8FDD-D09449C76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F578C-F0B1-4DF7-87F1-BBFCBB90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D8540-29EF-49B7-9A29-771D58F0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F48DE-B223-4E4A-8F11-8FFA0AD4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8542-328D-443B-86FE-D00B9F27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3ED7D-3943-4585-865C-B0DFA43E2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866CA-9C00-4C42-83D7-9F9F9328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02BA-AB49-4480-83B3-239F5270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587E-9356-44D1-BA01-D2616E8D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1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5E8E54-5640-422B-A9B4-CA69CBDD6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B2509-7C2B-4FB1-AA51-8A68D0C36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8B7E6-FB4A-4E19-8F5C-2900C0FC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C96DD-55E3-4CCB-9687-FFF0B793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B8D9-341D-4858-8EF6-E9F3FF3D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7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A2A1-887D-4B6C-8DEA-175C236B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56344-1FFE-488F-9DDC-D316FE293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6BAB8-9378-4281-A659-6D7E6937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FAB0A-B56A-45DF-9235-3101035A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E209C-909E-467B-B560-3EABA598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9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3D64-2CCE-4EF7-B28E-90C75EE3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56B5-F327-4F12-BDC5-25EFCE01E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60B3E-FE65-4970-BA78-6A099C9C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F2EE-1CEC-44E4-99CB-200E03B6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C7326-0019-493C-A708-8A4283BE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FF11-E81F-49D6-984A-6CD80385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C0445-936F-42F7-9A58-523A50414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2D0F8-35AD-4CC7-A706-F90FD998C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D6FD4-810D-4991-B3F2-2C10095B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981FB-0DCC-4940-A187-95476495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0773E-272E-40BD-8479-49A9F917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8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532E-83BB-4366-9A0D-BC689A86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54C8-4FC5-4C74-AF1D-F6B042DD1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C238B-F347-44B3-BE5A-2F52269FA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45345-2840-4E1C-BF97-860AEDB8F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43247F-BB03-4DBA-9ED2-9A3DE832B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D27091-F891-4629-8774-32BF8EA5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01CA1-441A-42AB-9117-A3D3048F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7A163-2B85-41B5-9B7A-4615BD54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1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9FE0-6F4D-4B10-BB34-0201E807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77DC4-8F29-4377-BB99-E439A5FB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A6CCD-CBA1-4937-A103-413D0771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6652C-DDE6-4015-A73A-E7D7C64A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9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A7AFB-210E-43B9-A404-C1696078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4B65A-8408-4C77-AB44-C9DBC088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A60CD-8D31-4D5A-A547-2CAC9D3A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6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F113-272D-4BA2-83E6-7E601E78C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8FCE6-5FD1-493C-AFDD-704E639F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6B4BB-3A10-4A44-811C-53B4D684F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C3381-6E6A-4D14-8AA4-04570973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60628-E8B9-494E-AEF7-8ED08597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43436-19F7-43B4-867A-C10D79C3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2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8EDC-EBA9-4A86-81E0-B6A78A5B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50314-ABFD-4B7F-A298-0EE3415DD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12965-685D-4F51-914D-DE1C3A726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11F0C-0FFF-4816-A00C-CBB35E7D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C1DD1-95FC-46A7-A654-14DD9EEC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392C3-5114-4ADC-A2E0-61A508E5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9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036CD-D42D-4B3C-8A66-E1FEB9D5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1F158-662A-433D-AFAF-48D2A7526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BC40-21BA-420C-81BB-C393D3031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3C874-EC97-4E97-86BB-A1C34D00D42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1EE9-F4C8-440A-A92D-B2DF9E104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3A8C-8693-4DFC-A75C-11D385CB7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8E6F-090E-4F7F-8846-4AC90E0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bisharot990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124551-7D3D-47F5-98A7-86B65F843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4096">
            <a:off x="214676" y="35173"/>
            <a:ext cx="2185032" cy="1944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761AD-C06C-4CF9-8139-4A295D843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0797">
            <a:off x="9963683" y="4871753"/>
            <a:ext cx="2185032" cy="1944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4450AB-A143-4FBC-AC92-719F1AB10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6" y="4534294"/>
            <a:ext cx="2185032" cy="1944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17F1C5-0A55-4EFA-9869-EE3C948E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1637">
            <a:off x="9963683" y="213075"/>
            <a:ext cx="2185032" cy="1944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C54C68-853F-4B05-8DE6-EEC2B73DC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2" y="420320"/>
            <a:ext cx="7036091" cy="5086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A72342-8348-491A-B939-393D1BB12649}"/>
              </a:ext>
            </a:extLst>
          </p:cNvPr>
          <p:cNvSpPr txBox="1"/>
          <p:nvPr/>
        </p:nvSpPr>
        <p:spPr>
          <a:xfrm>
            <a:off x="3262298" y="5555643"/>
            <a:ext cx="6133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5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525DFC5-27C2-4C59-A730-1F55B06C1A13}"/>
              </a:ext>
            </a:extLst>
          </p:cNvPr>
          <p:cNvSpPr/>
          <p:nvPr/>
        </p:nvSpPr>
        <p:spPr>
          <a:xfrm rot="16200000">
            <a:off x="3062613" y="356994"/>
            <a:ext cx="5248407" cy="66137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>
                <a:gd name="adj" fmla="val 10866738"/>
              </a:avLst>
            </a:prstTxWarp>
            <a:noAutofit/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</a:rPr>
              <a:t>আজকের</a:t>
            </a:r>
            <a:r>
              <a:rPr lang="en-US" sz="9600" b="1" dirty="0">
                <a:solidFill>
                  <a:srgbClr val="002060"/>
                </a:solidFill>
              </a:rPr>
              <a:t> </a:t>
            </a:r>
            <a:r>
              <a:rPr lang="en-US" sz="9600" b="1" dirty="0" err="1">
                <a:solidFill>
                  <a:srgbClr val="002060"/>
                </a:solidFill>
              </a:rPr>
              <a:t>পাঠ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BF147-7F39-400B-A5E6-793A21A501DC}"/>
              </a:ext>
            </a:extLst>
          </p:cNvPr>
          <p:cNvSpPr txBox="1"/>
          <p:nvPr/>
        </p:nvSpPr>
        <p:spPr>
          <a:xfrm>
            <a:off x="3591339" y="2349812"/>
            <a:ext cx="52743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পাইচিত্র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6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B2E946-8AEE-43F6-A4CD-276E03F0BC13}"/>
              </a:ext>
            </a:extLst>
          </p:cNvPr>
          <p:cNvSpPr txBox="1"/>
          <p:nvPr/>
        </p:nvSpPr>
        <p:spPr>
          <a:xfrm>
            <a:off x="3604592" y="153584"/>
            <a:ext cx="1762539" cy="769441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6A9AD-08A9-4ED2-950E-C7A46AAB08C8}"/>
              </a:ext>
            </a:extLst>
          </p:cNvPr>
          <p:cNvSpPr txBox="1"/>
          <p:nvPr/>
        </p:nvSpPr>
        <p:spPr>
          <a:xfrm>
            <a:off x="357809" y="1025939"/>
            <a:ext cx="11131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লেখচিত্রের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উপাস্হপিত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্রকৃত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শ্রেণিসীমার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োজন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F92B8-DA6F-4BBA-8881-586B1F2A927C}"/>
              </a:ext>
            </a:extLst>
          </p:cNvPr>
          <p:cNvSpPr txBox="1"/>
          <p:nvPr/>
        </p:nvSpPr>
        <p:spPr>
          <a:xfrm>
            <a:off x="3604591" y="3346175"/>
            <a:ext cx="1987825" cy="769441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187CCD-1356-45E5-8FA3-B5A1D7BF05C6}"/>
                  </a:ext>
                </a:extLst>
              </p:cNvPr>
              <p:cNvSpPr txBox="1"/>
              <p:nvPr/>
            </p:nvSpPr>
            <p:spPr>
              <a:xfrm>
                <a:off x="357809" y="4396092"/>
                <a:ext cx="1113182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নিবেশ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লেখচিত্র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হচ্ছে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খ।আয়তলেখ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কাগজে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𝐲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ঁ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য়।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্রেণীব্যাপ্তি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𝐲</m:t>
                    </m:r>
                  </m:oMath>
                </a14:m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আ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আ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ঁ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য়।আয়তের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চ্চতা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গনসংখ্যা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187CCD-1356-45E5-8FA3-B5A1D7BF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9" y="4396092"/>
                <a:ext cx="11131826" cy="2308324"/>
              </a:xfrm>
              <a:prstGeom prst="rect">
                <a:avLst/>
              </a:prstGeom>
              <a:blipFill>
                <a:blip r:embed="rId2"/>
                <a:stretch>
                  <a:fillRect l="-1698" t="-3958" r="-493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31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76394-6F02-4B76-ABD0-1FC697347AF0}"/>
              </a:ext>
            </a:extLst>
          </p:cNvPr>
          <p:cNvSpPr txBox="1"/>
          <p:nvPr/>
        </p:nvSpPr>
        <p:spPr>
          <a:xfrm>
            <a:off x="4585252" y="89355"/>
            <a:ext cx="1789045" cy="769441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পাইচিত্র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AE0619-2415-4251-B037-FEA78076246E}"/>
                  </a:ext>
                </a:extLst>
              </p:cNvPr>
              <p:cNvSpPr txBox="1"/>
              <p:nvPr/>
            </p:nvSpPr>
            <p:spPr>
              <a:xfrm>
                <a:off x="384313" y="826499"/>
                <a:ext cx="10972800" cy="232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পাইচিত্র 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লেখচিত্র।একে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কয়েকটি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শ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য়।এই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ভাগকে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ৃত্তের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অভ্যন্তরে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লেখচিত্রটি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পাইচিত্র।পাইচিত্র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্তের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৩৬০</m:t>
                        </m:r>
                      </m:e>
                      <m:sup>
                        <m:r>
                          <a:rPr lang="en-US" sz="36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AE0619-2415-4251-B037-FEA780762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826499"/>
                <a:ext cx="10972800" cy="2320892"/>
              </a:xfrm>
              <a:prstGeom prst="rect">
                <a:avLst/>
              </a:prstGeom>
              <a:blipFill>
                <a:blip r:embed="rId2"/>
                <a:stretch>
                  <a:fillRect l="-1667" t="-4211" r="-1167" b="-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948D701-D9A6-4B53-B666-5EFA8790B9FB}"/>
              </a:ext>
            </a:extLst>
          </p:cNvPr>
          <p:cNvSpPr txBox="1"/>
          <p:nvPr/>
        </p:nvSpPr>
        <p:spPr>
          <a:xfrm>
            <a:off x="4088295" y="2988945"/>
            <a:ext cx="2544418" cy="769441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304D6-8B1B-4C43-8105-5576D6F10AAD}"/>
              </a:ext>
            </a:extLst>
          </p:cNvPr>
          <p:cNvSpPr txBox="1"/>
          <p:nvPr/>
        </p:nvSpPr>
        <p:spPr>
          <a:xfrm>
            <a:off x="384313" y="3710609"/>
            <a:ext cx="9064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উপাত্তসমুহের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সংখ্যাসূচক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624E3-9681-4700-AE9D-C686DF9561EC}"/>
              </a:ext>
            </a:extLst>
          </p:cNvPr>
          <p:cNvSpPr txBox="1"/>
          <p:nvPr/>
        </p:nvSpPr>
        <p:spPr>
          <a:xfrm>
            <a:off x="2584174" y="4854907"/>
            <a:ext cx="4956314" cy="769441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ড়(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4BB7A-CB4A-4434-A54C-029417F63002}"/>
              </a:ext>
            </a:extLst>
          </p:cNvPr>
          <p:cNvSpPr txBox="1"/>
          <p:nvPr/>
        </p:nvSpPr>
        <p:spPr>
          <a:xfrm>
            <a:off x="198782" y="5568316"/>
            <a:ext cx="11343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2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789A9-03B5-42D9-B7E0-2A3D79EA528D}"/>
              </a:ext>
            </a:extLst>
          </p:cNvPr>
          <p:cNvSpPr txBox="1"/>
          <p:nvPr/>
        </p:nvSpPr>
        <p:spPr>
          <a:xfrm>
            <a:off x="405113" y="167787"/>
            <a:ext cx="1025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া: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ণসংখ্যা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370580A-CB48-4BFD-ABDF-21C40D733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84257"/>
              </p:ext>
            </p:extLst>
          </p:nvPr>
        </p:nvGraphicFramePr>
        <p:xfrm>
          <a:off x="405113" y="1447608"/>
          <a:ext cx="1081947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9434">
                  <a:extLst>
                    <a:ext uri="{9D8B030D-6E8A-4147-A177-3AD203B41FA5}">
                      <a16:colId xmlns:a16="http://schemas.microsoft.com/office/drawing/2014/main" val="1338569858"/>
                    </a:ext>
                  </a:extLst>
                </a:gridCol>
                <a:gridCol w="1436062">
                  <a:extLst>
                    <a:ext uri="{9D8B030D-6E8A-4147-A177-3AD203B41FA5}">
                      <a16:colId xmlns:a16="http://schemas.microsoft.com/office/drawing/2014/main" val="3864553271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1637251629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val="1275466292"/>
                    </a:ext>
                  </a:extLst>
                </a:gridCol>
                <a:gridCol w="1497495">
                  <a:extLst>
                    <a:ext uri="{9D8B030D-6E8A-4147-A177-3AD203B41FA5}">
                      <a16:colId xmlns:a16="http://schemas.microsoft.com/office/drawing/2014/main" val="3410669016"/>
                    </a:ext>
                  </a:extLst>
                </a:gridCol>
                <a:gridCol w="1537253">
                  <a:extLst>
                    <a:ext uri="{9D8B030D-6E8A-4147-A177-3AD203B41FA5}">
                      <a16:colId xmlns:a16="http://schemas.microsoft.com/office/drawing/2014/main" val="1912227193"/>
                    </a:ext>
                  </a:extLst>
                </a:gridCol>
                <a:gridCol w="1577008">
                  <a:extLst>
                    <a:ext uri="{9D8B030D-6E8A-4147-A177-3AD203B41FA5}">
                      <a16:colId xmlns:a16="http://schemas.microsoft.com/office/drawing/2014/main" val="3057752921"/>
                    </a:ext>
                  </a:extLst>
                </a:gridCol>
              </a:tblGrid>
              <a:tr h="4824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নম্বর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15032"/>
                  </a:ext>
                </a:extLst>
              </a:tr>
              <a:tr h="4824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0905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BB282C-C346-4D68-A7D5-739DE26AC9D8}"/>
              </a:ext>
            </a:extLst>
          </p:cNvPr>
          <p:cNvSpPr txBox="1"/>
          <p:nvPr/>
        </p:nvSpPr>
        <p:spPr>
          <a:xfrm>
            <a:off x="524287" y="4039036"/>
            <a:ext cx="10217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াপ্তি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্তিগত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া।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্রেণি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6672F2-3DDF-4E9E-A82A-6C05599AA5EE}"/>
                  </a:ext>
                </a:extLst>
              </p:cNvPr>
              <p:cNvSpPr txBox="1"/>
              <p:nvPr/>
            </p:nvSpPr>
            <p:spPr>
              <a:xfrm>
                <a:off x="524287" y="5231170"/>
                <a:ext cx="6652591" cy="94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মধ্যমান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শ্রেণি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ঊর্ধ্বমান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শ্রেণির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নিম্নমান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6672F2-3DDF-4E9E-A82A-6C05599AA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87" y="5231170"/>
                <a:ext cx="6652591" cy="946028"/>
              </a:xfrm>
              <a:prstGeom prst="rect">
                <a:avLst/>
              </a:prstGeom>
              <a:blipFill>
                <a:blip r:embed="rId2"/>
                <a:stretch>
                  <a:fillRect l="-229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269C39-EFB1-46EC-AFFE-EDBB2BFCEE8A}"/>
                  </a:ext>
                </a:extLst>
              </p:cNvPr>
              <p:cNvSpPr txBox="1"/>
              <p:nvPr/>
            </p:nvSpPr>
            <p:spPr>
              <a:xfrm>
                <a:off x="460974" y="6057251"/>
                <a:ext cx="107077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্রেণি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মধ্যমান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i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i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l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…..,k)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মধ্যমান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সংবলিত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সারণি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নিম্নরুপ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269C39-EFB1-46EC-AFFE-EDBB2BFCE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74" y="6057251"/>
                <a:ext cx="10707756" cy="584775"/>
              </a:xfrm>
              <a:prstGeom prst="rect">
                <a:avLst/>
              </a:prstGeom>
              <a:blipFill>
                <a:blip r:embed="rId3"/>
                <a:stretch>
                  <a:fillRect l="-1481" t="-12500" r="-45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D06A42-C390-4E94-8571-753D9DCBAAB3}"/>
              </a:ext>
            </a:extLst>
          </p:cNvPr>
          <p:cNvSpPr txBox="1"/>
          <p:nvPr/>
        </p:nvSpPr>
        <p:spPr>
          <a:xfrm>
            <a:off x="739472" y="2818964"/>
            <a:ext cx="5356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9452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4DF504A0-3C9B-4DC7-8E2F-A4B4B1B0D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843648"/>
                  </p:ext>
                </p:extLst>
              </p:nvPr>
            </p:nvGraphicFramePr>
            <p:xfrm>
              <a:off x="348972" y="251795"/>
              <a:ext cx="10464803" cy="5178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16200">
                      <a:extLst>
                        <a:ext uri="{9D8B030D-6E8A-4147-A177-3AD203B41FA5}">
                          <a16:colId xmlns:a16="http://schemas.microsoft.com/office/drawing/2014/main" val="3290288868"/>
                        </a:ext>
                      </a:extLst>
                    </a:gridCol>
                    <a:gridCol w="2751306">
                      <a:extLst>
                        <a:ext uri="{9D8B030D-6E8A-4147-A177-3AD203B41FA5}">
                          <a16:colId xmlns:a16="http://schemas.microsoft.com/office/drawing/2014/main" val="1135311283"/>
                        </a:ext>
                      </a:extLst>
                    </a:gridCol>
                    <a:gridCol w="2294462">
                      <a:extLst>
                        <a:ext uri="{9D8B030D-6E8A-4147-A177-3AD203B41FA5}">
                          <a16:colId xmlns:a16="http://schemas.microsoft.com/office/drawing/2014/main" val="3765278893"/>
                        </a:ext>
                      </a:extLst>
                    </a:gridCol>
                    <a:gridCol w="2802835">
                      <a:extLst>
                        <a:ext uri="{9D8B030D-6E8A-4147-A177-3AD203B41FA5}">
                          <a16:colId xmlns:a16="http://schemas.microsoft.com/office/drawing/2014/main" val="327447696"/>
                        </a:ext>
                      </a:extLst>
                    </a:gridCol>
                  </a:tblGrid>
                  <a:tr h="5005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প্রাপ্ত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en-US" sz="3200" b="1" dirty="0" err="1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্তি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as-IN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</a:t>
                          </a:r>
                          <a:r>
                            <a:rPr lang="en-US" sz="3200" b="1" dirty="0" err="1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্রেণি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200" b="1" dirty="0" err="1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মধ্যমান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 (</m:t>
                                  </m:r>
                                  <m:r>
                                    <a:rPr lang="en-US" sz="32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32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lang="en-US" sz="32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as-IN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ণ</a:t>
                          </a:r>
                          <a:r>
                            <a:rPr lang="en-US" sz="3200" b="1" dirty="0" err="1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(</m:t>
                                  </m:r>
                                  <m:r>
                                    <a:rPr lang="en-US" sz="32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en-US" sz="32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lang="en-US" sz="32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 </m:t>
                                    </m:r>
                                    <m:r>
                                      <a:rPr lang="en-US" sz="32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32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𝐢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𝐟</m:t>
                                    </m:r>
                                  </m:e>
                                  <m:sub>
                                    <m:r>
                                      <a:rPr lang="en-US" sz="32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1" i="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589252"/>
                      </a:ext>
                    </a:extLst>
                  </a:tr>
                  <a:tr h="5406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৪১-</a:t>
                          </a:r>
                          <a:r>
                            <a:rPr lang="as-IN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273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774055"/>
                      </a:ext>
                    </a:extLst>
                  </a:tr>
                  <a:tr h="547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51-60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0934219"/>
                      </a:ext>
                    </a:extLst>
                  </a:tr>
                  <a:tr h="5448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61-70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815.5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4857810"/>
                      </a:ext>
                    </a:extLst>
                  </a:tr>
                  <a:tr h="5518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71-80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75.5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755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4872082"/>
                      </a:ext>
                    </a:extLst>
                  </a:tr>
                  <a:tr h="5489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81-90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9447590"/>
                      </a:ext>
                    </a:extLst>
                  </a:tr>
                  <a:tr h="5361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91-100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95.5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477.5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883416"/>
                      </a:ext>
                    </a:extLst>
                  </a:tr>
                  <a:tr h="609404"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   </m:t>
                              </m:r>
                              <m:r>
                                <a:rPr lang="en-US" sz="32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𝐧</m:t>
                              </m:r>
                            </m:oMath>
                          </a14:m>
                          <a:r>
                            <a:rPr lang="en-US" sz="3200" b="1" i="0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=50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2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sz="2800" b="1" i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𝐢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𝐟</m:t>
                                        </m:r>
                                      </m:e>
                                      <m:sub>
                                        <m:r>
                                          <a:rPr lang="en-US" sz="2800" b="1" i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𝐢</m:t>
                                        </m:r>
                                      </m:sub>
                                    </m:sSub>
                                    <m:r>
                                      <a:rPr lang="en-US" sz="28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=</m:t>
                                    </m:r>
                                    <m:r>
                                      <a:rPr lang="en-US" sz="28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৩৪৮৫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3200" b="1" i="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3110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4DF504A0-3C9B-4DC7-8E2F-A4B4B1B0D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843648"/>
                  </p:ext>
                </p:extLst>
              </p:nvPr>
            </p:nvGraphicFramePr>
            <p:xfrm>
              <a:off x="348972" y="251795"/>
              <a:ext cx="10464803" cy="5178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16200">
                      <a:extLst>
                        <a:ext uri="{9D8B030D-6E8A-4147-A177-3AD203B41FA5}">
                          <a16:colId xmlns:a16="http://schemas.microsoft.com/office/drawing/2014/main" val="3290288868"/>
                        </a:ext>
                      </a:extLst>
                    </a:gridCol>
                    <a:gridCol w="2751306">
                      <a:extLst>
                        <a:ext uri="{9D8B030D-6E8A-4147-A177-3AD203B41FA5}">
                          <a16:colId xmlns:a16="http://schemas.microsoft.com/office/drawing/2014/main" val="1135311283"/>
                        </a:ext>
                      </a:extLst>
                    </a:gridCol>
                    <a:gridCol w="2294462">
                      <a:extLst>
                        <a:ext uri="{9D8B030D-6E8A-4147-A177-3AD203B41FA5}">
                          <a16:colId xmlns:a16="http://schemas.microsoft.com/office/drawing/2014/main" val="3765278893"/>
                        </a:ext>
                      </a:extLst>
                    </a:gridCol>
                    <a:gridCol w="2802835">
                      <a:extLst>
                        <a:ext uri="{9D8B030D-6E8A-4147-A177-3AD203B41FA5}">
                          <a16:colId xmlns:a16="http://schemas.microsoft.com/office/drawing/2014/main" val="32744769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প্রাপ্ত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en-US" sz="3200" b="1" dirty="0" err="1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্তি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133" t="-13684" r="-185398" b="-79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4574" t="-13684" r="-122872" b="-79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478" t="-13684" r="-435" b="-79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258925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৪১-</a:t>
                          </a:r>
                          <a:r>
                            <a:rPr lang="as-IN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273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77405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51-60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09342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61-70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815.5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485781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71-80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75.5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755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487208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81-90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94475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91-100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95.5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477.5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883416"/>
                      </a:ext>
                    </a:extLst>
                  </a:tr>
                  <a:tr h="1124712"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4574" t="-366486" r="-122872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478" t="-366486" r="-435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3110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EBE181-A93F-4B73-AAC9-178979C116D7}"/>
                  </a:ext>
                </a:extLst>
              </p:cNvPr>
              <p:cNvSpPr txBox="1"/>
              <p:nvPr/>
            </p:nvSpPr>
            <p:spPr>
              <a:xfrm>
                <a:off x="675861" y="5430347"/>
                <a:ext cx="8338931" cy="131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গড়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৩৪৮৫</m:t>
                              </m:r>
                            </m:num>
                            <m:den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৫০</m:t>
                              </m:r>
                            </m:den>
                          </m:f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৬৯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উত্তর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EBE181-A93F-4B73-AAC9-178979C11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1" y="5430347"/>
                <a:ext cx="8338931" cy="13188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25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75E4F-D4EA-4CFC-BE6C-C274EE670955}"/>
              </a:ext>
            </a:extLst>
          </p:cNvPr>
          <p:cNvSpPr txBox="1"/>
          <p:nvPr/>
        </p:nvSpPr>
        <p:spPr>
          <a:xfrm>
            <a:off x="3290671" y="139849"/>
            <a:ext cx="516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as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খের</a:t>
            </a:r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3BCC983-63FB-4A6C-B9EB-D77F4C817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8202"/>
              </p:ext>
            </p:extLst>
          </p:nvPr>
        </p:nvGraphicFramePr>
        <p:xfrm>
          <a:off x="297526" y="1140311"/>
          <a:ext cx="4539516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3172">
                  <a:extLst>
                    <a:ext uri="{9D8B030D-6E8A-4147-A177-3AD203B41FA5}">
                      <a16:colId xmlns:a16="http://schemas.microsoft.com/office/drawing/2014/main" val="1033088913"/>
                    </a:ext>
                  </a:extLst>
                </a:gridCol>
                <a:gridCol w="1513172">
                  <a:extLst>
                    <a:ext uri="{9D8B030D-6E8A-4147-A177-3AD203B41FA5}">
                      <a16:colId xmlns:a16="http://schemas.microsoft.com/office/drawing/2014/main" val="3917606080"/>
                    </a:ext>
                  </a:extLst>
                </a:gridCol>
                <a:gridCol w="1513172">
                  <a:extLst>
                    <a:ext uri="{9D8B030D-6E8A-4147-A177-3AD203B41FA5}">
                      <a16:colId xmlns:a16="http://schemas.microsoft.com/office/drawing/2014/main" val="868350463"/>
                    </a:ext>
                  </a:extLst>
                </a:gridCol>
              </a:tblGrid>
              <a:tr h="59710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ব্যাপ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ি</a:t>
                      </a:r>
                      <a:endParaRPr lang="en-US" sz="3600" b="1" dirty="0">
                        <a:latin typeface="NikoshBAN" panose="02000000000000000000" pitchFamily="2" charset="0"/>
                        <a:ea typeface="Batang" panose="02030600000101010101" pitchFamily="18" charset="-127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ব্যাপ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ea typeface="Batang" panose="02030600000101010101" pitchFamily="18" charset="-127"/>
                          <a:cs typeface="NikoshBAN" panose="02000000000000000000" pitchFamily="2" charset="0"/>
                        </a:rPr>
                        <a:t>ি</a:t>
                      </a:r>
                      <a:endParaRPr lang="en-US" sz="3600" b="1" dirty="0">
                        <a:latin typeface="NikoshBAN" panose="02000000000000000000" pitchFamily="2" charset="0"/>
                        <a:ea typeface="Batang" panose="02030600000101010101" pitchFamily="18" charset="-127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600" b="1" dirty="0">
                        <a:latin typeface="NikoshBAN" panose="02000000000000000000" pitchFamily="2" charset="0"/>
                        <a:ea typeface="Batang" panose="02030600000101010101" pitchFamily="18" charset="-127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924453"/>
                  </a:ext>
                </a:extLst>
              </a:tr>
              <a:tr h="597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৪১-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৪১-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671033"/>
                  </a:ext>
                </a:extLst>
              </a:tr>
              <a:tr h="59710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51-60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51-6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926969"/>
                  </a:ext>
                </a:extLst>
              </a:tr>
              <a:tr h="59710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61-7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855092"/>
                  </a:ext>
                </a:extLst>
              </a:tr>
              <a:tr h="59710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71-80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71-8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787747"/>
                  </a:ext>
                </a:extLst>
              </a:tr>
              <a:tr h="59710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81-90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81-9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15969"/>
                  </a:ext>
                </a:extLst>
              </a:tr>
              <a:tr h="5709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91-100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91-10</a:t>
                      </a:r>
                      <a:r>
                        <a:rPr lang="as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4467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2BC8F1-3508-4D5F-A4BD-55779FACCE99}"/>
                  </a:ext>
                </a:extLst>
              </p:cNvPr>
              <p:cNvSpPr txBox="1"/>
              <p:nvPr/>
            </p:nvSpPr>
            <p:spPr>
              <a:xfrm>
                <a:off x="5483906" y="2255391"/>
                <a:ext cx="5952720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ুদ্রতম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্গে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ৈ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অ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ি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ছ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ি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শ্রেণি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স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ী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ম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একক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𝐲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ea typeface="Batang" panose="02030600000101010101" pitchFamily="18" charset="-127"/>
                    <a:cs typeface="NikoshBAN" panose="02000000000000000000" pitchFamily="2" charset="0"/>
                  </a:rPr>
                  <a:t>-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ৈ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গ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আয়তলেখ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হয়েছে।মুল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বুঝাতে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ভাঙ্গা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ea typeface="Batang" panose="02030600000101010101" pitchFamily="18" charset="-127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2BC8F1-3508-4D5F-A4BD-55779FACC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906" y="2255391"/>
                <a:ext cx="5952720" cy="4462760"/>
              </a:xfrm>
              <a:prstGeom prst="rect">
                <a:avLst/>
              </a:prstGeom>
              <a:blipFill>
                <a:blip r:embed="rId2"/>
                <a:stretch>
                  <a:fillRect l="-3176" t="-1913" r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08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621F17-DD7F-4E07-8FAB-AA9391B8F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22911"/>
              </p:ext>
            </p:extLst>
          </p:nvPr>
        </p:nvGraphicFramePr>
        <p:xfrm>
          <a:off x="1294228" y="719665"/>
          <a:ext cx="8865774" cy="509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629">
                  <a:extLst>
                    <a:ext uri="{9D8B030D-6E8A-4147-A177-3AD203B41FA5}">
                      <a16:colId xmlns:a16="http://schemas.microsoft.com/office/drawing/2014/main" val="4409489"/>
                    </a:ext>
                  </a:extLst>
                </a:gridCol>
                <a:gridCol w="1477629">
                  <a:extLst>
                    <a:ext uri="{9D8B030D-6E8A-4147-A177-3AD203B41FA5}">
                      <a16:colId xmlns:a16="http://schemas.microsoft.com/office/drawing/2014/main" val="3586563899"/>
                    </a:ext>
                  </a:extLst>
                </a:gridCol>
                <a:gridCol w="1477629">
                  <a:extLst>
                    <a:ext uri="{9D8B030D-6E8A-4147-A177-3AD203B41FA5}">
                      <a16:colId xmlns:a16="http://schemas.microsoft.com/office/drawing/2014/main" val="2484284010"/>
                    </a:ext>
                  </a:extLst>
                </a:gridCol>
                <a:gridCol w="1477629">
                  <a:extLst>
                    <a:ext uri="{9D8B030D-6E8A-4147-A177-3AD203B41FA5}">
                      <a16:colId xmlns:a16="http://schemas.microsoft.com/office/drawing/2014/main" val="666983329"/>
                    </a:ext>
                  </a:extLst>
                </a:gridCol>
                <a:gridCol w="1477629">
                  <a:extLst>
                    <a:ext uri="{9D8B030D-6E8A-4147-A177-3AD203B41FA5}">
                      <a16:colId xmlns:a16="http://schemas.microsoft.com/office/drawing/2014/main" val="483245466"/>
                    </a:ext>
                  </a:extLst>
                </a:gridCol>
                <a:gridCol w="1477629">
                  <a:extLst>
                    <a:ext uri="{9D8B030D-6E8A-4147-A177-3AD203B41FA5}">
                      <a16:colId xmlns:a16="http://schemas.microsoft.com/office/drawing/2014/main" val="3191247394"/>
                    </a:ext>
                  </a:extLst>
                </a:gridCol>
              </a:tblGrid>
              <a:tr h="636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150517"/>
                  </a:ext>
                </a:extLst>
              </a:tr>
              <a:tr h="6362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663102"/>
                  </a:ext>
                </a:extLst>
              </a:tr>
              <a:tr h="636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780513"/>
                  </a:ext>
                </a:extLst>
              </a:tr>
              <a:tr h="6362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30035"/>
                  </a:ext>
                </a:extLst>
              </a:tr>
              <a:tr h="636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323041"/>
                  </a:ext>
                </a:extLst>
              </a:tr>
              <a:tr h="6362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182044"/>
                  </a:ext>
                </a:extLst>
              </a:tr>
              <a:tr h="6362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745307"/>
                  </a:ext>
                </a:extLst>
              </a:tr>
              <a:tr h="6362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74616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5C75704-01E4-4147-88BF-28D467383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46754"/>
              </p:ext>
            </p:extLst>
          </p:nvPr>
        </p:nvGraphicFramePr>
        <p:xfrm>
          <a:off x="1688125" y="719664"/>
          <a:ext cx="8865776" cy="541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222">
                  <a:extLst>
                    <a:ext uri="{9D8B030D-6E8A-4147-A177-3AD203B41FA5}">
                      <a16:colId xmlns:a16="http://schemas.microsoft.com/office/drawing/2014/main" val="4226820244"/>
                    </a:ext>
                  </a:extLst>
                </a:gridCol>
                <a:gridCol w="1108222">
                  <a:extLst>
                    <a:ext uri="{9D8B030D-6E8A-4147-A177-3AD203B41FA5}">
                      <a16:colId xmlns:a16="http://schemas.microsoft.com/office/drawing/2014/main" val="792823772"/>
                    </a:ext>
                  </a:extLst>
                </a:gridCol>
                <a:gridCol w="1108222">
                  <a:extLst>
                    <a:ext uri="{9D8B030D-6E8A-4147-A177-3AD203B41FA5}">
                      <a16:colId xmlns:a16="http://schemas.microsoft.com/office/drawing/2014/main" val="2058796827"/>
                    </a:ext>
                  </a:extLst>
                </a:gridCol>
                <a:gridCol w="1108222">
                  <a:extLst>
                    <a:ext uri="{9D8B030D-6E8A-4147-A177-3AD203B41FA5}">
                      <a16:colId xmlns:a16="http://schemas.microsoft.com/office/drawing/2014/main" val="3601423633"/>
                    </a:ext>
                  </a:extLst>
                </a:gridCol>
                <a:gridCol w="1108222">
                  <a:extLst>
                    <a:ext uri="{9D8B030D-6E8A-4147-A177-3AD203B41FA5}">
                      <a16:colId xmlns:a16="http://schemas.microsoft.com/office/drawing/2014/main" val="3656415863"/>
                    </a:ext>
                  </a:extLst>
                </a:gridCol>
                <a:gridCol w="1108222">
                  <a:extLst>
                    <a:ext uri="{9D8B030D-6E8A-4147-A177-3AD203B41FA5}">
                      <a16:colId xmlns:a16="http://schemas.microsoft.com/office/drawing/2014/main" val="3710303737"/>
                    </a:ext>
                  </a:extLst>
                </a:gridCol>
                <a:gridCol w="1108222">
                  <a:extLst>
                    <a:ext uri="{9D8B030D-6E8A-4147-A177-3AD203B41FA5}">
                      <a16:colId xmlns:a16="http://schemas.microsoft.com/office/drawing/2014/main" val="320619070"/>
                    </a:ext>
                  </a:extLst>
                </a:gridCol>
                <a:gridCol w="1108222">
                  <a:extLst>
                    <a:ext uri="{9D8B030D-6E8A-4147-A177-3AD203B41FA5}">
                      <a16:colId xmlns:a16="http://schemas.microsoft.com/office/drawing/2014/main" val="2878510110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18662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6734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84620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05132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7480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41873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69370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4512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AD47A7-3CCA-4532-B37F-46B4F9A896A2}"/>
              </a:ext>
            </a:extLst>
          </p:cNvPr>
          <p:cNvCxnSpPr/>
          <p:nvPr/>
        </p:nvCxnSpPr>
        <p:spPr>
          <a:xfrm>
            <a:off x="1659990" y="6138335"/>
            <a:ext cx="923778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382968-8016-4F3F-8AD1-C45985D729D4}"/>
              </a:ext>
            </a:extLst>
          </p:cNvPr>
          <p:cNvCxnSpPr/>
          <p:nvPr/>
        </p:nvCxnSpPr>
        <p:spPr>
          <a:xfrm flipV="1">
            <a:off x="1659988" y="211015"/>
            <a:ext cx="0" cy="59273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D8D5C8A-CC3D-42FF-A43C-2375674EF824}"/>
              </a:ext>
            </a:extLst>
          </p:cNvPr>
          <p:cNvSpPr/>
          <p:nvPr/>
        </p:nvSpPr>
        <p:spPr>
          <a:xfrm>
            <a:off x="2815110" y="5247248"/>
            <a:ext cx="1053501" cy="89107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3ACE7B-1D30-4A66-B93E-08E6EF5F4A87}"/>
              </a:ext>
            </a:extLst>
          </p:cNvPr>
          <p:cNvSpPr/>
          <p:nvPr/>
        </p:nvSpPr>
        <p:spPr>
          <a:xfrm>
            <a:off x="3882467" y="4913197"/>
            <a:ext cx="1097281" cy="1225127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6477DA-A99F-4A06-A9B9-521F25200ED8}"/>
              </a:ext>
            </a:extLst>
          </p:cNvPr>
          <p:cNvSpPr/>
          <p:nvPr/>
        </p:nvSpPr>
        <p:spPr>
          <a:xfrm>
            <a:off x="8324961" y="5444196"/>
            <a:ext cx="1111342" cy="68069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F9A154-F4FB-40CC-BB0F-7CF07CA18B66}"/>
              </a:ext>
            </a:extLst>
          </p:cNvPr>
          <p:cNvSpPr/>
          <p:nvPr/>
        </p:nvSpPr>
        <p:spPr>
          <a:xfrm>
            <a:off x="7235500" y="4913196"/>
            <a:ext cx="1111342" cy="1225127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3CEF19-EFDD-4332-AC4B-F941761BC41B}"/>
              </a:ext>
            </a:extLst>
          </p:cNvPr>
          <p:cNvSpPr/>
          <p:nvPr/>
        </p:nvSpPr>
        <p:spPr>
          <a:xfrm>
            <a:off x="6108517" y="4768948"/>
            <a:ext cx="1111342" cy="136937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B91C9-32C6-4E2F-A086-E80FDDA48A38}"/>
              </a:ext>
            </a:extLst>
          </p:cNvPr>
          <p:cNvSpPr/>
          <p:nvPr/>
        </p:nvSpPr>
        <p:spPr>
          <a:xfrm>
            <a:off x="4995602" y="4389120"/>
            <a:ext cx="1111342" cy="1749203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60AEAD-1D35-4536-81B4-5EDFFD717FAD}"/>
              </a:ext>
            </a:extLst>
          </p:cNvPr>
          <p:cNvSpPr txBox="1"/>
          <p:nvPr/>
        </p:nvSpPr>
        <p:spPr>
          <a:xfrm>
            <a:off x="1081888" y="5943890"/>
            <a:ext cx="48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9F22DF-35F1-4572-B1CE-BFDA9B0792E2}"/>
              </a:ext>
            </a:extLst>
          </p:cNvPr>
          <p:cNvSpPr txBox="1"/>
          <p:nvPr/>
        </p:nvSpPr>
        <p:spPr>
          <a:xfrm>
            <a:off x="997252" y="5228135"/>
            <a:ext cx="572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FBBEF3-3E0B-4C24-A2DA-BEFE23E1C183}"/>
              </a:ext>
            </a:extLst>
          </p:cNvPr>
          <p:cNvSpPr txBox="1"/>
          <p:nvPr/>
        </p:nvSpPr>
        <p:spPr>
          <a:xfrm>
            <a:off x="941794" y="4581022"/>
            <a:ext cx="45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29F1A9-51AD-4AF0-93ED-8E8180E28A68}"/>
              </a:ext>
            </a:extLst>
          </p:cNvPr>
          <p:cNvSpPr txBox="1"/>
          <p:nvPr/>
        </p:nvSpPr>
        <p:spPr>
          <a:xfrm>
            <a:off x="958588" y="3919525"/>
            <a:ext cx="572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69CA66-E930-4AE7-922D-6ED025A1BAE5}"/>
              </a:ext>
            </a:extLst>
          </p:cNvPr>
          <p:cNvSpPr txBox="1"/>
          <p:nvPr/>
        </p:nvSpPr>
        <p:spPr>
          <a:xfrm>
            <a:off x="971086" y="3222291"/>
            <a:ext cx="5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1017BA-50AB-4C44-915D-B5FD9B681E29}"/>
              </a:ext>
            </a:extLst>
          </p:cNvPr>
          <p:cNvSpPr txBox="1"/>
          <p:nvPr/>
        </p:nvSpPr>
        <p:spPr>
          <a:xfrm>
            <a:off x="975764" y="2404581"/>
            <a:ext cx="5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A2DF70-75F7-4FF9-BC26-FE39022C51C4}"/>
              </a:ext>
            </a:extLst>
          </p:cNvPr>
          <p:cNvSpPr txBox="1"/>
          <p:nvPr/>
        </p:nvSpPr>
        <p:spPr>
          <a:xfrm>
            <a:off x="2486471" y="6151767"/>
            <a:ext cx="862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41-51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70E259-A9DC-4D53-B06B-0AB927CE44C3}"/>
              </a:ext>
            </a:extLst>
          </p:cNvPr>
          <p:cNvSpPr txBox="1"/>
          <p:nvPr/>
        </p:nvSpPr>
        <p:spPr>
          <a:xfrm>
            <a:off x="3534137" y="6165783"/>
            <a:ext cx="85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51-61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6BB9F1-DA24-43C9-A98F-5422B962AFCD}"/>
              </a:ext>
            </a:extLst>
          </p:cNvPr>
          <p:cNvSpPr txBox="1"/>
          <p:nvPr/>
        </p:nvSpPr>
        <p:spPr>
          <a:xfrm>
            <a:off x="4675090" y="6195421"/>
            <a:ext cx="85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61-71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F6327E-34B3-401C-B4B7-F7AE84EC5FCB}"/>
              </a:ext>
            </a:extLst>
          </p:cNvPr>
          <p:cNvSpPr txBox="1"/>
          <p:nvPr/>
        </p:nvSpPr>
        <p:spPr>
          <a:xfrm>
            <a:off x="5734282" y="6211670"/>
            <a:ext cx="85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71-81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1AEE4D-5366-43D8-9727-852006893016}"/>
              </a:ext>
            </a:extLst>
          </p:cNvPr>
          <p:cNvSpPr txBox="1"/>
          <p:nvPr/>
        </p:nvSpPr>
        <p:spPr>
          <a:xfrm>
            <a:off x="6855672" y="6222028"/>
            <a:ext cx="85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81-91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971029-40D4-4448-BE32-318C9A0EA961}"/>
              </a:ext>
            </a:extLst>
          </p:cNvPr>
          <p:cNvSpPr txBox="1"/>
          <p:nvPr/>
        </p:nvSpPr>
        <p:spPr>
          <a:xfrm>
            <a:off x="7982655" y="6222028"/>
            <a:ext cx="97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91-101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54705B6-6CB2-44E2-9712-C5CD682C9725}"/>
              </a:ext>
            </a:extLst>
          </p:cNvPr>
          <p:cNvSpPr/>
          <p:nvPr/>
        </p:nvSpPr>
        <p:spPr>
          <a:xfrm>
            <a:off x="1631852" y="5964164"/>
            <a:ext cx="1167618" cy="197485"/>
          </a:xfrm>
          <a:custGeom>
            <a:avLst/>
            <a:gdLst>
              <a:gd name="connsiteX0" fmla="*/ 0 w 1167618"/>
              <a:gd name="connsiteY0" fmla="*/ 183418 h 197485"/>
              <a:gd name="connsiteX1" fmla="*/ 70338 w 1167618"/>
              <a:gd name="connsiteY1" fmla="*/ 127147 h 197485"/>
              <a:gd name="connsiteX2" fmla="*/ 182880 w 1167618"/>
              <a:gd name="connsiteY2" fmla="*/ 42741 h 197485"/>
              <a:gd name="connsiteX3" fmla="*/ 211015 w 1167618"/>
              <a:gd name="connsiteY3" fmla="*/ 14605 h 197485"/>
              <a:gd name="connsiteX4" fmla="*/ 464234 w 1167618"/>
              <a:gd name="connsiteY4" fmla="*/ 14605 h 197485"/>
              <a:gd name="connsiteX5" fmla="*/ 506437 w 1167618"/>
              <a:gd name="connsiteY5" fmla="*/ 84944 h 197485"/>
              <a:gd name="connsiteX6" fmla="*/ 520504 w 1167618"/>
              <a:gd name="connsiteY6" fmla="*/ 127147 h 197485"/>
              <a:gd name="connsiteX7" fmla="*/ 548640 w 1167618"/>
              <a:gd name="connsiteY7" fmla="*/ 155282 h 197485"/>
              <a:gd name="connsiteX8" fmla="*/ 576775 w 1167618"/>
              <a:gd name="connsiteY8" fmla="*/ 197485 h 197485"/>
              <a:gd name="connsiteX9" fmla="*/ 661181 w 1167618"/>
              <a:gd name="connsiteY9" fmla="*/ 141214 h 197485"/>
              <a:gd name="connsiteX10" fmla="*/ 675249 w 1167618"/>
              <a:gd name="connsiteY10" fmla="*/ 99011 h 197485"/>
              <a:gd name="connsiteX11" fmla="*/ 759655 w 1167618"/>
              <a:gd name="connsiteY11" fmla="*/ 42741 h 197485"/>
              <a:gd name="connsiteX12" fmla="*/ 928467 w 1167618"/>
              <a:gd name="connsiteY12" fmla="*/ 84944 h 197485"/>
              <a:gd name="connsiteX13" fmla="*/ 956603 w 1167618"/>
              <a:gd name="connsiteY13" fmla="*/ 113079 h 197485"/>
              <a:gd name="connsiteX14" fmla="*/ 998806 w 1167618"/>
              <a:gd name="connsiteY14" fmla="*/ 183418 h 197485"/>
              <a:gd name="connsiteX15" fmla="*/ 1139483 w 1167618"/>
              <a:gd name="connsiteY15" fmla="*/ 127147 h 197485"/>
              <a:gd name="connsiteX16" fmla="*/ 1167618 w 1167618"/>
              <a:gd name="connsiteY16" fmla="*/ 113079 h 19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7618" h="197485">
                <a:moveTo>
                  <a:pt x="0" y="183418"/>
                </a:moveTo>
                <a:cubicBezTo>
                  <a:pt x="23446" y="164661"/>
                  <a:pt x="48020" y="147233"/>
                  <a:pt x="70338" y="127147"/>
                </a:cubicBezTo>
                <a:cubicBezTo>
                  <a:pt x="165424" y="41569"/>
                  <a:pt x="102842" y="69419"/>
                  <a:pt x="182880" y="42741"/>
                </a:cubicBezTo>
                <a:cubicBezTo>
                  <a:pt x="192258" y="33362"/>
                  <a:pt x="198824" y="19830"/>
                  <a:pt x="211015" y="14605"/>
                </a:cubicBezTo>
                <a:cubicBezTo>
                  <a:pt x="282389" y="-15984"/>
                  <a:pt x="408168" y="10292"/>
                  <a:pt x="464234" y="14605"/>
                </a:cubicBezTo>
                <a:cubicBezTo>
                  <a:pt x="504083" y="134157"/>
                  <a:pt x="448506" y="-11608"/>
                  <a:pt x="506437" y="84944"/>
                </a:cubicBezTo>
                <a:cubicBezTo>
                  <a:pt x="514066" y="97659"/>
                  <a:pt x="512875" y="114432"/>
                  <a:pt x="520504" y="127147"/>
                </a:cubicBezTo>
                <a:cubicBezTo>
                  <a:pt x="527328" y="138520"/>
                  <a:pt x="540354" y="144925"/>
                  <a:pt x="548640" y="155282"/>
                </a:cubicBezTo>
                <a:cubicBezTo>
                  <a:pt x="559202" y="168484"/>
                  <a:pt x="567397" y="183417"/>
                  <a:pt x="576775" y="197485"/>
                </a:cubicBezTo>
                <a:cubicBezTo>
                  <a:pt x="621023" y="182737"/>
                  <a:pt x="631072" y="186377"/>
                  <a:pt x="661181" y="141214"/>
                </a:cubicBezTo>
                <a:cubicBezTo>
                  <a:pt x="669406" y="128876"/>
                  <a:pt x="664764" y="109496"/>
                  <a:pt x="675249" y="99011"/>
                </a:cubicBezTo>
                <a:cubicBezTo>
                  <a:pt x="699159" y="75101"/>
                  <a:pt x="759655" y="42741"/>
                  <a:pt x="759655" y="42741"/>
                </a:cubicBezTo>
                <a:cubicBezTo>
                  <a:pt x="865385" y="54488"/>
                  <a:pt x="865938" y="34921"/>
                  <a:pt x="928467" y="84944"/>
                </a:cubicBezTo>
                <a:cubicBezTo>
                  <a:pt x="938824" y="93229"/>
                  <a:pt x="947224" y="103701"/>
                  <a:pt x="956603" y="113079"/>
                </a:cubicBezTo>
                <a:cubicBezTo>
                  <a:pt x="960472" y="124686"/>
                  <a:pt x="973058" y="183418"/>
                  <a:pt x="998806" y="183418"/>
                </a:cubicBezTo>
                <a:cubicBezTo>
                  <a:pt x="1033569" y="183418"/>
                  <a:pt x="1105856" y="143960"/>
                  <a:pt x="1139483" y="127147"/>
                </a:cubicBezTo>
                <a:lnTo>
                  <a:pt x="1167618" y="113079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8F49D44-C5FA-442C-B0EE-5A7B7F0A16C8}"/>
                  </a:ext>
                </a:extLst>
              </p:cNvPr>
              <p:cNvSpPr txBox="1"/>
              <p:nvPr/>
            </p:nvSpPr>
            <p:spPr>
              <a:xfrm>
                <a:off x="10758474" y="5797824"/>
                <a:ext cx="8546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8F49D44-C5FA-442C-B0EE-5A7B7F0A1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474" y="5797824"/>
                <a:ext cx="854619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8529AB6-A46D-4C9F-991F-A94E8F2FC4A1}"/>
                  </a:ext>
                </a:extLst>
              </p:cNvPr>
              <p:cNvSpPr txBox="1"/>
              <p:nvPr/>
            </p:nvSpPr>
            <p:spPr>
              <a:xfrm>
                <a:off x="1165252" y="0"/>
                <a:ext cx="4040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8529AB6-A46D-4C9F-991F-A94E8F2FC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52" y="0"/>
                <a:ext cx="40406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2F56832-B77A-4D8C-B01C-B7429F7C514B}"/>
              </a:ext>
            </a:extLst>
          </p:cNvPr>
          <p:cNvSpPr txBox="1"/>
          <p:nvPr/>
        </p:nvSpPr>
        <p:spPr>
          <a:xfrm>
            <a:off x="623330" y="412250"/>
            <a:ext cx="615553" cy="12043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37940-32F2-461E-AD2E-2414B9E075B9}"/>
              </a:ext>
            </a:extLst>
          </p:cNvPr>
          <p:cNvSpPr txBox="1"/>
          <p:nvPr/>
        </p:nvSpPr>
        <p:spPr>
          <a:xfrm>
            <a:off x="9519139" y="6305655"/>
            <a:ext cx="172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ৃ</a:t>
            </a: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শ্রেণি</a:t>
            </a: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া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6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1280B-DE13-41A2-9CB9-C767362986B4}"/>
              </a:ext>
            </a:extLst>
          </p:cNvPr>
          <p:cNvSpPr txBox="1"/>
          <p:nvPr/>
        </p:nvSpPr>
        <p:spPr>
          <a:xfrm>
            <a:off x="702364" y="124517"/>
            <a:ext cx="974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া: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বিশ্বকাপ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BFF9EC9-2B85-4835-BEFD-0E52ADA7F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72119"/>
              </p:ext>
            </p:extLst>
          </p:nvPr>
        </p:nvGraphicFramePr>
        <p:xfrm>
          <a:off x="702364" y="1057148"/>
          <a:ext cx="1041620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6931">
                  <a:extLst>
                    <a:ext uri="{9D8B030D-6E8A-4147-A177-3AD203B41FA5}">
                      <a16:colId xmlns:a16="http://schemas.microsoft.com/office/drawing/2014/main" val="3720326912"/>
                    </a:ext>
                  </a:extLst>
                </a:gridCol>
                <a:gridCol w="1356163">
                  <a:extLst>
                    <a:ext uri="{9D8B030D-6E8A-4147-A177-3AD203B41FA5}">
                      <a16:colId xmlns:a16="http://schemas.microsoft.com/office/drawing/2014/main" val="2037578439"/>
                    </a:ext>
                  </a:extLst>
                </a:gridCol>
                <a:gridCol w="1641547">
                  <a:extLst>
                    <a:ext uri="{9D8B030D-6E8A-4147-A177-3AD203B41FA5}">
                      <a16:colId xmlns:a16="http://schemas.microsoft.com/office/drawing/2014/main" val="207769375"/>
                    </a:ext>
                  </a:extLst>
                </a:gridCol>
                <a:gridCol w="1641547">
                  <a:extLst>
                    <a:ext uri="{9D8B030D-6E8A-4147-A177-3AD203B41FA5}">
                      <a16:colId xmlns:a16="http://schemas.microsoft.com/office/drawing/2014/main" val="1243641376"/>
                    </a:ext>
                  </a:extLst>
                </a:gridCol>
                <a:gridCol w="1852268">
                  <a:extLst>
                    <a:ext uri="{9D8B030D-6E8A-4147-A177-3AD203B41FA5}">
                      <a16:colId xmlns:a16="http://schemas.microsoft.com/office/drawing/2014/main" val="4229672362"/>
                    </a:ext>
                  </a:extLst>
                </a:gridCol>
                <a:gridCol w="1997752">
                  <a:extLst>
                    <a:ext uri="{9D8B030D-6E8A-4147-A177-3AD203B41FA5}">
                      <a16:colId xmlns:a16="http://schemas.microsoft.com/office/drawing/2014/main" val="2763651276"/>
                    </a:ext>
                  </a:extLst>
                </a:gridCol>
              </a:tblGrid>
              <a:tr h="544465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36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ফ্রান্স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জার্মানি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ব্রাজিল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আর্জেন্টিনা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ক্রোয়েশিয়া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527152"/>
                  </a:ext>
                </a:extLst>
              </a:tr>
              <a:tr h="476682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as-IN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as-IN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as-IN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512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31E8EF-E092-4CA3-ABD3-F69B37AE3829}"/>
              </a:ext>
            </a:extLst>
          </p:cNvPr>
          <p:cNvSpPr txBox="1"/>
          <p:nvPr/>
        </p:nvSpPr>
        <p:spPr>
          <a:xfrm>
            <a:off x="702364" y="2663687"/>
            <a:ext cx="791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= ২৫+৩০+৬০+৭০+১৫ =২০০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307720-E42F-4E04-8734-A8DA916150B0}"/>
                  </a:ext>
                </a:extLst>
              </p:cNvPr>
              <p:cNvSpPr txBox="1"/>
              <p:nvPr/>
            </p:nvSpPr>
            <p:spPr>
              <a:xfrm>
                <a:off x="662605" y="3341536"/>
                <a:ext cx="52876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ইচিত্রে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</a:t>
                </a:r>
                <a:r>
                  <a:rPr lang="as-IN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দ্রে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 =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৩৬০</m:t>
                    </m:r>
                    <m:r>
                      <a:rPr lang="en-US" sz="36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307720-E42F-4E04-8734-A8DA91615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5" y="3341536"/>
                <a:ext cx="5287618" cy="646331"/>
              </a:xfrm>
              <a:prstGeom prst="rect">
                <a:avLst/>
              </a:prstGeom>
              <a:blipFill>
                <a:blip r:embed="rId2"/>
                <a:stretch>
                  <a:fillRect l="-3576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C1D19F-5E37-4059-9456-755303881802}"/>
                  </a:ext>
                </a:extLst>
              </p:cNvPr>
              <p:cNvSpPr txBox="1"/>
              <p:nvPr/>
            </p:nvSpPr>
            <p:spPr>
              <a:xfrm>
                <a:off x="662604" y="4108174"/>
                <a:ext cx="5989987" cy="2351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জ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ছ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৩৬০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  ”     ”      ”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৩৬০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২০০</m:t>
                        </m:r>
                      </m:den>
                    </m:f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(ফ্রান্স) ২৫ ”    ”</a:t>
                </a:r>
                <a:r>
                  <a:rPr lang="en-US" sz="36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৩৬০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২০০</m:t>
                        </m:r>
                      </m:den>
                    </m:f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৪৫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C1D19F-5E37-4059-9456-755303881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4" y="4108174"/>
                <a:ext cx="5989987" cy="2351541"/>
              </a:xfrm>
              <a:prstGeom prst="rect">
                <a:avLst/>
              </a:prstGeom>
              <a:blipFill>
                <a:blip r:embed="rId3"/>
                <a:stretch>
                  <a:fillRect l="-3157" t="-3627" b="-3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8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5C3F2-BE3C-492F-B6F1-9AA523486984}"/>
              </a:ext>
            </a:extLst>
          </p:cNvPr>
          <p:cNvSpPr txBox="1"/>
          <p:nvPr/>
        </p:nvSpPr>
        <p:spPr>
          <a:xfrm>
            <a:off x="622853" y="318052"/>
            <a:ext cx="196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02CFBF-943E-4666-95CE-A3892F270E9F}"/>
                  </a:ext>
                </a:extLst>
              </p:cNvPr>
              <p:cNvSpPr txBox="1"/>
              <p:nvPr/>
            </p:nvSpPr>
            <p:spPr>
              <a:xfrm>
                <a:off x="304802" y="1082045"/>
                <a:ext cx="6480313" cy="94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জার্মানির</a:t>
                </a:r>
                <a:r>
                  <a:rPr lang="as-IN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ছ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্রের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৩৬০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৩০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২০০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02CFBF-943E-4666-95CE-A3892F270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2" y="1082045"/>
                <a:ext cx="6480313" cy="944041"/>
              </a:xfrm>
              <a:prstGeom prst="rect">
                <a:avLst/>
              </a:prstGeom>
              <a:blipFill>
                <a:blip r:embed="rId2"/>
                <a:stretch>
                  <a:fillRect l="-2822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61B02C-50B1-4DD8-A255-0B1F5B8F7F3C}"/>
                  </a:ext>
                </a:extLst>
              </p:cNvPr>
              <p:cNvSpPr txBox="1"/>
              <p:nvPr/>
            </p:nvSpPr>
            <p:spPr>
              <a:xfrm>
                <a:off x="304802" y="2246243"/>
                <a:ext cx="6480313" cy="94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ব্রাজিলের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৩৬০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৬০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২০০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০৮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61B02C-50B1-4DD8-A255-0B1F5B8F7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2" y="2246243"/>
                <a:ext cx="6480313" cy="944041"/>
              </a:xfrm>
              <a:prstGeom prst="rect">
                <a:avLst/>
              </a:prstGeom>
              <a:blipFill>
                <a:blip r:embed="rId3"/>
                <a:stretch>
                  <a:fillRect l="-2822" b="-1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A187E2-3BAA-4EBA-98AF-A30352BD857C}"/>
                  </a:ext>
                </a:extLst>
              </p:cNvPr>
              <p:cNvSpPr txBox="1"/>
              <p:nvPr/>
            </p:nvSpPr>
            <p:spPr>
              <a:xfrm>
                <a:off x="318056" y="3303700"/>
                <a:ext cx="7235687" cy="954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আর্জেন্টিনার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৩৬০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২০০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3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২৬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A187E2-3BAA-4EBA-98AF-A30352BD8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6" y="3303700"/>
                <a:ext cx="7235687" cy="954428"/>
              </a:xfrm>
              <a:prstGeom prst="rect">
                <a:avLst/>
              </a:prstGeom>
              <a:blipFill>
                <a:blip r:embed="rId4"/>
                <a:stretch>
                  <a:fillRect l="-252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3D9756-F8A8-490B-9F86-29C3B781FC8A}"/>
                  </a:ext>
                </a:extLst>
              </p:cNvPr>
              <p:cNvSpPr txBox="1"/>
              <p:nvPr/>
            </p:nvSpPr>
            <p:spPr>
              <a:xfrm>
                <a:off x="304802" y="4325910"/>
                <a:ext cx="6864625" cy="95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ক্রোয়েশিয়া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৩৬০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২০০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  <m:r>
                      <a:rPr lang="en-US" sz="3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৭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3D9756-F8A8-490B-9F86-29C3B781F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2" y="4325910"/>
                <a:ext cx="6864625" cy="952633"/>
              </a:xfrm>
              <a:prstGeom prst="rect">
                <a:avLst/>
              </a:prstGeom>
              <a:blipFill>
                <a:blip r:embed="rId5"/>
                <a:stretch>
                  <a:fillRect l="-2664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D19019-39AE-4534-96AD-1E2F54FC3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35826"/>
              </p:ext>
            </p:extLst>
          </p:nvPr>
        </p:nvGraphicFramePr>
        <p:xfrm>
          <a:off x="6387548" y="479889"/>
          <a:ext cx="5804452" cy="494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5D9A4-25B8-4C00-B1CE-6BC627B81E6D}"/>
                  </a:ext>
                </a:extLst>
              </p:cNvPr>
              <p:cNvSpPr txBox="1"/>
              <p:nvPr/>
            </p:nvSpPr>
            <p:spPr>
              <a:xfrm>
                <a:off x="6904383" y="5194852"/>
                <a:ext cx="51418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ক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৩৬০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াইচিত্র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5D9A4-25B8-4C00-B1CE-6BC627B81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383" y="5194852"/>
                <a:ext cx="5141843" cy="1077218"/>
              </a:xfrm>
              <a:prstGeom prst="rect">
                <a:avLst/>
              </a:prstGeom>
              <a:blipFill>
                <a:blip r:embed="rId7"/>
                <a:stretch>
                  <a:fillRect l="-3084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85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Graphic spid="8" grpId="0">
        <p:bldAsOne/>
      </p:bldGraphic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A742C197-2EC0-4F76-BDFD-F17618807189}"/>
              </a:ext>
            </a:extLst>
          </p:cNvPr>
          <p:cNvSpPr txBox="1"/>
          <p:nvPr/>
        </p:nvSpPr>
        <p:spPr>
          <a:xfrm>
            <a:off x="991773" y="739415"/>
            <a:ext cx="4051495" cy="120032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C6FD51-F726-4B0F-B1BF-D1848CF726EB}"/>
              </a:ext>
            </a:extLst>
          </p:cNvPr>
          <p:cNvSpPr txBox="1"/>
          <p:nvPr/>
        </p:nvSpPr>
        <p:spPr>
          <a:xfrm>
            <a:off x="815926" y="2933528"/>
            <a:ext cx="814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aphicFrame>
        <p:nvGraphicFramePr>
          <p:cNvPr id="52" name="Table 52">
            <a:extLst>
              <a:ext uri="{FF2B5EF4-FFF2-40B4-BE49-F238E27FC236}">
                <a16:creationId xmlns:a16="http://schemas.microsoft.com/office/drawing/2014/main" id="{BEE795CB-A190-4B0A-A142-DF547C768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95891"/>
              </p:ext>
            </p:extLst>
          </p:nvPr>
        </p:nvGraphicFramePr>
        <p:xfrm>
          <a:off x="970671" y="3698148"/>
          <a:ext cx="10667999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0534">
                  <a:extLst>
                    <a:ext uri="{9D8B030D-6E8A-4147-A177-3AD203B41FA5}">
                      <a16:colId xmlns:a16="http://schemas.microsoft.com/office/drawing/2014/main" val="492147175"/>
                    </a:ext>
                  </a:extLst>
                </a:gridCol>
                <a:gridCol w="1340534">
                  <a:extLst>
                    <a:ext uri="{9D8B030D-6E8A-4147-A177-3AD203B41FA5}">
                      <a16:colId xmlns:a16="http://schemas.microsoft.com/office/drawing/2014/main" val="327594464"/>
                    </a:ext>
                  </a:extLst>
                </a:gridCol>
                <a:gridCol w="1340534">
                  <a:extLst>
                    <a:ext uri="{9D8B030D-6E8A-4147-A177-3AD203B41FA5}">
                      <a16:colId xmlns:a16="http://schemas.microsoft.com/office/drawing/2014/main" val="3955438134"/>
                    </a:ext>
                  </a:extLst>
                </a:gridCol>
                <a:gridCol w="1340534">
                  <a:extLst>
                    <a:ext uri="{9D8B030D-6E8A-4147-A177-3AD203B41FA5}">
                      <a16:colId xmlns:a16="http://schemas.microsoft.com/office/drawing/2014/main" val="1302077905"/>
                    </a:ext>
                  </a:extLst>
                </a:gridCol>
                <a:gridCol w="1340534">
                  <a:extLst>
                    <a:ext uri="{9D8B030D-6E8A-4147-A177-3AD203B41FA5}">
                      <a16:colId xmlns:a16="http://schemas.microsoft.com/office/drawing/2014/main" val="3662368644"/>
                    </a:ext>
                  </a:extLst>
                </a:gridCol>
                <a:gridCol w="1340534">
                  <a:extLst>
                    <a:ext uri="{9D8B030D-6E8A-4147-A177-3AD203B41FA5}">
                      <a16:colId xmlns:a16="http://schemas.microsoft.com/office/drawing/2014/main" val="3790726285"/>
                    </a:ext>
                  </a:extLst>
                </a:gridCol>
                <a:gridCol w="1340534">
                  <a:extLst>
                    <a:ext uri="{9D8B030D-6E8A-4147-A177-3AD203B41FA5}">
                      <a16:colId xmlns:a16="http://schemas.microsoft.com/office/drawing/2014/main" val="1681060992"/>
                    </a:ext>
                  </a:extLst>
                </a:gridCol>
                <a:gridCol w="1284261">
                  <a:extLst>
                    <a:ext uri="{9D8B030D-6E8A-4147-A177-3AD203B41FA5}">
                      <a16:colId xmlns:a16="http://schemas.microsoft.com/office/drawing/2014/main" val="359712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46-50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51-55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56-60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61-65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66-70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71-75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76-80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45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242341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BCBF0717-7106-41BC-9D70-D24AFA987FF9}"/>
              </a:ext>
            </a:extLst>
          </p:cNvPr>
          <p:cNvSpPr txBox="1"/>
          <p:nvPr/>
        </p:nvSpPr>
        <p:spPr>
          <a:xfrm>
            <a:off x="970671" y="5036233"/>
            <a:ext cx="6105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গ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্লেখপূ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ADC5451-519F-479E-BC6C-17771D9EB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02" y="301173"/>
            <a:ext cx="323850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27000">
              <a:schemeClr val="accent2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EDEFA7-5F6C-43BA-AF4B-BA5A5308F039}"/>
              </a:ext>
            </a:extLst>
          </p:cNvPr>
          <p:cNvSpPr txBox="1"/>
          <p:nvPr/>
        </p:nvSpPr>
        <p:spPr>
          <a:xfrm>
            <a:off x="6002622" y="1123210"/>
            <a:ext cx="2146852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5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8D57AF-AC0A-4DF6-B4E3-502742179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9092">
            <a:off x="5018403" y="426167"/>
            <a:ext cx="2185032" cy="19446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32E0E0-B5AA-4763-893F-B288D85F1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7076">
            <a:off x="5216547" y="4534295"/>
            <a:ext cx="2185032" cy="1944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A37A3A-ABCA-44A1-A4C6-03243D81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4096">
            <a:off x="214676" y="35173"/>
            <a:ext cx="2185032" cy="1944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83FFC7-12B1-44D7-8A83-397F9EB82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0797">
            <a:off x="9930480" y="4731076"/>
            <a:ext cx="2185032" cy="1944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C16093-B522-4300-8C18-04A7AB3A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6" y="4534294"/>
            <a:ext cx="2185032" cy="1944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5A9EE2-DA21-45FD-97B0-CD34BCAB7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1637">
            <a:off x="9963683" y="213075"/>
            <a:ext cx="2185032" cy="19446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A98F41-5B71-4C36-BE9D-E8EA1012315B}"/>
              </a:ext>
            </a:extLst>
          </p:cNvPr>
          <p:cNvSpPr txBox="1"/>
          <p:nvPr/>
        </p:nvSpPr>
        <p:spPr>
          <a:xfrm>
            <a:off x="1342250" y="2704680"/>
            <a:ext cx="9930604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91440" rIns="365760" bIns="0" rtlCol="0" anchor="b" anchorCtr="0">
            <a:spAutoFit/>
            <a:sp3d extrusionH="57150">
              <a:bevelT w="38100" h="38100"/>
            </a:sp3d>
          </a:bodyPr>
          <a:lstStyle/>
          <a:p>
            <a:r>
              <a:rPr lang="en-US" sz="6600" b="1" dirty="0" err="1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 err="1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ln>
                  <a:solidFill>
                    <a:schemeClr val="accent1">
                      <a:alpha val="96000"/>
                    </a:schemeClr>
                  </a:solidFill>
                </a:ln>
                <a:solidFill>
                  <a:schemeClr val="tx1">
                    <a:alpha val="95000"/>
                  </a:schemeClr>
                </a:solidFill>
                <a:effectLst>
                  <a:reflection stA="45000" endPos="1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b="1" dirty="0">
              <a:ln>
                <a:solidFill>
                  <a:schemeClr val="accent1">
                    <a:alpha val="96000"/>
                  </a:schemeClr>
                </a:solidFill>
              </a:ln>
              <a:solidFill>
                <a:schemeClr val="tx1">
                  <a:alpha val="95000"/>
                </a:schemeClr>
              </a:solidFill>
              <a:effectLst>
                <a:reflection stA="45000" endPos="15000" dist="508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1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5DC29B-598C-499D-BEB6-5AD9DB04012B}"/>
              </a:ext>
            </a:extLst>
          </p:cNvPr>
          <p:cNvSpPr txBox="1"/>
          <p:nvPr/>
        </p:nvSpPr>
        <p:spPr>
          <a:xfrm>
            <a:off x="2930531" y="0"/>
            <a:ext cx="4600136" cy="830997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3C5AA-EB91-4C3E-9936-F764CBC2657A}"/>
              </a:ext>
            </a:extLst>
          </p:cNvPr>
          <p:cNvSpPr txBox="1"/>
          <p:nvPr/>
        </p:nvSpPr>
        <p:spPr>
          <a:xfrm>
            <a:off x="4740269" y="1025617"/>
            <a:ext cx="715617" cy="646331"/>
          </a:xfrm>
          <a:prstGeom prst="rect">
            <a:avLst/>
          </a:prstGeom>
          <a:solidFill>
            <a:schemeClr val="accent2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2C8B794-DA7E-41AA-86DC-883745522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75695"/>
              </p:ext>
            </p:extLst>
          </p:nvPr>
        </p:nvGraphicFramePr>
        <p:xfrm>
          <a:off x="119574" y="1866568"/>
          <a:ext cx="11952851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6965">
                  <a:extLst>
                    <a:ext uri="{9D8B030D-6E8A-4147-A177-3AD203B41FA5}">
                      <a16:colId xmlns:a16="http://schemas.microsoft.com/office/drawing/2014/main" val="1665483383"/>
                    </a:ext>
                  </a:extLst>
                </a:gridCol>
                <a:gridCol w="1232452">
                  <a:extLst>
                    <a:ext uri="{9D8B030D-6E8A-4147-A177-3AD203B41FA5}">
                      <a16:colId xmlns:a16="http://schemas.microsoft.com/office/drawing/2014/main" val="1845100339"/>
                    </a:ext>
                  </a:extLst>
                </a:gridCol>
                <a:gridCol w="1311966">
                  <a:extLst>
                    <a:ext uri="{9D8B030D-6E8A-4147-A177-3AD203B41FA5}">
                      <a16:colId xmlns:a16="http://schemas.microsoft.com/office/drawing/2014/main" val="713885671"/>
                    </a:ext>
                  </a:extLst>
                </a:gridCol>
                <a:gridCol w="1338469">
                  <a:extLst>
                    <a:ext uri="{9D8B030D-6E8A-4147-A177-3AD203B41FA5}">
                      <a16:colId xmlns:a16="http://schemas.microsoft.com/office/drawing/2014/main" val="2118101812"/>
                    </a:ext>
                  </a:extLst>
                </a:gridCol>
                <a:gridCol w="1205948">
                  <a:extLst>
                    <a:ext uri="{9D8B030D-6E8A-4147-A177-3AD203B41FA5}">
                      <a16:colId xmlns:a16="http://schemas.microsoft.com/office/drawing/2014/main" val="32767990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42874700"/>
                    </a:ext>
                  </a:extLst>
                </a:gridCol>
                <a:gridCol w="1126435">
                  <a:extLst>
                    <a:ext uri="{9D8B030D-6E8A-4147-A177-3AD203B41FA5}">
                      <a16:colId xmlns:a16="http://schemas.microsoft.com/office/drawing/2014/main" val="2986573455"/>
                    </a:ext>
                  </a:extLst>
                </a:gridCol>
                <a:gridCol w="1351416">
                  <a:extLst>
                    <a:ext uri="{9D8B030D-6E8A-4147-A177-3AD203B41FA5}">
                      <a16:colId xmlns:a16="http://schemas.microsoft.com/office/drawing/2014/main" val="2571204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46-50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51-55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56-60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61-65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66-70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71-75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76-80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71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5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গ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28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B5A161-D5D4-40B4-9BA6-8A459677169A}"/>
              </a:ext>
            </a:extLst>
          </p:cNvPr>
          <p:cNvSpPr txBox="1"/>
          <p:nvPr/>
        </p:nvSpPr>
        <p:spPr>
          <a:xfrm>
            <a:off x="4740269" y="3845323"/>
            <a:ext cx="715617" cy="646331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960D3-4568-41D3-BEA0-73077B0A9251}"/>
                  </a:ext>
                </a:extLst>
              </p:cNvPr>
              <p:cNvSpPr txBox="1"/>
              <p:nvPr/>
            </p:nvSpPr>
            <p:spPr>
              <a:xfrm>
                <a:off x="499573" y="4733050"/>
                <a:ext cx="9462052" cy="1841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গ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13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ছ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(61-65)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্রেণিতে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 (61-65)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মধ্যবিন্দু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৬১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৬৫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৬৩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960D3-4568-41D3-BEA0-73077B0A9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73" y="4733050"/>
                <a:ext cx="9462052" cy="1841979"/>
              </a:xfrm>
              <a:prstGeom prst="rect">
                <a:avLst/>
              </a:prstGeom>
              <a:blipFill>
                <a:blip r:embed="rId2"/>
                <a:stretch>
                  <a:fillRect l="-1675" t="-4290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32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5ABFD6-AA44-4202-8D68-F2F2F1EF9AF4}"/>
              </a:ext>
            </a:extLst>
          </p:cNvPr>
          <p:cNvSpPr txBox="1"/>
          <p:nvPr/>
        </p:nvSpPr>
        <p:spPr>
          <a:xfrm>
            <a:off x="371063" y="579054"/>
            <a:ext cx="2994990" cy="923330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44B50-6D1C-45D9-86ED-D98FFBAE8FC3}"/>
              </a:ext>
            </a:extLst>
          </p:cNvPr>
          <p:cNvSpPr txBox="1"/>
          <p:nvPr/>
        </p:nvSpPr>
        <p:spPr>
          <a:xfrm>
            <a:off x="731520" y="2968624"/>
            <a:ext cx="6445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FE5A9-8421-40B2-ABB4-B7509C3BF2B6}"/>
              </a:ext>
            </a:extLst>
          </p:cNvPr>
          <p:cNvSpPr txBox="1"/>
          <p:nvPr/>
        </p:nvSpPr>
        <p:spPr>
          <a:xfrm>
            <a:off x="864639" y="1947598"/>
            <a:ext cx="126609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2EFFFA-4AAE-4A0B-BD13-6417584A5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97898"/>
              </p:ext>
            </p:extLst>
          </p:nvPr>
        </p:nvGraphicFramePr>
        <p:xfrm>
          <a:off x="864382" y="4150232"/>
          <a:ext cx="1095248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060">
                  <a:extLst>
                    <a:ext uri="{9D8B030D-6E8A-4147-A177-3AD203B41FA5}">
                      <a16:colId xmlns:a16="http://schemas.microsoft.com/office/drawing/2014/main" val="3360313667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4124804556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679817624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3833688881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1083064367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43429608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891149151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4176624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31-35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41-45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46-50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51-55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56-60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61-65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95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525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77B540F-8FD4-4051-BA64-61C876B6A715}"/>
              </a:ext>
            </a:extLst>
          </p:cNvPr>
          <p:cNvSpPr txBox="1"/>
          <p:nvPr/>
        </p:nvSpPr>
        <p:spPr>
          <a:xfrm>
            <a:off x="864382" y="5753686"/>
            <a:ext cx="587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্রদত্ত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9EF68-396A-4820-81D6-2C6B9196E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67" y="291941"/>
            <a:ext cx="4876800" cy="25241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3922A0-3FC0-4C62-AC1E-732E1CBAEBB8}"/>
              </a:ext>
            </a:extLst>
          </p:cNvPr>
          <p:cNvSpPr txBox="1"/>
          <p:nvPr/>
        </p:nvSpPr>
        <p:spPr>
          <a:xfrm>
            <a:off x="4532243" y="818850"/>
            <a:ext cx="2206182" cy="58477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য়: 10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1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CADA96-B6F3-4248-97B0-92B336B9EB98}"/>
              </a:ext>
            </a:extLst>
          </p:cNvPr>
          <p:cNvSpPr txBox="1"/>
          <p:nvPr/>
        </p:nvSpPr>
        <p:spPr>
          <a:xfrm>
            <a:off x="2841675" y="97466"/>
            <a:ext cx="4515729" cy="830997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7D8B91E-584C-4594-9BE6-7F6F18AD73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632033"/>
                  </p:ext>
                </p:extLst>
              </p:nvPr>
            </p:nvGraphicFramePr>
            <p:xfrm>
              <a:off x="602566" y="1086727"/>
              <a:ext cx="10508568" cy="46845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7142">
                      <a:extLst>
                        <a:ext uri="{9D8B030D-6E8A-4147-A177-3AD203B41FA5}">
                          <a16:colId xmlns:a16="http://schemas.microsoft.com/office/drawing/2014/main" val="1505435053"/>
                        </a:ext>
                      </a:extLst>
                    </a:gridCol>
                    <a:gridCol w="2627142">
                      <a:extLst>
                        <a:ext uri="{9D8B030D-6E8A-4147-A177-3AD203B41FA5}">
                          <a16:colId xmlns:a16="http://schemas.microsoft.com/office/drawing/2014/main" val="3318448344"/>
                        </a:ext>
                      </a:extLst>
                    </a:gridCol>
                    <a:gridCol w="2627142">
                      <a:extLst>
                        <a:ext uri="{9D8B030D-6E8A-4147-A177-3AD203B41FA5}">
                          <a16:colId xmlns:a16="http://schemas.microsoft.com/office/drawing/2014/main" val="3079998924"/>
                        </a:ext>
                      </a:extLst>
                    </a:gridCol>
                    <a:gridCol w="2627142">
                      <a:extLst>
                        <a:ext uri="{9D8B030D-6E8A-4147-A177-3AD203B41FA5}">
                          <a16:colId xmlns:a16="http://schemas.microsoft.com/office/drawing/2014/main" val="3732408839"/>
                        </a:ext>
                      </a:extLst>
                    </a:gridCol>
                  </a:tblGrid>
                  <a:tr h="5205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as-IN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as-IN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ং</a:t>
                          </a:r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খ</a:t>
                          </a:r>
                          <a:r>
                            <a:rPr lang="as-IN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শ্রেণিসংখ্যা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8707158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31-35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163720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36-40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5604359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41-45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480444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46-50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1152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2597976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51-55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6588436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56-65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0016695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61-65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8634103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মোট</a:t>
                          </a:r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=100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=4690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8324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7D8B91E-584C-4594-9BE6-7F6F18AD73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632033"/>
                  </p:ext>
                </p:extLst>
              </p:nvPr>
            </p:nvGraphicFramePr>
            <p:xfrm>
              <a:off x="602566" y="1086727"/>
              <a:ext cx="10508568" cy="46845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7142">
                      <a:extLst>
                        <a:ext uri="{9D8B030D-6E8A-4147-A177-3AD203B41FA5}">
                          <a16:colId xmlns:a16="http://schemas.microsoft.com/office/drawing/2014/main" val="1505435053"/>
                        </a:ext>
                      </a:extLst>
                    </a:gridCol>
                    <a:gridCol w="2627142">
                      <a:extLst>
                        <a:ext uri="{9D8B030D-6E8A-4147-A177-3AD203B41FA5}">
                          <a16:colId xmlns:a16="http://schemas.microsoft.com/office/drawing/2014/main" val="3318448344"/>
                        </a:ext>
                      </a:extLst>
                    </a:gridCol>
                    <a:gridCol w="2627142">
                      <a:extLst>
                        <a:ext uri="{9D8B030D-6E8A-4147-A177-3AD203B41FA5}">
                          <a16:colId xmlns:a16="http://schemas.microsoft.com/office/drawing/2014/main" val="3079998924"/>
                        </a:ext>
                      </a:extLst>
                    </a:gridCol>
                    <a:gridCol w="2627142">
                      <a:extLst>
                        <a:ext uri="{9D8B030D-6E8A-4147-A177-3AD203B41FA5}">
                          <a16:colId xmlns:a16="http://schemas.microsoft.com/office/drawing/2014/main" val="3732408839"/>
                        </a:ext>
                      </a:extLst>
                    </a:gridCol>
                  </a:tblGrid>
                  <a:tr h="5205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</a:t>
                          </a:r>
                          <a:r>
                            <a:rPr lang="as-IN" sz="2400" b="1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9412" r="-200000" b="-9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64" t="-9412" r="-100464" b="-9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64" t="-9412" r="-464" b="-96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707158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31-35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163720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36-40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5604359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41-45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480444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46-50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1152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2597976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51-55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848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6588436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56-65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0016695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61-65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8634103"/>
                      </a:ext>
                    </a:extLst>
                  </a:tr>
                  <a:tr h="52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মোট</a:t>
                          </a:r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14118" r="-200000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64" t="-814118" r="-464" b="-1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324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A1FE84-9342-424A-A012-41955DC9C962}"/>
                  </a:ext>
                </a:extLst>
              </p:cNvPr>
              <p:cNvSpPr txBox="1"/>
              <p:nvPr/>
            </p:nvSpPr>
            <p:spPr>
              <a:xfrm>
                <a:off x="1617784" y="5771272"/>
                <a:ext cx="5613009" cy="834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200" b="1" dirty="0" err="1">
                    <a:solidFill>
                      <a:srgbClr val="FF0000"/>
                    </a:solidFill>
                  </a:rPr>
                  <a:t>গড়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4690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= 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46.9 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A1FE84-9342-424A-A012-41955DC9C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84" y="5771272"/>
                <a:ext cx="5613009" cy="834587"/>
              </a:xfrm>
              <a:prstGeom prst="rect">
                <a:avLst/>
              </a:prstGeom>
              <a:blipFill>
                <a:blip r:embed="rId3"/>
                <a:stretch>
                  <a:fillRect r="-2280" b="-19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174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9A3250-F91C-470B-898B-F0B6E8B79888}"/>
              </a:ext>
            </a:extLst>
          </p:cNvPr>
          <p:cNvSpPr txBox="1"/>
          <p:nvPr/>
        </p:nvSpPr>
        <p:spPr>
          <a:xfrm>
            <a:off x="833662" y="335847"/>
            <a:ext cx="2647073" cy="830997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A0872-A1AB-4384-9549-A3A7E2E6E29B}"/>
              </a:ext>
            </a:extLst>
          </p:cNvPr>
          <p:cNvSpPr txBox="1"/>
          <p:nvPr/>
        </p:nvSpPr>
        <p:spPr>
          <a:xfrm>
            <a:off x="243168" y="1943776"/>
            <a:ext cx="6664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360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15CAAA-67EA-4C20-9BE3-EE8B6AAAA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6352"/>
              </p:ext>
            </p:extLst>
          </p:nvPr>
        </p:nvGraphicFramePr>
        <p:xfrm>
          <a:off x="243168" y="3419219"/>
          <a:ext cx="11705664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543">
                  <a:extLst>
                    <a:ext uri="{9D8B030D-6E8A-4147-A177-3AD203B41FA5}">
                      <a16:colId xmlns:a16="http://schemas.microsoft.com/office/drawing/2014/main" val="3360313667"/>
                    </a:ext>
                  </a:extLst>
                </a:gridCol>
                <a:gridCol w="1173199">
                  <a:extLst>
                    <a:ext uri="{9D8B030D-6E8A-4147-A177-3AD203B41FA5}">
                      <a16:colId xmlns:a16="http://schemas.microsoft.com/office/drawing/2014/main" val="4124804556"/>
                    </a:ext>
                  </a:extLst>
                </a:gridCol>
                <a:gridCol w="1350498">
                  <a:extLst>
                    <a:ext uri="{9D8B030D-6E8A-4147-A177-3AD203B41FA5}">
                      <a16:colId xmlns:a16="http://schemas.microsoft.com/office/drawing/2014/main" val="679817624"/>
                    </a:ext>
                  </a:extLst>
                </a:gridCol>
                <a:gridCol w="1448973">
                  <a:extLst>
                    <a:ext uri="{9D8B030D-6E8A-4147-A177-3AD203B41FA5}">
                      <a16:colId xmlns:a16="http://schemas.microsoft.com/office/drawing/2014/main" val="3833688881"/>
                    </a:ext>
                  </a:extLst>
                </a:gridCol>
                <a:gridCol w="1364566">
                  <a:extLst>
                    <a:ext uri="{9D8B030D-6E8A-4147-A177-3AD203B41FA5}">
                      <a16:colId xmlns:a16="http://schemas.microsoft.com/office/drawing/2014/main" val="1083064367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43429608"/>
                    </a:ext>
                  </a:extLst>
                </a:gridCol>
                <a:gridCol w="1307908">
                  <a:extLst>
                    <a:ext uri="{9D8B030D-6E8A-4147-A177-3AD203B41FA5}">
                      <a16:colId xmlns:a16="http://schemas.microsoft.com/office/drawing/2014/main" val="891149151"/>
                    </a:ext>
                  </a:extLst>
                </a:gridCol>
                <a:gridCol w="1463208">
                  <a:extLst>
                    <a:ext uri="{9D8B030D-6E8A-4147-A177-3AD203B41FA5}">
                      <a16:colId xmlns:a16="http://schemas.microsoft.com/office/drawing/2014/main" val="4176624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95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525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F440FE1-0DAE-4DFB-86AD-ECCE2B5BBA78}"/>
              </a:ext>
            </a:extLst>
          </p:cNvPr>
          <p:cNvSpPr txBox="1"/>
          <p:nvPr/>
        </p:nvSpPr>
        <p:spPr>
          <a:xfrm>
            <a:off x="243168" y="4800974"/>
            <a:ext cx="756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্রদত্ত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ৈরী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্রদত্ত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াইচিত্র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A4C70-B7BE-45F6-AB6E-429AC19418B5}"/>
              </a:ext>
            </a:extLst>
          </p:cNvPr>
          <p:cNvSpPr txBox="1"/>
          <p:nvPr/>
        </p:nvSpPr>
        <p:spPr>
          <a:xfrm>
            <a:off x="4903076" y="524158"/>
            <a:ext cx="2438400" cy="58477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য়: 1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FE7BF7-4793-42AE-8FBA-F69D0F511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43" y="317630"/>
            <a:ext cx="3862168" cy="2694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466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3009AD-C1A8-4E3E-8475-C1438DCE674B}"/>
              </a:ext>
            </a:extLst>
          </p:cNvPr>
          <p:cNvSpPr txBox="1"/>
          <p:nvPr/>
        </p:nvSpPr>
        <p:spPr>
          <a:xfrm>
            <a:off x="801859" y="117980"/>
            <a:ext cx="2588455" cy="1015663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EB4F4-8063-4A09-AA71-01EE8C096D20}"/>
              </a:ext>
            </a:extLst>
          </p:cNvPr>
          <p:cNvSpPr txBox="1"/>
          <p:nvPr/>
        </p:nvSpPr>
        <p:spPr>
          <a:xfrm>
            <a:off x="365760" y="1156340"/>
            <a:ext cx="759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(১,২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৩)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38B443-D391-4ED3-AACB-1060C1344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01208"/>
              </p:ext>
            </p:extLst>
          </p:nvPr>
        </p:nvGraphicFramePr>
        <p:xfrm>
          <a:off x="365760" y="1801163"/>
          <a:ext cx="81280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3284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973096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023077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9489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3200" b="1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57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3961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6936C9-0D08-4671-9ED4-FC9686995D94}"/>
              </a:ext>
            </a:extLst>
          </p:cNvPr>
          <p:cNvSpPr txBox="1"/>
          <p:nvPr/>
        </p:nvSpPr>
        <p:spPr>
          <a:xfrm>
            <a:off x="321994" y="3019451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্বিতীয়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F50C5-E26D-4AAE-B695-D04CAF8D6536}"/>
              </a:ext>
            </a:extLst>
          </p:cNvPr>
          <p:cNvSpPr txBox="1"/>
          <p:nvPr/>
        </p:nvSpPr>
        <p:spPr>
          <a:xfrm>
            <a:off x="321994" y="3604226"/>
            <a:ext cx="115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C6B46-5B60-431B-B519-D7E0260BB4E5}"/>
              </a:ext>
            </a:extLst>
          </p:cNvPr>
          <p:cNvSpPr txBox="1"/>
          <p:nvPr/>
        </p:nvSpPr>
        <p:spPr>
          <a:xfrm>
            <a:off x="3094892" y="3604226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69C8C-2D91-464C-B48B-27A8A1D9C8DD}"/>
              </a:ext>
            </a:extLst>
          </p:cNvPr>
          <p:cNvSpPr txBox="1"/>
          <p:nvPr/>
        </p:nvSpPr>
        <p:spPr>
          <a:xfrm>
            <a:off x="5584092" y="3527336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F79E3-640D-4EC8-BD1E-89A88FDA3BD5}"/>
              </a:ext>
            </a:extLst>
          </p:cNvPr>
          <p:cNvSpPr txBox="1"/>
          <p:nvPr/>
        </p:nvSpPr>
        <p:spPr>
          <a:xfrm>
            <a:off x="7762242" y="3527335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B7165-45FC-47B7-B233-A8336BBEFFD2}"/>
              </a:ext>
            </a:extLst>
          </p:cNvPr>
          <p:cNvSpPr txBox="1"/>
          <p:nvPr/>
        </p:nvSpPr>
        <p:spPr>
          <a:xfrm>
            <a:off x="237588" y="4189001"/>
            <a:ext cx="315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২.উপাত্তটির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414FD-1E75-4117-9118-A36E337E930D}"/>
              </a:ext>
            </a:extLst>
          </p:cNvPr>
          <p:cNvSpPr txBox="1"/>
          <p:nvPr/>
        </p:nvSpPr>
        <p:spPr>
          <a:xfrm>
            <a:off x="237587" y="4765055"/>
            <a:ext cx="165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58.67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8521D-0ED4-495D-9BB8-83E81E9B2C88}"/>
              </a:ext>
            </a:extLst>
          </p:cNvPr>
          <p:cNvSpPr txBox="1"/>
          <p:nvPr/>
        </p:nvSpPr>
        <p:spPr>
          <a:xfrm>
            <a:off x="3058942" y="4765054"/>
            <a:ext cx="165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56.33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E9185-B179-4F01-8E6D-0BE8B529316D}"/>
              </a:ext>
            </a:extLst>
          </p:cNvPr>
          <p:cNvSpPr txBox="1"/>
          <p:nvPr/>
        </p:nvSpPr>
        <p:spPr>
          <a:xfrm>
            <a:off x="5584092" y="4765053"/>
            <a:ext cx="165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60.67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4714FE-8E4D-4E76-B4EF-A4E0D4E5DA56}"/>
              </a:ext>
            </a:extLst>
          </p:cNvPr>
          <p:cNvSpPr txBox="1"/>
          <p:nvPr/>
        </p:nvSpPr>
        <p:spPr>
          <a:xfrm>
            <a:off x="7820075" y="4765052"/>
            <a:ext cx="161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61.67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FDED5-46CC-45C4-BF4E-B72C1523DA01}"/>
              </a:ext>
            </a:extLst>
          </p:cNvPr>
          <p:cNvSpPr txBox="1"/>
          <p:nvPr/>
        </p:nvSpPr>
        <p:spPr>
          <a:xfrm>
            <a:off x="379828" y="5934605"/>
            <a:ext cx="115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C35810-BF64-4212-B3E7-7F4742FB1B41}"/>
              </a:ext>
            </a:extLst>
          </p:cNvPr>
          <p:cNvSpPr txBox="1"/>
          <p:nvPr/>
        </p:nvSpPr>
        <p:spPr>
          <a:xfrm>
            <a:off x="3152726" y="5934605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429BC2-7E5D-4D32-BAEE-32F44806E4DE}"/>
              </a:ext>
            </a:extLst>
          </p:cNvPr>
          <p:cNvSpPr txBox="1"/>
          <p:nvPr/>
        </p:nvSpPr>
        <p:spPr>
          <a:xfrm>
            <a:off x="5641926" y="5857715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EB0D72-ACE3-4799-959F-FCBD71E7D957}"/>
              </a:ext>
            </a:extLst>
          </p:cNvPr>
          <p:cNvSpPr txBox="1"/>
          <p:nvPr/>
        </p:nvSpPr>
        <p:spPr>
          <a:xfrm>
            <a:off x="7820076" y="5857714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11ECDB-DFF0-4C30-822F-6C120BBB52DD}"/>
              </a:ext>
            </a:extLst>
          </p:cNvPr>
          <p:cNvSpPr txBox="1"/>
          <p:nvPr/>
        </p:nvSpPr>
        <p:spPr>
          <a:xfrm>
            <a:off x="237587" y="5358551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9500E9-4FB6-4B96-8785-F6E3D8270698}"/>
                  </a:ext>
                </a:extLst>
              </p:cNvPr>
              <p:cNvSpPr txBox="1"/>
              <p:nvPr/>
            </p:nvSpPr>
            <p:spPr>
              <a:xfrm>
                <a:off x="2593145" y="3552769"/>
                <a:ext cx="683065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9500E9-4FB6-4B96-8785-F6E3D8270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145" y="3552769"/>
                <a:ext cx="683065" cy="621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D9E610-E45F-41B8-8F5A-9E1770F46194}"/>
                  </a:ext>
                </a:extLst>
              </p:cNvPr>
              <p:cNvSpPr txBox="1"/>
              <p:nvPr/>
            </p:nvSpPr>
            <p:spPr>
              <a:xfrm>
                <a:off x="2514210" y="4782497"/>
                <a:ext cx="719015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D9E610-E45F-41B8-8F5A-9E1770F46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10" y="4782497"/>
                <a:ext cx="719015" cy="621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F03165-7395-40C3-B612-9BBEAF43DE90}"/>
                  </a:ext>
                </a:extLst>
              </p:cNvPr>
              <p:cNvSpPr txBox="1"/>
              <p:nvPr/>
            </p:nvSpPr>
            <p:spPr>
              <a:xfrm>
                <a:off x="7369909" y="5839311"/>
                <a:ext cx="476740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F03165-7395-40C3-B612-9BBEAF43D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909" y="5839311"/>
                <a:ext cx="476740" cy="621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3884D43-B235-449D-98CE-F7D1F72D6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31" y="216759"/>
            <a:ext cx="3404380" cy="2163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6B070D-2826-449D-BDBD-87DDA1E0769B}"/>
              </a:ext>
            </a:extLst>
          </p:cNvPr>
          <p:cNvSpPr txBox="1"/>
          <p:nvPr/>
        </p:nvSpPr>
        <p:spPr>
          <a:xfrm>
            <a:off x="5458065" y="415510"/>
            <a:ext cx="2252869" cy="58477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য়: 3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CF09F-A99C-41F9-8F71-7805A0AF6E8A}"/>
              </a:ext>
            </a:extLst>
          </p:cNvPr>
          <p:cNvSpPr txBox="1"/>
          <p:nvPr/>
        </p:nvSpPr>
        <p:spPr>
          <a:xfrm>
            <a:off x="1842053" y="450574"/>
            <a:ext cx="3233530" cy="10156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E5699-7EA2-4971-A19C-E3A81969D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64" y="158186"/>
            <a:ext cx="4492488" cy="2978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FC225-CD6C-43FC-9B78-201C7BC9A04D}"/>
              </a:ext>
            </a:extLst>
          </p:cNvPr>
          <p:cNvSpPr txBox="1"/>
          <p:nvPr/>
        </p:nvSpPr>
        <p:spPr>
          <a:xfrm>
            <a:off x="201248" y="2449300"/>
            <a:ext cx="391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ED32F52-FCE3-42A1-B593-95101E4DF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7286"/>
              </p:ext>
            </p:extLst>
          </p:nvPr>
        </p:nvGraphicFramePr>
        <p:xfrm>
          <a:off x="201248" y="3286080"/>
          <a:ext cx="11789504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688">
                  <a:extLst>
                    <a:ext uri="{9D8B030D-6E8A-4147-A177-3AD203B41FA5}">
                      <a16:colId xmlns:a16="http://schemas.microsoft.com/office/drawing/2014/main" val="2869694310"/>
                    </a:ext>
                  </a:extLst>
                </a:gridCol>
                <a:gridCol w="1473688">
                  <a:extLst>
                    <a:ext uri="{9D8B030D-6E8A-4147-A177-3AD203B41FA5}">
                      <a16:colId xmlns:a16="http://schemas.microsoft.com/office/drawing/2014/main" val="823930019"/>
                    </a:ext>
                  </a:extLst>
                </a:gridCol>
                <a:gridCol w="1473688">
                  <a:extLst>
                    <a:ext uri="{9D8B030D-6E8A-4147-A177-3AD203B41FA5}">
                      <a16:colId xmlns:a16="http://schemas.microsoft.com/office/drawing/2014/main" val="1502854850"/>
                    </a:ext>
                  </a:extLst>
                </a:gridCol>
                <a:gridCol w="1473688">
                  <a:extLst>
                    <a:ext uri="{9D8B030D-6E8A-4147-A177-3AD203B41FA5}">
                      <a16:colId xmlns:a16="http://schemas.microsoft.com/office/drawing/2014/main" val="4222249321"/>
                    </a:ext>
                  </a:extLst>
                </a:gridCol>
                <a:gridCol w="1473688">
                  <a:extLst>
                    <a:ext uri="{9D8B030D-6E8A-4147-A177-3AD203B41FA5}">
                      <a16:colId xmlns:a16="http://schemas.microsoft.com/office/drawing/2014/main" val="2309127035"/>
                    </a:ext>
                  </a:extLst>
                </a:gridCol>
                <a:gridCol w="1473688">
                  <a:extLst>
                    <a:ext uri="{9D8B030D-6E8A-4147-A177-3AD203B41FA5}">
                      <a16:colId xmlns:a16="http://schemas.microsoft.com/office/drawing/2014/main" val="3632574634"/>
                    </a:ext>
                  </a:extLst>
                </a:gridCol>
                <a:gridCol w="1473688">
                  <a:extLst>
                    <a:ext uri="{9D8B030D-6E8A-4147-A177-3AD203B41FA5}">
                      <a16:colId xmlns:a16="http://schemas.microsoft.com/office/drawing/2014/main" val="2275492477"/>
                    </a:ext>
                  </a:extLst>
                </a:gridCol>
                <a:gridCol w="1473688">
                  <a:extLst>
                    <a:ext uri="{9D8B030D-6E8A-4147-A177-3AD203B41FA5}">
                      <a16:colId xmlns:a16="http://schemas.microsoft.com/office/drawing/2014/main" val="413422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21-30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31-40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51-60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71-80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81-90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27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8957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452D1A-E3D2-4950-83A7-BE6AFEA3F221}"/>
              </a:ext>
            </a:extLst>
          </p:cNvPr>
          <p:cNvSpPr txBox="1"/>
          <p:nvPr/>
        </p:nvSpPr>
        <p:spPr>
          <a:xfrm>
            <a:off x="309489" y="4825218"/>
            <a:ext cx="5261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5374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B0EBDAC-A83E-432E-993F-5D94C0F96356}"/>
              </a:ext>
            </a:extLst>
          </p:cNvPr>
          <p:cNvSpPr/>
          <p:nvPr/>
        </p:nvSpPr>
        <p:spPr>
          <a:xfrm>
            <a:off x="886263" y="334107"/>
            <a:ext cx="8764173" cy="618978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আন্তরিকতার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িক্ষ</a:t>
            </a:r>
            <a:r>
              <a:rPr lang="as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FE0479-575B-4120-87D3-40D24C2F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1" y="1773728"/>
            <a:ext cx="3461412" cy="309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4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C5A6E4F-367A-4CA8-8185-CF52245D51EB}"/>
              </a:ext>
            </a:extLst>
          </p:cNvPr>
          <p:cNvSpPr txBox="1">
            <a:spLocks/>
          </p:cNvSpPr>
          <p:nvPr/>
        </p:nvSpPr>
        <p:spPr>
          <a:xfrm>
            <a:off x="1266152" y="363094"/>
            <a:ext cx="1596026" cy="50882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8CAE946-8314-4152-8331-02741FDE30A0}"/>
              </a:ext>
            </a:extLst>
          </p:cNvPr>
          <p:cNvSpPr txBox="1">
            <a:spLocks/>
          </p:cNvSpPr>
          <p:nvPr/>
        </p:nvSpPr>
        <p:spPr>
          <a:xfrm>
            <a:off x="611190" y="3657600"/>
            <a:ext cx="3722274" cy="3056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সিরিয়র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bisharot990@gmail.com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j-lt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NikoshBAN" panose="02000000000000000000" pitchFamily="2" charset="0"/>
              </a:rPr>
              <a:t>Mobile-01711352632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EFCDB9E-E345-4F3B-9F1D-2EEEC096E8C1}"/>
              </a:ext>
            </a:extLst>
          </p:cNvPr>
          <p:cNvSpPr txBox="1">
            <a:spLocks/>
          </p:cNvSpPr>
          <p:nvPr/>
        </p:nvSpPr>
        <p:spPr>
          <a:xfrm>
            <a:off x="8589157" y="359855"/>
            <a:ext cx="1124685" cy="512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6984A55-868A-42E3-9D52-8CFAFB739469}"/>
              </a:ext>
            </a:extLst>
          </p:cNvPr>
          <p:cNvSpPr txBox="1">
            <a:spLocks/>
          </p:cNvSpPr>
          <p:nvPr/>
        </p:nvSpPr>
        <p:spPr>
          <a:xfrm>
            <a:off x="6600202" y="3657600"/>
            <a:ext cx="5459276" cy="3056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F0"/>
                </a:solidFill>
                <a:latin typeface="NikoshBAN"/>
              </a:rPr>
              <a:t>       </a:t>
            </a:r>
            <a:r>
              <a:rPr lang="en-US" b="1" dirty="0" err="1">
                <a:latin typeface="NikoshBAN"/>
              </a:rPr>
              <a:t>অষ্টম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শ্রেণী:সাধারণ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গণিত</a:t>
            </a:r>
            <a:endParaRPr lang="en-US" b="1" dirty="0">
              <a:latin typeface="NikoshBAN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  <a:latin typeface="NikoshBAN"/>
              </a:rPr>
              <a:t>       </a:t>
            </a:r>
            <a:r>
              <a:rPr lang="en-US" b="1" dirty="0" err="1">
                <a:latin typeface="NikoshBAN"/>
              </a:rPr>
              <a:t>অধ্যায়</a:t>
            </a:r>
            <a:r>
              <a:rPr lang="en-US" b="1" dirty="0">
                <a:latin typeface="NikoshBAN"/>
              </a:rPr>
              <a:t>: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(ত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b="1" dirty="0">
              <a:solidFill>
                <a:srgbClr val="00B050"/>
              </a:solidFill>
              <a:latin typeface="NikoshBAN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NikoshBAN"/>
              </a:rPr>
              <a:t>       </a:t>
            </a:r>
            <a:r>
              <a:rPr lang="en-US" b="1" dirty="0" err="1">
                <a:latin typeface="NikoshBAN"/>
              </a:rPr>
              <a:t>বিষয়বস্তু</a:t>
            </a:r>
            <a:r>
              <a:rPr lang="en-US" b="1" dirty="0">
                <a:latin typeface="NikoshBAN"/>
              </a:rPr>
              <a:t>: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পাইচিত্র</a:t>
            </a:r>
            <a:endParaRPr lang="en-US" b="1" dirty="0">
              <a:solidFill>
                <a:srgbClr val="00B0F0"/>
              </a:solidFill>
              <a:latin typeface="NikoshBAN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F0"/>
                </a:solidFill>
                <a:latin typeface="NikoshBAN"/>
                <a:cs typeface="NikoshBAN" panose="02000000000000000000" pitchFamily="2" charset="0"/>
              </a:rPr>
              <a:t>       </a:t>
            </a:r>
            <a:r>
              <a:rPr lang="en-US" b="1" dirty="0" err="1">
                <a:latin typeface="NikoshBAN"/>
                <a:cs typeface="NikoshBAN" panose="02000000000000000000" pitchFamily="2" charset="0"/>
              </a:rPr>
              <a:t>পাঠ</a:t>
            </a:r>
            <a:r>
              <a:rPr lang="en-US" b="1" dirty="0">
                <a:latin typeface="NikoshBAN"/>
                <a:cs typeface="NikoshBAN" panose="02000000000000000000" pitchFamily="2" charset="0"/>
              </a:rPr>
              <a:t>: </a:t>
            </a:r>
            <a:r>
              <a:rPr lang="en-US" b="1" dirty="0" err="1">
                <a:solidFill>
                  <a:srgbClr val="00B0F0"/>
                </a:solidFill>
                <a:latin typeface="NikoshBAN"/>
                <a:cs typeface="NikoshBAN" panose="02000000000000000000" pitchFamily="2" charset="0"/>
              </a:rPr>
              <a:t>দুই</a:t>
            </a:r>
            <a:endParaRPr lang="en-US" b="1" dirty="0">
              <a:solidFill>
                <a:srgbClr val="00B0F0"/>
              </a:solidFill>
              <a:latin typeface="NikoshBAN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F0"/>
                </a:solidFill>
                <a:latin typeface="NikoshBAN"/>
                <a:cs typeface="NikoshBAN" panose="02000000000000000000" pitchFamily="2" charset="0"/>
              </a:rPr>
              <a:t>       </a:t>
            </a:r>
            <a:r>
              <a:rPr lang="en-US" b="1" dirty="0" err="1">
                <a:latin typeface="NikoshBAN"/>
              </a:rPr>
              <a:t>সময়</a:t>
            </a:r>
            <a:r>
              <a:rPr lang="en-US" b="1" dirty="0">
                <a:latin typeface="NikoshBAN"/>
              </a:rPr>
              <a:t>: </a:t>
            </a:r>
            <a:r>
              <a:rPr lang="en-US" b="1" dirty="0">
                <a:solidFill>
                  <a:srgbClr val="00B050"/>
                </a:solidFill>
                <a:latin typeface="NikoshBAN"/>
              </a:rPr>
              <a:t>৫০ </a:t>
            </a:r>
            <a:r>
              <a:rPr lang="en-US" b="1" dirty="0" err="1">
                <a:solidFill>
                  <a:srgbClr val="00B050"/>
                </a:solidFill>
                <a:latin typeface="NikoshBAN"/>
              </a:rPr>
              <a:t>মিনিট</a:t>
            </a:r>
            <a:endParaRPr lang="en-US" b="1" dirty="0">
              <a:solidFill>
                <a:srgbClr val="00B050"/>
              </a:solidFill>
              <a:latin typeface="NikoshBAN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F0"/>
                </a:solidFill>
                <a:latin typeface="NikoshBAN"/>
              </a:rPr>
              <a:t>       </a:t>
            </a:r>
            <a:r>
              <a:rPr lang="en-US" b="1" dirty="0" err="1">
                <a:latin typeface="NikoshBAN"/>
              </a:rPr>
              <a:t>তারিখ</a:t>
            </a:r>
            <a:r>
              <a:rPr lang="en-US" b="1">
                <a:latin typeface="NikoshBAN"/>
              </a:rPr>
              <a:t>: </a:t>
            </a:r>
            <a:r>
              <a:rPr lang="en-US" b="1">
                <a:solidFill>
                  <a:schemeClr val="accent2"/>
                </a:solidFill>
                <a:latin typeface="NikoshBAN"/>
              </a:rPr>
              <a:t>18.০5.২০২০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AE497-3EFF-4621-B897-A78129AD0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50" y="1182230"/>
            <a:ext cx="1932009" cy="2246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47CBDA-A6CC-40CC-ADCD-F4FE46CF4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8" y="1182230"/>
            <a:ext cx="1971845" cy="2246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AAB572D-D2DE-4108-9448-68C18A5B7AFB}"/>
              </a:ext>
            </a:extLst>
          </p:cNvPr>
          <p:cNvSpPr/>
          <p:nvPr/>
        </p:nvSpPr>
        <p:spPr>
          <a:xfrm rot="16032818">
            <a:off x="4630171" y="871799"/>
            <a:ext cx="2241804" cy="2353818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dirty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A8D2D-2067-4BC0-A8B5-E96BAA5F9B9B}"/>
              </a:ext>
            </a:extLst>
          </p:cNvPr>
          <p:cNvSpPr txBox="1"/>
          <p:nvPr/>
        </p:nvSpPr>
        <p:spPr>
          <a:xfrm>
            <a:off x="4956313" y="3429000"/>
            <a:ext cx="1484244" cy="193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B4129B-0E8B-4B79-9C1A-258D03978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5" y="2048708"/>
            <a:ext cx="4134679" cy="18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8ADDF-FBAD-4E48-BF0F-826E5E43CEEC}"/>
              </a:ext>
            </a:extLst>
          </p:cNvPr>
          <p:cNvSpPr txBox="1"/>
          <p:nvPr/>
        </p:nvSpPr>
        <p:spPr>
          <a:xfrm>
            <a:off x="410818" y="490330"/>
            <a:ext cx="639794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CA4AF-3CAE-402C-972E-11CE986AC792}"/>
              </a:ext>
            </a:extLst>
          </p:cNvPr>
          <p:cNvSpPr txBox="1"/>
          <p:nvPr/>
        </p:nvSpPr>
        <p:spPr>
          <a:xfrm>
            <a:off x="717453" y="1550746"/>
            <a:ext cx="714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গাণিতিক গড় ব্যাখ্যা করতে পারবে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13471-FB88-426D-8E00-7272B8447D36}"/>
              </a:ext>
            </a:extLst>
          </p:cNvPr>
          <p:cNvSpPr txBox="1"/>
          <p:nvPr/>
        </p:nvSpPr>
        <p:spPr>
          <a:xfrm>
            <a:off x="604911" y="2425630"/>
            <a:ext cx="8004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গাণিতিক গড়ের সূত্র বর্ণনা করতে পারবে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AF6CF-E407-4A61-8F68-FE4C82FB8D01}"/>
              </a:ext>
            </a:extLst>
          </p:cNvPr>
          <p:cNvSpPr txBox="1"/>
          <p:nvPr/>
        </p:nvSpPr>
        <p:spPr>
          <a:xfrm>
            <a:off x="604911" y="3300514"/>
            <a:ext cx="943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গাণিতিক সূত্রের সাহায্যে গড় নির্ণয় করতে পারবে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191C9-A768-48A6-9938-5F9FA9D580A1}"/>
              </a:ext>
            </a:extLst>
          </p:cNvPr>
          <p:cNvSpPr txBox="1"/>
          <p:nvPr/>
        </p:nvSpPr>
        <p:spPr>
          <a:xfrm>
            <a:off x="717453" y="4236090"/>
            <a:ext cx="829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াইচিত্র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42370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DE243-3CDE-4209-AA68-B2837156E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" y="319690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A9ED753-B2A8-43B0-805D-BD27C8D16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68" y="1417146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BBF4638-4A52-4E0E-B8CE-C6FE7ECBE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" y="1417146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2F9E8-A172-4682-A2E0-2D4ECC0BA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465" y="1383815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1FB5DFF-3B0E-472C-9CB2-771358D91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86" y="1376652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0F9ED78-D95D-4864-A110-0EDB216FB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0" y="1408867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165384-348F-4024-BB23-B0AE56C26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12" y="1408867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CDD1A90-76FF-4C1D-8DD4-0DCA3218E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43" y="1408867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AC9756B-B615-4281-8237-EB144365D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48" y="1383815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7488EA5-64D7-4CEE-A9F7-84D009EC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87" y="1380732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B2CC788-3192-47A5-A5E1-AD09D54E4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81" y="248932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B0A3580-6780-4986-A914-00E55DACB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69" y="273344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77F6B13-6BE2-4F65-99B9-A89A2ACB0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98" y="232819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023C77F-3186-43F9-BCDA-41EDF9819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78" y="222018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33ED123-7A33-43F5-8C31-92F7BC6B3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73" y="256601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55FE658-2E42-440D-8FB8-32CCFB8BD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00" y="235015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8A40197E-8739-4F36-8F3F-2AC68D5F5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27" y="248932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8B327E4-74B3-4392-A3E0-ED81A0F74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54" y="232819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55D9A36-B9B9-470F-BA02-366617B59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434" y="1380732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E5AAE42-E378-4B19-ABDE-6C6FAF270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946" y="273344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56298E9F-E88C-488B-A8FB-923562034627}"/>
              </a:ext>
            </a:extLst>
          </p:cNvPr>
          <p:cNvSpPr txBox="1"/>
          <p:nvPr/>
        </p:nvSpPr>
        <p:spPr>
          <a:xfrm>
            <a:off x="483087" y="561663"/>
            <a:ext cx="51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5A34550-7454-4295-8FD9-B6EFEB91011D}"/>
              </a:ext>
            </a:extLst>
          </p:cNvPr>
          <p:cNvSpPr txBox="1"/>
          <p:nvPr/>
        </p:nvSpPr>
        <p:spPr>
          <a:xfrm>
            <a:off x="1632613" y="515317"/>
            <a:ext cx="58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046BA23-7257-4972-959C-006EBC4AFD7B}"/>
              </a:ext>
            </a:extLst>
          </p:cNvPr>
          <p:cNvSpPr txBox="1"/>
          <p:nvPr/>
        </p:nvSpPr>
        <p:spPr>
          <a:xfrm>
            <a:off x="2838247" y="450341"/>
            <a:ext cx="58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7767B1B-0096-41CF-80F6-4ECBD8AAF36D}"/>
              </a:ext>
            </a:extLst>
          </p:cNvPr>
          <p:cNvSpPr txBox="1"/>
          <p:nvPr/>
        </p:nvSpPr>
        <p:spPr>
          <a:xfrm>
            <a:off x="4052664" y="463991"/>
            <a:ext cx="61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1E7345C-04F1-4C40-AEDD-62C57E5DACE4}"/>
              </a:ext>
            </a:extLst>
          </p:cNvPr>
          <p:cNvSpPr txBox="1"/>
          <p:nvPr/>
        </p:nvSpPr>
        <p:spPr>
          <a:xfrm>
            <a:off x="5211072" y="494768"/>
            <a:ext cx="56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E1A8DC8-D1F0-445C-8A42-9844729E5155}"/>
              </a:ext>
            </a:extLst>
          </p:cNvPr>
          <p:cNvSpPr txBox="1"/>
          <p:nvPr/>
        </p:nvSpPr>
        <p:spPr>
          <a:xfrm>
            <a:off x="6423568" y="433213"/>
            <a:ext cx="61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99706E-0DF6-45D0-BFD3-5AC7E4931D29}"/>
              </a:ext>
            </a:extLst>
          </p:cNvPr>
          <p:cNvSpPr txBox="1"/>
          <p:nvPr/>
        </p:nvSpPr>
        <p:spPr>
          <a:xfrm>
            <a:off x="7620479" y="481119"/>
            <a:ext cx="52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FBC574-F368-453E-8588-E2EFEAF15B42}"/>
              </a:ext>
            </a:extLst>
          </p:cNvPr>
          <p:cNvSpPr txBox="1"/>
          <p:nvPr/>
        </p:nvSpPr>
        <p:spPr>
          <a:xfrm>
            <a:off x="8800702" y="481119"/>
            <a:ext cx="61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C65B6FD-2B95-464A-A229-4FF3963D4D35}"/>
              </a:ext>
            </a:extLst>
          </p:cNvPr>
          <p:cNvSpPr txBox="1"/>
          <p:nvPr/>
        </p:nvSpPr>
        <p:spPr>
          <a:xfrm>
            <a:off x="10009565" y="498574"/>
            <a:ext cx="62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AE25E3D-2BBE-4471-BB11-CB29FB703A7C}"/>
              </a:ext>
            </a:extLst>
          </p:cNvPr>
          <p:cNvSpPr txBox="1"/>
          <p:nvPr/>
        </p:nvSpPr>
        <p:spPr>
          <a:xfrm>
            <a:off x="11160690" y="498574"/>
            <a:ext cx="54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502E6C8-F145-4406-8D8A-31C766400E49}"/>
              </a:ext>
            </a:extLst>
          </p:cNvPr>
          <p:cNvSpPr txBox="1"/>
          <p:nvPr/>
        </p:nvSpPr>
        <p:spPr>
          <a:xfrm>
            <a:off x="494087" y="1631045"/>
            <a:ext cx="61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E6C2CEC-8694-4A17-BA49-B3383916B19C}"/>
              </a:ext>
            </a:extLst>
          </p:cNvPr>
          <p:cNvSpPr txBox="1"/>
          <p:nvPr/>
        </p:nvSpPr>
        <p:spPr>
          <a:xfrm>
            <a:off x="1620947" y="1659119"/>
            <a:ext cx="59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C2B9DA9-C491-4AFE-8668-0ED5242FC802}"/>
              </a:ext>
            </a:extLst>
          </p:cNvPr>
          <p:cNvSpPr txBox="1"/>
          <p:nvPr/>
        </p:nvSpPr>
        <p:spPr>
          <a:xfrm>
            <a:off x="2838247" y="1659119"/>
            <a:ext cx="58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3C186FA-4CC9-4BB3-9642-155B26CD8A7B}"/>
              </a:ext>
            </a:extLst>
          </p:cNvPr>
          <p:cNvSpPr txBox="1"/>
          <p:nvPr/>
        </p:nvSpPr>
        <p:spPr>
          <a:xfrm>
            <a:off x="4052664" y="1650840"/>
            <a:ext cx="61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F033C77-A0D6-4306-869C-A6F44102E1B3}"/>
              </a:ext>
            </a:extLst>
          </p:cNvPr>
          <p:cNvSpPr txBox="1"/>
          <p:nvPr/>
        </p:nvSpPr>
        <p:spPr>
          <a:xfrm>
            <a:off x="5221450" y="1650840"/>
            <a:ext cx="56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7E3E999-DA55-4FC6-B561-FFCD07CBC052}"/>
              </a:ext>
            </a:extLst>
          </p:cNvPr>
          <p:cNvSpPr txBox="1"/>
          <p:nvPr/>
        </p:nvSpPr>
        <p:spPr>
          <a:xfrm>
            <a:off x="6423568" y="1618625"/>
            <a:ext cx="618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7E61A89-3E30-401E-915B-3566D06A53F0}"/>
              </a:ext>
            </a:extLst>
          </p:cNvPr>
          <p:cNvSpPr txBox="1"/>
          <p:nvPr/>
        </p:nvSpPr>
        <p:spPr>
          <a:xfrm>
            <a:off x="7670577" y="1650840"/>
            <a:ext cx="65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981C015-8829-4F3E-9239-0BEA30D2D242}"/>
              </a:ext>
            </a:extLst>
          </p:cNvPr>
          <p:cNvSpPr txBox="1"/>
          <p:nvPr/>
        </p:nvSpPr>
        <p:spPr>
          <a:xfrm>
            <a:off x="8881160" y="1618625"/>
            <a:ext cx="55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0B6232C-319D-489D-A9E0-259EB2C6EEF7}"/>
              </a:ext>
            </a:extLst>
          </p:cNvPr>
          <p:cNvSpPr txBox="1"/>
          <p:nvPr/>
        </p:nvSpPr>
        <p:spPr>
          <a:xfrm>
            <a:off x="10077304" y="1593573"/>
            <a:ext cx="57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5469623-F594-42B2-90CA-010A152867D8}"/>
              </a:ext>
            </a:extLst>
          </p:cNvPr>
          <p:cNvSpPr txBox="1"/>
          <p:nvPr/>
        </p:nvSpPr>
        <p:spPr>
          <a:xfrm>
            <a:off x="11285951" y="1650840"/>
            <a:ext cx="66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EA639F7-1BD0-4550-BB45-2382EBF94EDE}"/>
              </a:ext>
            </a:extLst>
          </p:cNvPr>
          <p:cNvSpPr txBox="1"/>
          <p:nvPr/>
        </p:nvSpPr>
        <p:spPr>
          <a:xfrm>
            <a:off x="0" y="2755957"/>
            <a:ext cx="3462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 কয়টি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আছে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815F28D-0DDB-4410-ACBD-A0971FC6CA00}"/>
              </a:ext>
            </a:extLst>
          </p:cNvPr>
          <p:cNvSpPr txBox="1"/>
          <p:nvPr/>
        </p:nvSpPr>
        <p:spPr>
          <a:xfrm>
            <a:off x="3284666" y="2753844"/>
            <a:ext cx="849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জনের মধ্যে ভাগ করলে প্রতিজন  গড়ে </a:t>
            </a:r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কয়টি করে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0AE9179-BE15-41B8-926C-4D8E2918FEB6}"/>
              </a:ext>
            </a:extLst>
          </p:cNvPr>
          <p:cNvSpPr txBox="1"/>
          <p:nvPr/>
        </p:nvSpPr>
        <p:spPr>
          <a:xfrm>
            <a:off x="3041486" y="3650854"/>
            <a:ext cx="2971880" cy="2217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C9FB027-7857-42A5-A2FC-D04B25573218}"/>
              </a:ext>
            </a:extLst>
          </p:cNvPr>
          <p:cNvSpPr txBox="1"/>
          <p:nvPr/>
        </p:nvSpPr>
        <p:spPr>
          <a:xfrm>
            <a:off x="6044088" y="3639870"/>
            <a:ext cx="2971880" cy="2217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8A9AE7-C114-40BC-8E99-E7F7EC735F70}"/>
              </a:ext>
            </a:extLst>
          </p:cNvPr>
          <p:cNvSpPr txBox="1"/>
          <p:nvPr/>
        </p:nvSpPr>
        <p:spPr>
          <a:xfrm>
            <a:off x="9132276" y="3627215"/>
            <a:ext cx="2971880" cy="2217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1495FD4-8BC4-4A19-8238-04EFBF967E60}"/>
              </a:ext>
            </a:extLst>
          </p:cNvPr>
          <p:cNvSpPr txBox="1"/>
          <p:nvPr/>
        </p:nvSpPr>
        <p:spPr>
          <a:xfrm>
            <a:off x="34989" y="3650854"/>
            <a:ext cx="2971880" cy="2217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8BFC6-C44D-4245-BE29-386C1BB04285}"/>
              </a:ext>
            </a:extLst>
          </p:cNvPr>
          <p:cNvSpPr txBox="1"/>
          <p:nvPr/>
        </p:nvSpPr>
        <p:spPr>
          <a:xfrm>
            <a:off x="3222559" y="6009289"/>
            <a:ext cx="3451989" cy="707886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042AE02-CE86-494F-8895-A85F998D3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9" y="319690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328C639-4805-4218-8557-FBA6CBBE4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51" y="1417146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718C436-E832-4C25-B0BF-AF1CAB0FA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9" y="1417146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8727B7C-B764-47D8-BEAE-BE97B7A45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48" y="1383815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6E6A4BA-5E7D-4DD2-9F7F-AE957B13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69" y="1376652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F5E273F-D38A-47F8-862A-3F0085956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83" y="1408867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C082217-DFD7-41DE-851C-954F5003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95" y="1408867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9A8CE8C-1CD1-465B-B6B5-10E472D4B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26" y="1408867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6A1A8C9-1C47-4548-88E2-1A3D850BF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31" y="1383815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7CD4FFA-A801-4A1E-88B4-A971630A7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70" y="1380732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3C04ECD-997C-45BF-BEFA-ADAFEBEC9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64" y="248932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50F016A-F406-4135-A405-816D8FAA0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52" y="273344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1479715-20ED-4218-8AFA-F8BF636F6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81" y="232819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41141EE-7C71-426F-B8E5-74CC518B8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61" y="222018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1E93E7C-623E-4EF4-A2BC-82C4BA0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56" y="256601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30EDA84-17B1-4FA1-B73C-15311766D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83" y="235015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FE32B5F-42E2-45C7-A1B5-22E608C31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10" y="248932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A4778E6-BD2F-4684-8447-9A7D40FBD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537" y="232819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B393EBF-5B5C-4128-B915-F6B0AFDF2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17" y="1380732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2AF74A45-16E9-48DD-863F-9E196A7D3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329" y="273344"/>
            <a:ext cx="1086679" cy="100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70991405-0337-4739-ADB4-32E87AD44DB8}"/>
              </a:ext>
            </a:extLst>
          </p:cNvPr>
          <p:cNvSpPr txBox="1"/>
          <p:nvPr/>
        </p:nvSpPr>
        <p:spPr>
          <a:xfrm>
            <a:off x="448470" y="561663"/>
            <a:ext cx="51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45BC337-AB1E-4C82-9E5B-96B6E91F1DE7}"/>
              </a:ext>
            </a:extLst>
          </p:cNvPr>
          <p:cNvSpPr txBox="1"/>
          <p:nvPr/>
        </p:nvSpPr>
        <p:spPr>
          <a:xfrm>
            <a:off x="1597996" y="515317"/>
            <a:ext cx="58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C581221-D367-4D85-8BE4-C2354EB8DE72}"/>
              </a:ext>
            </a:extLst>
          </p:cNvPr>
          <p:cNvSpPr txBox="1"/>
          <p:nvPr/>
        </p:nvSpPr>
        <p:spPr>
          <a:xfrm>
            <a:off x="2803630" y="450341"/>
            <a:ext cx="58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9EA0AAF-8483-4AC8-BCA4-FF84B920CCB3}"/>
              </a:ext>
            </a:extLst>
          </p:cNvPr>
          <p:cNvSpPr txBox="1"/>
          <p:nvPr/>
        </p:nvSpPr>
        <p:spPr>
          <a:xfrm>
            <a:off x="4018047" y="463991"/>
            <a:ext cx="61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CD1E7B6-5867-4DC6-89B0-F708A094DFD1}"/>
              </a:ext>
            </a:extLst>
          </p:cNvPr>
          <p:cNvSpPr txBox="1"/>
          <p:nvPr/>
        </p:nvSpPr>
        <p:spPr>
          <a:xfrm>
            <a:off x="5176455" y="494768"/>
            <a:ext cx="56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6B3A8C2-5398-431C-A373-81BC6D7F43B1}"/>
              </a:ext>
            </a:extLst>
          </p:cNvPr>
          <p:cNvSpPr txBox="1"/>
          <p:nvPr/>
        </p:nvSpPr>
        <p:spPr>
          <a:xfrm>
            <a:off x="6388951" y="433213"/>
            <a:ext cx="61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8E04455-E101-4947-B4F4-56C9113033F8}"/>
              </a:ext>
            </a:extLst>
          </p:cNvPr>
          <p:cNvSpPr txBox="1"/>
          <p:nvPr/>
        </p:nvSpPr>
        <p:spPr>
          <a:xfrm>
            <a:off x="7585862" y="481119"/>
            <a:ext cx="52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4CFA34D-EADE-4EE6-8632-DC18C7BF9B8C}"/>
              </a:ext>
            </a:extLst>
          </p:cNvPr>
          <p:cNvSpPr txBox="1"/>
          <p:nvPr/>
        </p:nvSpPr>
        <p:spPr>
          <a:xfrm>
            <a:off x="8766085" y="481119"/>
            <a:ext cx="61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A015B33-B569-4099-9C0C-71EE817D4543}"/>
              </a:ext>
            </a:extLst>
          </p:cNvPr>
          <p:cNvSpPr txBox="1"/>
          <p:nvPr/>
        </p:nvSpPr>
        <p:spPr>
          <a:xfrm>
            <a:off x="9974948" y="498574"/>
            <a:ext cx="62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A7E4165-C946-4F8F-B6C0-B5755175337B}"/>
              </a:ext>
            </a:extLst>
          </p:cNvPr>
          <p:cNvSpPr txBox="1"/>
          <p:nvPr/>
        </p:nvSpPr>
        <p:spPr>
          <a:xfrm>
            <a:off x="11126073" y="498574"/>
            <a:ext cx="54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B703FB2-7DA4-4A27-A3C8-639C5CE054BB}"/>
              </a:ext>
            </a:extLst>
          </p:cNvPr>
          <p:cNvSpPr txBox="1"/>
          <p:nvPr/>
        </p:nvSpPr>
        <p:spPr>
          <a:xfrm>
            <a:off x="459470" y="1631045"/>
            <a:ext cx="61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AFA2680-C408-41DB-8198-66ED25703ED9}"/>
              </a:ext>
            </a:extLst>
          </p:cNvPr>
          <p:cNvSpPr txBox="1"/>
          <p:nvPr/>
        </p:nvSpPr>
        <p:spPr>
          <a:xfrm>
            <a:off x="1586330" y="1659119"/>
            <a:ext cx="59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B635A91-4BAE-4946-A545-E342ADEF6ED7}"/>
              </a:ext>
            </a:extLst>
          </p:cNvPr>
          <p:cNvSpPr txBox="1"/>
          <p:nvPr/>
        </p:nvSpPr>
        <p:spPr>
          <a:xfrm>
            <a:off x="2803630" y="1659119"/>
            <a:ext cx="58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2E4A7EA-37E6-4B7D-B0F2-A5FC1FB028AC}"/>
              </a:ext>
            </a:extLst>
          </p:cNvPr>
          <p:cNvSpPr txBox="1"/>
          <p:nvPr/>
        </p:nvSpPr>
        <p:spPr>
          <a:xfrm>
            <a:off x="4018047" y="1650840"/>
            <a:ext cx="61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2917542-C612-4C7A-A23F-39CD6B04138C}"/>
              </a:ext>
            </a:extLst>
          </p:cNvPr>
          <p:cNvSpPr txBox="1"/>
          <p:nvPr/>
        </p:nvSpPr>
        <p:spPr>
          <a:xfrm>
            <a:off x="5186833" y="1650840"/>
            <a:ext cx="56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0C1A3E3-6424-4282-B07D-2D55EB2425BA}"/>
              </a:ext>
            </a:extLst>
          </p:cNvPr>
          <p:cNvSpPr txBox="1"/>
          <p:nvPr/>
        </p:nvSpPr>
        <p:spPr>
          <a:xfrm>
            <a:off x="6388951" y="1618625"/>
            <a:ext cx="618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81A9415-AEAF-4AA2-A75D-B4F35AB3E16F}"/>
              </a:ext>
            </a:extLst>
          </p:cNvPr>
          <p:cNvSpPr txBox="1"/>
          <p:nvPr/>
        </p:nvSpPr>
        <p:spPr>
          <a:xfrm>
            <a:off x="7635960" y="1650840"/>
            <a:ext cx="65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13158B5-DFB7-4020-8BFA-F4FE246AEE11}"/>
              </a:ext>
            </a:extLst>
          </p:cNvPr>
          <p:cNvSpPr txBox="1"/>
          <p:nvPr/>
        </p:nvSpPr>
        <p:spPr>
          <a:xfrm>
            <a:off x="8846543" y="1618625"/>
            <a:ext cx="55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A1A842F-3ADE-4060-877F-142EC53AEBF6}"/>
              </a:ext>
            </a:extLst>
          </p:cNvPr>
          <p:cNvSpPr txBox="1"/>
          <p:nvPr/>
        </p:nvSpPr>
        <p:spPr>
          <a:xfrm>
            <a:off x="10042687" y="1593573"/>
            <a:ext cx="57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5F7604D-AE1F-4F43-9A11-BCBEBCAA0A6E}"/>
              </a:ext>
            </a:extLst>
          </p:cNvPr>
          <p:cNvSpPr txBox="1"/>
          <p:nvPr/>
        </p:nvSpPr>
        <p:spPr>
          <a:xfrm>
            <a:off x="11251334" y="1650840"/>
            <a:ext cx="66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741A57C-2C90-4CA5-A67F-51536028CF50}"/>
              </a:ext>
            </a:extLst>
          </p:cNvPr>
          <p:cNvSpPr txBox="1"/>
          <p:nvPr/>
        </p:nvSpPr>
        <p:spPr>
          <a:xfrm>
            <a:off x="3006869" y="3650854"/>
            <a:ext cx="2971880" cy="2217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E02162A-DB2C-4A4F-924C-B16F0BD46F39}"/>
              </a:ext>
            </a:extLst>
          </p:cNvPr>
          <p:cNvSpPr txBox="1"/>
          <p:nvPr/>
        </p:nvSpPr>
        <p:spPr>
          <a:xfrm>
            <a:off x="3187942" y="6009289"/>
            <a:ext cx="3451989" cy="707886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57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091 0.6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41 L 0.15052 0.65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185 L 0.30078 0.6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45104 0.65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2407 L -0.2556 0.647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3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7 L -0.1026 0.65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04622 0.649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19831 0.65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3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71003 0.64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8" y="3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56042 0.65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21" y="3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56016 0.482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8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71094 0.483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4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19544 0.35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371 L -0.0418 0.3511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9765 0.345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25143 0.346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45716 0.3377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1.48148E-6 L -0.30782 0.341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16601 0.3423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02722 0.343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091 0.6423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41 L 0.15052 0.6523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185 L 0.30078 0.65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45104 0.658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2407 L -0.2556 0.6474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3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7 L -0.1026 0.6553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04622 0.6495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19831 0.6518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3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71003 0.6483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8" y="3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56042 0.650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21" y="3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56016 0.48218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8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71094 0.483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4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19544 0.35324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371 L -0.0418 0.3511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9765 0.3453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25143 0.34699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45716 0.33773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1.48148E-6 L -0.30782 0.34167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16601 0.3423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02722 0.34306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17153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5" grpId="0" animBg="1"/>
      <p:bldP spid="106" grpId="0" animBg="1"/>
      <p:bldP spid="107" grpId="0" animBg="1"/>
      <p:bldP spid="108" grpId="0" animBg="1"/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EDBBA-906C-43B8-AE13-1B7E5F2FE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7" y="1012128"/>
            <a:ext cx="9949320" cy="49102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FD6AEF2-4920-4C05-B9FF-205E4E8F47A8}"/>
              </a:ext>
            </a:extLst>
          </p:cNvPr>
          <p:cNvSpPr/>
          <p:nvPr/>
        </p:nvSpPr>
        <p:spPr>
          <a:xfrm>
            <a:off x="1799049" y="1012128"/>
            <a:ext cx="798013" cy="513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FC0067-F245-4C54-A5EE-1CB5AC19B8AB}"/>
              </a:ext>
            </a:extLst>
          </p:cNvPr>
          <p:cNvSpPr/>
          <p:nvPr/>
        </p:nvSpPr>
        <p:spPr>
          <a:xfrm>
            <a:off x="3868194" y="5102131"/>
            <a:ext cx="798013" cy="513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50BE48-56E8-487A-8F59-4F921FF044E2}"/>
              </a:ext>
            </a:extLst>
          </p:cNvPr>
          <p:cNvSpPr/>
          <p:nvPr/>
        </p:nvSpPr>
        <p:spPr>
          <a:xfrm>
            <a:off x="2110897" y="5162767"/>
            <a:ext cx="798013" cy="513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1919E5-D632-4948-ABD6-35F9E188BE2B}"/>
              </a:ext>
            </a:extLst>
          </p:cNvPr>
          <p:cNvSpPr/>
          <p:nvPr/>
        </p:nvSpPr>
        <p:spPr>
          <a:xfrm>
            <a:off x="3008198" y="1042958"/>
            <a:ext cx="798013" cy="513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EC474A-4FB2-47DC-B77F-02BBA4A270F6}"/>
              </a:ext>
            </a:extLst>
          </p:cNvPr>
          <p:cNvSpPr/>
          <p:nvPr/>
        </p:nvSpPr>
        <p:spPr>
          <a:xfrm>
            <a:off x="4053605" y="1162377"/>
            <a:ext cx="798013" cy="513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814774-85FD-47D9-AD77-3BBC981B7D44}"/>
              </a:ext>
            </a:extLst>
          </p:cNvPr>
          <p:cNvSpPr/>
          <p:nvPr/>
        </p:nvSpPr>
        <p:spPr>
          <a:xfrm>
            <a:off x="5169074" y="1107220"/>
            <a:ext cx="798013" cy="513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6B283B-D427-4512-8E00-DA806B214177}"/>
              </a:ext>
            </a:extLst>
          </p:cNvPr>
          <p:cNvSpPr/>
          <p:nvPr/>
        </p:nvSpPr>
        <p:spPr>
          <a:xfrm>
            <a:off x="6634242" y="1162377"/>
            <a:ext cx="767743" cy="513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E4AB7A-A87F-4CAA-A6AB-3F6994DE17D0}"/>
              </a:ext>
            </a:extLst>
          </p:cNvPr>
          <p:cNvSpPr/>
          <p:nvPr/>
        </p:nvSpPr>
        <p:spPr>
          <a:xfrm>
            <a:off x="8075895" y="1268911"/>
            <a:ext cx="767743" cy="513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660B8D-F0A5-4141-80FB-EC9B051F9252}"/>
              </a:ext>
            </a:extLst>
          </p:cNvPr>
          <p:cNvSpPr/>
          <p:nvPr/>
        </p:nvSpPr>
        <p:spPr>
          <a:xfrm>
            <a:off x="5522511" y="5134626"/>
            <a:ext cx="798013" cy="513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619FA8-6CD0-4AAA-94E5-2E1019C5E553}"/>
              </a:ext>
            </a:extLst>
          </p:cNvPr>
          <p:cNvSpPr/>
          <p:nvPr/>
        </p:nvSpPr>
        <p:spPr>
          <a:xfrm>
            <a:off x="7186940" y="5122599"/>
            <a:ext cx="724608" cy="513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BB054E-7326-42E4-887D-CC6D1409036B}"/>
              </a:ext>
            </a:extLst>
          </p:cNvPr>
          <p:cNvSpPr/>
          <p:nvPr/>
        </p:nvSpPr>
        <p:spPr>
          <a:xfrm>
            <a:off x="8653617" y="5163809"/>
            <a:ext cx="767743" cy="513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8A2A32-94F5-4F1C-BA46-F0479A19B4F2}"/>
              </a:ext>
            </a:extLst>
          </p:cNvPr>
          <p:cNvSpPr txBox="1"/>
          <p:nvPr/>
        </p:nvSpPr>
        <p:spPr>
          <a:xfrm>
            <a:off x="1381018" y="5845872"/>
            <a:ext cx="9172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খেলোয়ারদের গড় বয়স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বছরে) কত?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C4B854A-44FC-4932-B434-189AAAD4BCC8}"/>
              </a:ext>
            </a:extLst>
          </p:cNvPr>
          <p:cNvSpPr/>
          <p:nvPr/>
        </p:nvSpPr>
        <p:spPr>
          <a:xfrm>
            <a:off x="9407645" y="1404913"/>
            <a:ext cx="1383339" cy="156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F149F9-BD49-48AF-8D54-AA60597AD40B}"/>
              </a:ext>
            </a:extLst>
          </p:cNvPr>
          <p:cNvSpPr txBox="1"/>
          <p:nvPr/>
        </p:nvSpPr>
        <p:spPr>
          <a:xfrm>
            <a:off x="10841370" y="1160034"/>
            <a:ext cx="111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40032F-65E6-48FE-948B-2EC6C0F7E0A1}"/>
              </a:ext>
            </a:extLst>
          </p:cNvPr>
          <p:cNvSpPr txBox="1"/>
          <p:nvPr/>
        </p:nvSpPr>
        <p:spPr>
          <a:xfrm>
            <a:off x="2198055" y="199389"/>
            <a:ext cx="4761990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22555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DCA6E-19AF-4293-B67E-56916C99E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27" y="2743199"/>
            <a:ext cx="5838573" cy="3306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D3C451-D3B4-42EE-A841-739351FF5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7" y="2743199"/>
            <a:ext cx="5838573" cy="3306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07202-03C6-4AA7-9041-441635FE988E}"/>
              </a:ext>
            </a:extLst>
          </p:cNvPr>
          <p:cNvSpPr txBox="1"/>
          <p:nvPr/>
        </p:nvSpPr>
        <p:spPr>
          <a:xfrm>
            <a:off x="410818" y="1510748"/>
            <a:ext cx="3816626" cy="830997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DE87F-6216-44B9-BE17-7A5CFA791A64}"/>
              </a:ext>
            </a:extLst>
          </p:cNvPr>
          <p:cNvSpPr txBox="1"/>
          <p:nvPr/>
        </p:nvSpPr>
        <p:spPr>
          <a:xfrm>
            <a:off x="6194400" y="1510748"/>
            <a:ext cx="558678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82D64090-B51C-4165-8610-30899FA389FB}"/>
              </a:ext>
            </a:extLst>
          </p:cNvPr>
          <p:cNvSpPr/>
          <p:nvPr/>
        </p:nvSpPr>
        <p:spPr>
          <a:xfrm>
            <a:off x="2570922" y="132522"/>
            <a:ext cx="5380382" cy="108667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89119F-8432-4F44-93F1-0A170C803398}"/>
              </a:ext>
            </a:extLst>
          </p:cNvPr>
          <p:cNvSpPr/>
          <p:nvPr/>
        </p:nvSpPr>
        <p:spPr>
          <a:xfrm>
            <a:off x="10710574" y="14069"/>
            <a:ext cx="1245704" cy="108667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E8CBD-F4FD-4C29-B2AD-CB975698BB03}"/>
              </a:ext>
            </a:extLst>
          </p:cNvPr>
          <p:cNvSpPr txBox="1"/>
          <p:nvPr/>
        </p:nvSpPr>
        <p:spPr>
          <a:xfrm>
            <a:off x="11138660" y="95743"/>
            <a:ext cx="522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365824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34E9184-A1B0-499C-80F0-94C74CFC5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173691"/>
              </p:ext>
            </p:extLst>
          </p:nvPr>
        </p:nvGraphicFramePr>
        <p:xfrm>
          <a:off x="1205946" y="785194"/>
          <a:ext cx="7355998" cy="5287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2351664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21273343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353679269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458221499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2169240324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845030072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2158462113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395997386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1807208216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2388127796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2697952724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450589182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2045858235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753818927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3420706128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1959491190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2291595218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1962432510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3311732314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2340149751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347187933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3065575127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3364193492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2890979210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2016875891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2456659069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987690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1419596283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3199057557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3413844418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3469866140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906917736"/>
                    </a:ext>
                  </a:extLst>
                </a:gridCol>
                <a:gridCol w="210286">
                  <a:extLst>
                    <a:ext uri="{9D8B030D-6E8A-4147-A177-3AD203B41FA5}">
                      <a16:colId xmlns:a16="http://schemas.microsoft.com/office/drawing/2014/main" val="2468184332"/>
                    </a:ext>
                  </a:extLst>
                </a:gridCol>
                <a:gridCol w="212292">
                  <a:extLst>
                    <a:ext uri="{9D8B030D-6E8A-4147-A177-3AD203B41FA5}">
                      <a16:colId xmlns:a16="http://schemas.microsoft.com/office/drawing/2014/main" val="33506753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55523400"/>
                    </a:ext>
                  </a:extLst>
                </a:gridCol>
              </a:tblGrid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0282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405035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5428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442054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561872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96081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00725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99190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68364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982332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35021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96032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018856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42343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486145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698145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26600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10589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077888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985017"/>
                  </a:ext>
                </a:extLst>
              </a:tr>
              <a:tr h="240346">
                <a:tc gridSpan="3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0251"/>
                  </a:ext>
                </a:extLst>
              </a:tr>
              <a:tr h="240346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07384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F283A6-B45C-48F2-9EFF-C1BCBF369E7B}"/>
              </a:ext>
            </a:extLst>
          </p:cNvPr>
          <p:cNvCxnSpPr>
            <a:cxnSpLocks/>
          </p:cNvCxnSpPr>
          <p:nvPr/>
        </p:nvCxnSpPr>
        <p:spPr>
          <a:xfrm>
            <a:off x="1205946" y="6057897"/>
            <a:ext cx="8401879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31F03E-6BC5-4A5A-B87F-3F55FE83D42F}"/>
              </a:ext>
            </a:extLst>
          </p:cNvPr>
          <p:cNvCxnSpPr>
            <a:cxnSpLocks/>
          </p:cNvCxnSpPr>
          <p:nvPr/>
        </p:nvCxnSpPr>
        <p:spPr>
          <a:xfrm flipV="1">
            <a:off x="1205946" y="185530"/>
            <a:ext cx="0" cy="590052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D50F4A-0059-40CC-ACDA-450EB284F35F}"/>
              </a:ext>
            </a:extLst>
          </p:cNvPr>
          <p:cNvSpPr/>
          <p:nvPr/>
        </p:nvSpPr>
        <p:spPr>
          <a:xfrm>
            <a:off x="1232452" y="5817704"/>
            <a:ext cx="715618" cy="212035"/>
          </a:xfrm>
          <a:custGeom>
            <a:avLst/>
            <a:gdLst>
              <a:gd name="connsiteX0" fmla="*/ 0 w 715618"/>
              <a:gd name="connsiteY0" fmla="*/ 185531 h 212035"/>
              <a:gd name="connsiteX1" fmla="*/ 26505 w 715618"/>
              <a:gd name="connsiteY1" fmla="*/ 119270 h 212035"/>
              <a:gd name="connsiteX2" fmla="*/ 132522 w 715618"/>
              <a:gd name="connsiteY2" fmla="*/ 26505 h 212035"/>
              <a:gd name="connsiteX3" fmla="*/ 212035 w 715618"/>
              <a:gd name="connsiteY3" fmla="*/ 0 h 212035"/>
              <a:gd name="connsiteX4" fmla="*/ 291548 w 715618"/>
              <a:gd name="connsiteY4" fmla="*/ 26505 h 212035"/>
              <a:gd name="connsiteX5" fmla="*/ 344557 w 715618"/>
              <a:gd name="connsiteY5" fmla="*/ 106018 h 212035"/>
              <a:gd name="connsiteX6" fmla="*/ 357809 w 715618"/>
              <a:gd name="connsiteY6" fmla="*/ 145774 h 212035"/>
              <a:gd name="connsiteX7" fmla="*/ 437322 w 715618"/>
              <a:gd name="connsiteY7" fmla="*/ 212035 h 212035"/>
              <a:gd name="connsiteX8" fmla="*/ 477078 w 715618"/>
              <a:gd name="connsiteY8" fmla="*/ 172279 h 212035"/>
              <a:gd name="connsiteX9" fmla="*/ 530087 w 715618"/>
              <a:gd name="connsiteY9" fmla="*/ 92766 h 212035"/>
              <a:gd name="connsiteX10" fmla="*/ 556591 w 715618"/>
              <a:gd name="connsiteY10" fmla="*/ 66261 h 212035"/>
              <a:gd name="connsiteX11" fmla="*/ 636105 w 715618"/>
              <a:gd name="connsiteY11" fmla="*/ 53009 h 212035"/>
              <a:gd name="connsiteX12" fmla="*/ 715618 w 715618"/>
              <a:gd name="connsiteY12" fmla="*/ 13253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618" h="212035">
                <a:moveTo>
                  <a:pt x="0" y="185531"/>
                </a:moveTo>
                <a:cubicBezTo>
                  <a:pt x="8835" y="163444"/>
                  <a:pt x="15866" y="140547"/>
                  <a:pt x="26505" y="119270"/>
                </a:cubicBezTo>
                <a:cubicBezTo>
                  <a:pt x="48151" y="75978"/>
                  <a:pt x="84811" y="42409"/>
                  <a:pt x="132522" y="26505"/>
                </a:cubicBezTo>
                <a:lnTo>
                  <a:pt x="212035" y="0"/>
                </a:lnTo>
                <a:cubicBezTo>
                  <a:pt x="238539" y="8835"/>
                  <a:pt x="276051" y="3259"/>
                  <a:pt x="291548" y="26505"/>
                </a:cubicBezTo>
                <a:lnTo>
                  <a:pt x="344557" y="106018"/>
                </a:lnTo>
                <a:cubicBezTo>
                  <a:pt x="348974" y="119270"/>
                  <a:pt x="350061" y="134151"/>
                  <a:pt x="357809" y="145774"/>
                </a:cubicBezTo>
                <a:cubicBezTo>
                  <a:pt x="378218" y="176388"/>
                  <a:pt x="407984" y="192477"/>
                  <a:pt x="437322" y="212035"/>
                </a:cubicBezTo>
                <a:cubicBezTo>
                  <a:pt x="450574" y="198783"/>
                  <a:pt x="465572" y="187072"/>
                  <a:pt x="477078" y="172279"/>
                </a:cubicBezTo>
                <a:cubicBezTo>
                  <a:pt x="496635" y="147135"/>
                  <a:pt x="507563" y="115291"/>
                  <a:pt x="530087" y="92766"/>
                </a:cubicBezTo>
                <a:cubicBezTo>
                  <a:pt x="538922" y="83931"/>
                  <a:pt x="544892" y="70648"/>
                  <a:pt x="556591" y="66261"/>
                </a:cubicBezTo>
                <a:cubicBezTo>
                  <a:pt x="581750" y="56826"/>
                  <a:pt x="609600" y="57426"/>
                  <a:pt x="636105" y="53009"/>
                </a:cubicBezTo>
                <a:lnTo>
                  <a:pt x="715618" y="13253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3810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2688B2-591A-4FC3-95B4-CF09F6E1E7C3}"/>
              </a:ext>
            </a:extLst>
          </p:cNvPr>
          <p:cNvSpPr txBox="1"/>
          <p:nvPr/>
        </p:nvSpPr>
        <p:spPr>
          <a:xfrm>
            <a:off x="1550507" y="6016486"/>
            <a:ext cx="70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114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1F1508-6106-468A-97E8-D9FF255262DC}"/>
              </a:ext>
            </a:extLst>
          </p:cNvPr>
          <p:cNvCxnSpPr/>
          <p:nvPr/>
        </p:nvCxnSpPr>
        <p:spPr>
          <a:xfrm flipV="1">
            <a:off x="2902229" y="785193"/>
            <a:ext cx="0" cy="5287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051194-3377-4525-93D5-D5EE9201DBA8}"/>
              </a:ext>
            </a:extLst>
          </p:cNvPr>
          <p:cNvCxnSpPr/>
          <p:nvPr/>
        </p:nvCxnSpPr>
        <p:spPr>
          <a:xfrm flipV="1">
            <a:off x="3955779" y="798446"/>
            <a:ext cx="0" cy="5287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BBD0C6-0FC7-4812-BBD2-34FE4E8DCF60}"/>
              </a:ext>
            </a:extLst>
          </p:cNvPr>
          <p:cNvCxnSpPr/>
          <p:nvPr/>
        </p:nvCxnSpPr>
        <p:spPr>
          <a:xfrm flipV="1">
            <a:off x="5009320" y="798446"/>
            <a:ext cx="0" cy="5287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39BC64-5071-4239-9F1F-96CA0A3D63E2}"/>
              </a:ext>
            </a:extLst>
          </p:cNvPr>
          <p:cNvCxnSpPr/>
          <p:nvPr/>
        </p:nvCxnSpPr>
        <p:spPr>
          <a:xfrm flipV="1">
            <a:off x="6049627" y="798446"/>
            <a:ext cx="0" cy="5287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9C5988-5E0D-499C-B6BB-A38CBC65E7AA}"/>
              </a:ext>
            </a:extLst>
          </p:cNvPr>
          <p:cNvCxnSpPr/>
          <p:nvPr/>
        </p:nvCxnSpPr>
        <p:spPr>
          <a:xfrm flipV="1">
            <a:off x="7116417" y="798446"/>
            <a:ext cx="0" cy="5287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4B506A-978A-482B-AFAC-97E677DF708E}"/>
              </a:ext>
            </a:extLst>
          </p:cNvPr>
          <p:cNvCxnSpPr/>
          <p:nvPr/>
        </p:nvCxnSpPr>
        <p:spPr>
          <a:xfrm flipV="1">
            <a:off x="1855304" y="798446"/>
            <a:ext cx="0" cy="5287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234E64-E438-44C0-91F4-0587BAC93119}"/>
              </a:ext>
            </a:extLst>
          </p:cNvPr>
          <p:cNvSpPr txBox="1"/>
          <p:nvPr/>
        </p:nvSpPr>
        <p:spPr>
          <a:xfrm>
            <a:off x="2504662" y="6057897"/>
            <a:ext cx="103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4D865D-B56A-46B4-A6C7-15CFD716F33F}"/>
              </a:ext>
            </a:extLst>
          </p:cNvPr>
          <p:cNvSpPr txBox="1"/>
          <p:nvPr/>
        </p:nvSpPr>
        <p:spPr>
          <a:xfrm>
            <a:off x="3580072" y="6057898"/>
            <a:ext cx="80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134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D110F4-AEE4-42F4-B1FC-306E0E15F07B}"/>
              </a:ext>
            </a:extLst>
          </p:cNvPr>
          <p:cNvSpPr txBox="1"/>
          <p:nvPr/>
        </p:nvSpPr>
        <p:spPr>
          <a:xfrm>
            <a:off x="4707839" y="6057898"/>
            <a:ext cx="80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144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5569B-D897-4DDA-BF01-E257B62ED609}"/>
              </a:ext>
            </a:extLst>
          </p:cNvPr>
          <p:cNvSpPr txBox="1"/>
          <p:nvPr/>
        </p:nvSpPr>
        <p:spPr>
          <a:xfrm>
            <a:off x="5731567" y="6029739"/>
            <a:ext cx="808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154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EE0705-C92C-4335-9624-32EEC2DFDB32}"/>
              </a:ext>
            </a:extLst>
          </p:cNvPr>
          <p:cNvSpPr txBox="1"/>
          <p:nvPr/>
        </p:nvSpPr>
        <p:spPr>
          <a:xfrm>
            <a:off x="6683064" y="6029739"/>
            <a:ext cx="99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164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5195-62B6-46BB-BA5E-A88F471D6434}"/>
              </a:ext>
            </a:extLst>
          </p:cNvPr>
          <p:cNvCxnSpPr/>
          <p:nvPr/>
        </p:nvCxnSpPr>
        <p:spPr>
          <a:xfrm flipV="1">
            <a:off x="8143463" y="798446"/>
            <a:ext cx="0" cy="5287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006161B-9A80-4CF3-AD2E-F613A9280985}"/>
              </a:ext>
            </a:extLst>
          </p:cNvPr>
          <p:cNvSpPr txBox="1"/>
          <p:nvPr/>
        </p:nvSpPr>
        <p:spPr>
          <a:xfrm>
            <a:off x="9674072" y="5715550"/>
            <a:ext cx="357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8EC7E8-8291-420B-890F-EF9B55AB0585}"/>
              </a:ext>
            </a:extLst>
          </p:cNvPr>
          <p:cNvSpPr txBox="1"/>
          <p:nvPr/>
        </p:nvSpPr>
        <p:spPr>
          <a:xfrm>
            <a:off x="743174" y="77307"/>
            <a:ext cx="5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1D6C49-1671-4BDC-9B29-9DAE61AE89F7}"/>
              </a:ext>
            </a:extLst>
          </p:cNvPr>
          <p:cNvSpPr txBox="1"/>
          <p:nvPr/>
        </p:nvSpPr>
        <p:spPr>
          <a:xfrm>
            <a:off x="7765789" y="6029739"/>
            <a:ext cx="99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174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3676B7-0E6A-4B94-9AED-57DA0503E2FD}"/>
              </a:ext>
            </a:extLst>
          </p:cNvPr>
          <p:cNvSpPr/>
          <p:nvPr/>
        </p:nvSpPr>
        <p:spPr>
          <a:xfrm>
            <a:off x="1825480" y="5345722"/>
            <a:ext cx="1056868" cy="753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C50404-A27B-42F4-9B3C-D511933E9A65}"/>
              </a:ext>
            </a:extLst>
          </p:cNvPr>
          <p:cNvSpPr txBox="1"/>
          <p:nvPr/>
        </p:nvSpPr>
        <p:spPr>
          <a:xfrm>
            <a:off x="716637" y="4644143"/>
            <a:ext cx="58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683DB9-98E6-4E15-9075-DFCFEB04B33D}"/>
              </a:ext>
            </a:extLst>
          </p:cNvPr>
          <p:cNvSpPr txBox="1"/>
          <p:nvPr/>
        </p:nvSpPr>
        <p:spPr>
          <a:xfrm>
            <a:off x="591444" y="3399021"/>
            <a:ext cx="64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0A70EF-56AD-4106-8F55-CEB68627EA44}"/>
              </a:ext>
            </a:extLst>
          </p:cNvPr>
          <p:cNvSpPr txBox="1"/>
          <p:nvPr/>
        </p:nvSpPr>
        <p:spPr>
          <a:xfrm>
            <a:off x="583874" y="2225460"/>
            <a:ext cx="721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732657-878B-462E-BD9B-706E9AF48EBD}"/>
              </a:ext>
            </a:extLst>
          </p:cNvPr>
          <p:cNvSpPr txBox="1"/>
          <p:nvPr/>
        </p:nvSpPr>
        <p:spPr>
          <a:xfrm>
            <a:off x="606351" y="993629"/>
            <a:ext cx="610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CCFDD5-1998-4B23-831D-FF52E81F6F6E}"/>
              </a:ext>
            </a:extLst>
          </p:cNvPr>
          <p:cNvSpPr txBox="1"/>
          <p:nvPr/>
        </p:nvSpPr>
        <p:spPr>
          <a:xfrm>
            <a:off x="45797" y="197370"/>
            <a:ext cx="677108" cy="13810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85C325-8E33-455D-9920-29A617717422}"/>
              </a:ext>
            </a:extLst>
          </p:cNvPr>
          <p:cNvSpPr txBox="1"/>
          <p:nvPr/>
        </p:nvSpPr>
        <p:spPr>
          <a:xfrm>
            <a:off x="8653673" y="6206191"/>
            <a:ext cx="1509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শ্রেণীব্যাপ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67C10D-5889-4ED3-B4F5-E24348D75C04}"/>
              </a:ext>
            </a:extLst>
          </p:cNvPr>
          <p:cNvSpPr txBox="1"/>
          <p:nvPr/>
        </p:nvSpPr>
        <p:spPr>
          <a:xfrm>
            <a:off x="9095900" y="365626"/>
            <a:ext cx="1581459" cy="488921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13FA7-B889-4190-B582-179BAA92C34E}"/>
              </a:ext>
            </a:extLst>
          </p:cNvPr>
          <p:cNvSpPr txBox="1"/>
          <p:nvPr/>
        </p:nvSpPr>
        <p:spPr>
          <a:xfrm>
            <a:off x="596967" y="5665540"/>
            <a:ext cx="505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70B245-4877-443C-A620-452856FDA1B8}"/>
              </a:ext>
            </a:extLst>
          </p:cNvPr>
          <p:cNvSpPr/>
          <p:nvPr/>
        </p:nvSpPr>
        <p:spPr>
          <a:xfrm>
            <a:off x="10813773" y="77307"/>
            <a:ext cx="1109289" cy="108667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3888A-940F-4D97-8108-E1F84602FCF3}"/>
              </a:ext>
            </a:extLst>
          </p:cNvPr>
          <p:cNvSpPr txBox="1"/>
          <p:nvPr/>
        </p:nvSpPr>
        <p:spPr>
          <a:xfrm>
            <a:off x="11121825" y="148322"/>
            <a:ext cx="46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384835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68D236-D759-45B0-ACE7-49688E5DA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310007"/>
              </p:ext>
            </p:extLst>
          </p:nvPr>
        </p:nvGraphicFramePr>
        <p:xfrm>
          <a:off x="3392556" y="92765"/>
          <a:ext cx="4837043" cy="491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40299F3-883D-472F-A851-F31581690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65213"/>
              </p:ext>
            </p:extLst>
          </p:nvPr>
        </p:nvGraphicFramePr>
        <p:xfrm>
          <a:off x="287131" y="5005885"/>
          <a:ext cx="11304104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897">
                  <a:extLst>
                    <a:ext uri="{9D8B030D-6E8A-4147-A177-3AD203B41FA5}">
                      <a16:colId xmlns:a16="http://schemas.microsoft.com/office/drawing/2014/main" val="123297356"/>
                    </a:ext>
                  </a:extLst>
                </a:gridCol>
                <a:gridCol w="1161647">
                  <a:extLst>
                    <a:ext uri="{9D8B030D-6E8A-4147-A177-3AD203B41FA5}">
                      <a16:colId xmlns:a16="http://schemas.microsoft.com/office/drawing/2014/main" val="1263694173"/>
                    </a:ext>
                  </a:extLst>
                </a:gridCol>
                <a:gridCol w="1181588">
                  <a:extLst>
                    <a:ext uri="{9D8B030D-6E8A-4147-A177-3AD203B41FA5}">
                      <a16:colId xmlns:a16="http://schemas.microsoft.com/office/drawing/2014/main" val="1857500432"/>
                    </a:ext>
                  </a:extLst>
                </a:gridCol>
                <a:gridCol w="1017064">
                  <a:extLst>
                    <a:ext uri="{9D8B030D-6E8A-4147-A177-3AD203B41FA5}">
                      <a16:colId xmlns:a16="http://schemas.microsoft.com/office/drawing/2014/main" val="4212512651"/>
                    </a:ext>
                  </a:extLst>
                </a:gridCol>
                <a:gridCol w="1271329">
                  <a:extLst>
                    <a:ext uri="{9D8B030D-6E8A-4147-A177-3AD203B41FA5}">
                      <a16:colId xmlns:a16="http://schemas.microsoft.com/office/drawing/2014/main" val="4117463975"/>
                    </a:ext>
                  </a:extLst>
                </a:gridCol>
                <a:gridCol w="1073734">
                  <a:extLst>
                    <a:ext uri="{9D8B030D-6E8A-4147-A177-3AD203B41FA5}">
                      <a16:colId xmlns:a16="http://schemas.microsoft.com/office/drawing/2014/main" val="2456973475"/>
                    </a:ext>
                  </a:extLst>
                </a:gridCol>
                <a:gridCol w="1958261">
                  <a:extLst>
                    <a:ext uri="{9D8B030D-6E8A-4147-A177-3AD203B41FA5}">
                      <a16:colId xmlns:a16="http://schemas.microsoft.com/office/drawing/2014/main" val="1144827348"/>
                    </a:ext>
                  </a:extLst>
                </a:gridCol>
                <a:gridCol w="833584">
                  <a:extLst>
                    <a:ext uri="{9D8B030D-6E8A-4147-A177-3AD203B41FA5}">
                      <a16:colId xmlns:a16="http://schemas.microsoft.com/office/drawing/2014/main" val="3936160458"/>
                    </a:ext>
                  </a:extLst>
                </a:gridCol>
              </a:tblGrid>
              <a:tr h="478244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61733"/>
                  </a:ext>
                </a:extLst>
              </a:tr>
              <a:tr h="740302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5718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749DE4E-352F-41D2-A328-4C67FFF0A5C3}"/>
              </a:ext>
            </a:extLst>
          </p:cNvPr>
          <p:cNvSpPr/>
          <p:nvPr/>
        </p:nvSpPr>
        <p:spPr>
          <a:xfrm>
            <a:off x="10712172" y="92765"/>
            <a:ext cx="1245704" cy="108667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398107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2500</Words>
  <Application>Microsoft Office PowerPoint</Application>
  <PresentationFormat>Widescreen</PresentationFormat>
  <Paragraphs>443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251</cp:revision>
  <dcterms:created xsi:type="dcterms:W3CDTF">2020-05-06T03:48:00Z</dcterms:created>
  <dcterms:modified xsi:type="dcterms:W3CDTF">2020-05-18T05:10:14Z</dcterms:modified>
</cp:coreProperties>
</file>