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77" autoAdjust="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727</Words>
  <Application>Microsoft Office PowerPoint</Application>
  <PresentationFormat>On-screen Show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Sumon</dc:creator>
  <cp:lastModifiedBy>salim computer</cp:lastModifiedBy>
  <cp:revision>113</cp:revision>
  <dcterms:created xsi:type="dcterms:W3CDTF">2006-08-16T00:00:00Z</dcterms:created>
  <dcterms:modified xsi:type="dcterms:W3CDTF">2020-05-18T18:45:45Z</dcterms:modified>
</cp:coreProperties>
</file>