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E5772-B7B3-4EE5-91CE-0BCBE1AE845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88FEA0-97BB-45CE-95D9-C59E29624EF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IN" sz="3200" b="1" dirty="0">
              <a:latin typeface="NikoshBAN" panose="02000000000000000000" pitchFamily="2" charset="0"/>
              <a:cs typeface="NikoshBAN" panose="02000000000000000000" pitchFamily="2" charset="0"/>
            </a:rPr>
            <a:t>নির্বাচন কমিশনার</a:t>
          </a:r>
          <a:endParaRPr lang="en-US" sz="3200" dirty="0"/>
        </a:p>
      </dgm:t>
    </dgm:pt>
    <dgm:pt modelId="{8586AB41-36DE-4C20-8F98-8787EE90D608}" type="parTrans" cxnId="{B0D0AD43-1E8D-4E31-86FF-6036ED774F99}">
      <dgm:prSet/>
      <dgm:spPr/>
      <dgm:t>
        <a:bodyPr/>
        <a:lstStyle/>
        <a:p>
          <a:endParaRPr lang="en-US"/>
        </a:p>
      </dgm:t>
    </dgm:pt>
    <dgm:pt modelId="{39458F9D-8D4A-4389-A4A7-B9D9A1DF7ED2}" type="sibTrans" cxnId="{B0D0AD43-1E8D-4E31-86FF-6036ED774F99}">
      <dgm:prSet/>
      <dgm:spPr/>
      <dgm:t>
        <a:bodyPr/>
        <a:lstStyle/>
        <a:p>
          <a:endParaRPr lang="en-US"/>
        </a:p>
      </dgm:t>
    </dgm:pt>
    <dgm:pt modelId="{96F6AADB-265F-4AB9-A713-4F8218FF73D0}">
      <dgm:prSet phldrT="[Text]"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ভোটার তালিকা প্রণয়ন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4C0E10-49E3-45A0-A774-2A20876BB8F6}" type="parTrans" cxnId="{79674E76-93F9-431C-B81C-581744AEA64C}">
      <dgm:prSet/>
      <dgm:spPr/>
      <dgm:t>
        <a:bodyPr/>
        <a:lstStyle/>
        <a:p>
          <a:endParaRPr lang="en-US"/>
        </a:p>
      </dgm:t>
    </dgm:pt>
    <dgm:pt modelId="{429CC617-DCE6-41A4-A951-66C4FF1376F3}" type="sibTrans" cxnId="{79674E76-93F9-431C-B81C-581744AEA64C}">
      <dgm:prSet/>
      <dgm:spPr/>
      <dgm:t>
        <a:bodyPr/>
        <a:lstStyle/>
        <a:p>
          <a:endParaRPr lang="en-US"/>
        </a:p>
      </dgm:t>
    </dgm:pt>
    <dgm:pt modelId="{BC6DF63F-EA4C-4BAB-9BF9-848A312BAB18}">
      <dgm:prSet phldrT="[Text]"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মনোনয়নপত্র বিতরন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A3A3EC-045E-4214-85AD-03672F58C0DD}" type="parTrans" cxnId="{5F2374C3-2265-44F5-BA36-ED5C55CA1966}">
      <dgm:prSet/>
      <dgm:spPr/>
      <dgm:t>
        <a:bodyPr/>
        <a:lstStyle/>
        <a:p>
          <a:endParaRPr lang="en-US"/>
        </a:p>
      </dgm:t>
    </dgm:pt>
    <dgm:pt modelId="{E08E341E-2271-49A1-8974-D99805A26B8B}" type="sibTrans" cxnId="{5F2374C3-2265-44F5-BA36-ED5C55CA1966}">
      <dgm:prSet/>
      <dgm:spPr/>
      <dgm:t>
        <a:bodyPr/>
        <a:lstStyle/>
        <a:p>
          <a:endParaRPr lang="en-US"/>
        </a:p>
      </dgm:t>
    </dgm:pt>
    <dgm:pt modelId="{17EEC8D7-917B-43E8-8FE8-B20058D1165D}">
      <dgm:prSet phldrT="[Text]"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প্রতীক বন্টন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8C3AEC-131E-463C-A0FE-315235530DC3}" type="parTrans" cxnId="{E5560A54-7A3C-418A-9BF1-89D5506D167D}">
      <dgm:prSet/>
      <dgm:spPr/>
      <dgm:t>
        <a:bodyPr/>
        <a:lstStyle/>
        <a:p>
          <a:endParaRPr lang="en-US"/>
        </a:p>
      </dgm:t>
    </dgm:pt>
    <dgm:pt modelId="{4FCD0CF7-23DC-4233-84CA-B0B59734DB1B}" type="sibTrans" cxnId="{E5560A54-7A3C-418A-9BF1-89D5506D167D}">
      <dgm:prSet/>
      <dgm:spPr/>
      <dgm:t>
        <a:bodyPr/>
        <a:lstStyle/>
        <a:p>
          <a:endParaRPr lang="en-US"/>
        </a:p>
      </dgm:t>
    </dgm:pt>
    <dgm:pt modelId="{C29B7C20-1C0D-49A1-AB85-043BDF66A38B}">
      <dgm:prSet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তফসিল ঘোষনা</a:t>
          </a:r>
          <a:endParaRPr lang="en-US" sz="1800" dirty="0"/>
        </a:p>
      </dgm:t>
    </dgm:pt>
    <dgm:pt modelId="{F4442B9B-F9C7-401C-B14E-F0612A568FF0}" type="parTrans" cxnId="{6F52C76A-69C5-4A9A-AD1E-55BBD53C0044}">
      <dgm:prSet/>
      <dgm:spPr/>
      <dgm:t>
        <a:bodyPr/>
        <a:lstStyle/>
        <a:p>
          <a:endParaRPr lang="en-US"/>
        </a:p>
      </dgm:t>
    </dgm:pt>
    <dgm:pt modelId="{2C87F3A4-8A34-43EE-9C5B-4E38B7241B31}" type="sibTrans" cxnId="{6F52C76A-69C5-4A9A-AD1E-55BBD53C0044}">
      <dgm:prSet/>
      <dgm:spPr/>
      <dgm:t>
        <a:bodyPr/>
        <a:lstStyle/>
        <a:p>
          <a:endParaRPr lang="en-US"/>
        </a:p>
      </dgm:t>
    </dgm:pt>
    <dgm:pt modelId="{A72E8EDA-9D1C-4AC4-98D5-6875A332B80C}">
      <dgm:prSet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মনোনয়নপত্র গ্রহন বাছাই</a:t>
          </a:r>
          <a:endParaRPr lang="en-US" sz="1800" dirty="0"/>
        </a:p>
      </dgm:t>
    </dgm:pt>
    <dgm:pt modelId="{C88B00D0-D97F-4C5E-9B0D-ACB838188C0A}" type="parTrans" cxnId="{C82AEDBE-00E6-4C75-8DE8-E3DE168445E1}">
      <dgm:prSet/>
      <dgm:spPr/>
      <dgm:t>
        <a:bodyPr/>
        <a:lstStyle/>
        <a:p>
          <a:endParaRPr lang="en-US"/>
        </a:p>
      </dgm:t>
    </dgm:pt>
    <dgm:pt modelId="{DBD23C9F-2C88-477A-9E64-252CA4434196}" type="sibTrans" cxnId="{C82AEDBE-00E6-4C75-8DE8-E3DE168445E1}">
      <dgm:prSet/>
      <dgm:spPr/>
      <dgm:t>
        <a:bodyPr/>
        <a:lstStyle/>
        <a:p>
          <a:endParaRPr lang="en-US"/>
        </a:p>
      </dgm:t>
    </dgm:pt>
    <dgm:pt modelId="{B7D19C79-71C7-4D4D-8FDD-B2679F725E56}">
      <dgm:prSet phldrT="[Text]"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ভোট গ্রহন কর্মকর্তা নিয়োগ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AB36A9-0652-4615-8B5B-66D6681004A6}" type="parTrans" cxnId="{E1F7EA52-8223-46B1-BD1A-F3863480BBB6}">
      <dgm:prSet/>
      <dgm:spPr/>
      <dgm:t>
        <a:bodyPr/>
        <a:lstStyle/>
        <a:p>
          <a:endParaRPr lang="en-US"/>
        </a:p>
      </dgm:t>
    </dgm:pt>
    <dgm:pt modelId="{2A7BDAEE-5BEB-4869-A602-109D6D9A8E27}" type="sibTrans" cxnId="{E1F7EA52-8223-46B1-BD1A-F3863480BBB6}">
      <dgm:prSet/>
      <dgm:spPr/>
      <dgm:t>
        <a:bodyPr/>
        <a:lstStyle/>
        <a:p>
          <a:endParaRPr lang="en-US"/>
        </a:p>
      </dgm:t>
    </dgm:pt>
    <dgm:pt modelId="{47039EC2-B0E3-4E33-8F2B-75F936C0CF0E}">
      <dgm:prSet phldrT="[Text]"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ভোট গ্রহন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AEAD1A-4392-4E77-90D1-15C526BC9835}" type="parTrans" cxnId="{7B25D6C7-8657-4981-B7DF-4D7CAC650663}">
      <dgm:prSet/>
      <dgm:spPr/>
      <dgm:t>
        <a:bodyPr/>
        <a:lstStyle/>
        <a:p>
          <a:endParaRPr lang="en-US"/>
        </a:p>
      </dgm:t>
    </dgm:pt>
    <dgm:pt modelId="{8B70146C-A1F1-440A-BC00-A7A557EA8ECD}" type="sibTrans" cxnId="{7B25D6C7-8657-4981-B7DF-4D7CAC650663}">
      <dgm:prSet/>
      <dgm:spPr/>
      <dgm:t>
        <a:bodyPr/>
        <a:lstStyle/>
        <a:p>
          <a:endParaRPr lang="en-US"/>
        </a:p>
      </dgm:t>
    </dgm:pt>
    <dgm:pt modelId="{2E5108B9-68F1-4D53-BC04-B2C79AE0B046}">
      <dgm:prSet phldrT="[Text]"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ফলাফল ঘোষনা</a:t>
          </a:r>
          <a:endParaRPr lang="en-US" sz="1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25721-E756-438E-BDE4-E0AA9896B1AD}" type="parTrans" cxnId="{609E0BC1-F065-494F-91F2-B1F4D07DCF52}">
      <dgm:prSet/>
      <dgm:spPr/>
      <dgm:t>
        <a:bodyPr/>
        <a:lstStyle/>
        <a:p>
          <a:endParaRPr lang="en-US"/>
        </a:p>
      </dgm:t>
    </dgm:pt>
    <dgm:pt modelId="{DF178D9E-1AED-4975-A010-B8751C23FFEA}" type="sibTrans" cxnId="{609E0BC1-F065-494F-91F2-B1F4D07DCF52}">
      <dgm:prSet/>
      <dgm:spPr/>
      <dgm:t>
        <a:bodyPr/>
        <a:lstStyle/>
        <a:p>
          <a:endParaRPr lang="en-US"/>
        </a:p>
      </dgm:t>
    </dgm:pt>
    <dgm:pt modelId="{89D149D0-3DD8-43D4-AF0C-D7143A8AF5FD}" type="pres">
      <dgm:prSet presAssocID="{186E5772-B7B3-4EE5-91CE-0BCBE1AE84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C5281DE-ED8F-4800-AC25-A604C022FF48}" type="pres">
      <dgm:prSet presAssocID="{1D88FEA0-97BB-45CE-95D9-C59E29624EFB}" presName="root1" presStyleCnt="0"/>
      <dgm:spPr/>
    </dgm:pt>
    <dgm:pt modelId="{59BC2420-0F1A-4490-919D-EF1B55068153}" type="pres">
      <dgm:prSet presAssocID="{1D88FEA0-97BB-45CE-95D9-C59E29624EFB}" presName="LevelOneTextNode" presStyleLbl="node0" presStyleIdx="0" presStyleCnt="1" custScaleY="62697" custLinFactNeighborX="1930" custLinFactNeighborY="330">
        <dgm:presLayoutVars>
          <dgm:chPref val="3"/>
        </dgm:presLayoutVars>
      </dgm:prSet>
      <dgm:spPr/>
    </dgm:pt>
    <dgm:pt modelId="{A0717773-1D16-465C-A905-AA72CCF88653}" type="pres">
      <dgm:prSet presAssocID="{1D88FEA0-97BB-45CE-95D9-C59E29624EFB}" presName="level2hierChild" presStyleCnt="0"/>
      <dgm:spPr/>
    </dgm:pt>
    <dgm:pt modelId="{CE25F348-E6AA-415E-A28B-121855FFDC00}" type="pres">
      <dgm:prSet presAssocID="{9B4C0E10-49E3-45A0-A774-2A20876BB8F6}" presName="conn2-1" presStyleLbl="parChTrans1D2" presStyleIdx="0" presStyleCnt="8"/>
      <dgm:spPr/>
    </dgm:pt>
    <dgm:pt modelId="{26B0679E-09C7-4AAD-A000-021915A7663B}" type="pres">
      <dgm:prSet presAssocID="{9B4C0E10-49E3-45A0-A774-2A20876BB8F6}" presName="connTx" presStyleLbl="parChTrans1D2" presStyleIdx="0" presStyleCnt="8"/>
      <dgm:spPr/>
    </dgm:pt>
    <dgm:pt modelId="{7531956E-3051-4BC3-A5EB-EF210DAAC9C2}" type="pres">
      <dgm:prSet presAssocID="{96F6AADB-265F-4AB9-A713-4F8218FF73D0}" presName="root2" presStyleCnt="0"/>
      <dgm:spPr/>
    </dgm:pt>
    <dgm:pt modelId="{4FB3114E-39FB-4092-BB7A-6EA8DDBA0FBF}" type="pres">
      <dgm:prSet presAssocID="{96F6AADB-265F-4AB9-A713-4F8218FF73D0}" presName="LevelTwoTextNode" presStyleLbl="node2" presStyleIdx="0" presStyleCnt="8" custScaleY="50981" custLinFactNeighborX="1122" custLinFactNeighborY="16666">
        <dgm:presLayoutVars>
          <dgm:chPref val="3"/>
        </dgm:presLayoutVars>
      </dgm:prSet>
      <dgm:spPr/>
    </dgm:pt>
    <dgm:pt modelId="{12B3A6E1-A789-4E34-9959-65C66542C6F4}" type="pres">
      <dgm:prSet presAssocID="{96F6AADB-265F-4AB9-A713-4F8218FF73D0}" presName="level3hierChild" presStyleCnt="0"/>
      <dgm:spPr/>
    </dgm:pt>
    <dgm:pt modelId="{BC75E815-823A-4657-B07D-228902562A09}" type="pres">
      <dgm:prSet presAssocID="{F4442B9B-F9C7-401C-B14E-F0612A568FF0}" presName="conn2-1" presStyleLbl="parChTrans1D2" presStyleIdx="1" presStyleCnt="8"/>
      <dgm:spPr/>
    </dgm:pt>
    <dgm:pt modelId="{B0C5F975-3F82-4F0B-918E-C8F7D04847C7}" type="pres">
      <dgm:prSet presAssocID="{F4442B9B-F9C7-401C-B14E-F0612A568FF0}" presName="connTx" presStyleLbl="parChTrans1D2" presStyleIdx="1" presStyleCnt="8"/>
      <dgm:spPr/>
    </dgm:pt>
    <dgm:pt modelId="{3CD849DF-C6CA-4A5C-BD29-B7CABB11E466}" type="pres">
      <dgm:prSet presAssocID="{C29B7C20-1C0D-49A1-AB85-043BDF66A38B}" presName="root2" presStyleCnt="0"/>
      <dgm:spPr/>
    </dgm:pt>
    <dgm:pt modelId="{2EADB4A2-963A-4929-9E4F-1248ECFAD781}" type="pres">
      <dgm:prSet presAssocID="{C29B7C20-1C0D-49A1-AB85-043BDF66A38B}" presName="LevelTwoTextNode" presStyleLbl="node2" presStyleIdx="1" presStyleCnt="8" custScaleY="52557" custLinFactNeighborX="2146" custLinFactNeighborY="7297">
        <dgm:presLayoutVars>
          <dgm:chPref val="3"/>
        </dgm:presLayoutVars>
      </dgm:prSet>
      <dgm:spPr/>
    </dgm:pt>
    <dgm:pt modelId="{EB1FB525-D533-4E81-87E4-E9D95D6F5F53}" type="pres">
      <dgm:prSet presAssocID="{C29B7C20-1C0D-49A1-AB85-043BDF66A38B}" presName="level3hierChild" presStyleCnt="0"/>
      <dgm:spPr/>
    </dgm:pt>
    <dgm:pt modelId="{CA40BEA6-5C70-4F87-9892-36C7500F61F4}" type="pres">
      <dgm:prSet presAssocID="{74A3A3EC-045E-4214-85AD-03672F58C0DD}" presName="conn2-1" presStyleLbl="parChTrans1D2" presStyleIdx="2" presStyleCnt="8"/>
      <dgm:spPr/>
    </dgm:pt>
    <dgm:pt modelId="{4EE9E9F7-A442-409E-B0DE-01C2EB99C1A3}" type="pres">
      <dgm:prSet presAssocID="{74A3A3EC-045E-4214-85AD-03672F58C0DD}" presName="connTx" presStyleLbl="parChTrans1D2" presStyleIdx="2" presStyleCnt="8"/>
      <dgm:spPr/>
    </dgm:pt>
    <dgm:pt modelId="{C10FF98E-FDE7-43F5-89DB-373B32DA7D68}" type="pres">
      <dgm:prSet presAssocID="{BC6DF63F-EA4C-4BAB-9BF9-848A312BAB18}" presName="root2" presStyleCnt="0"/>
      <dgm:spPr/>
    </dgm:pt>
    <dgm:pt modelId="{C0BB8952-682D-43E9-9512-79FE164342CA}" type="pres">
      <dgm:prSet presAssocID="{BC6DF63F-EA4C-4BAB-9BF9-848A312BAB18}" presName="LevelTwoTextNode" presStyleLbl="node2" presStyleIdx="2" presStyleCnt="8" custScaleY="50015" custLinFactNeighborX="2511" custLinFactNeighborY="-7789">
        <dgm:presLayoutVars>
          <dgm:chPref val="3"/>
        </dgm:presLayoutVars>
      </dgm:prSet>
      <dgm:spPr/>
    </dgm:pt>
    <dgm:pt modelId="{AED13BF6-220C-4AEB-AF4E-6D602376FFE3}" type="pres">
      <dgm:prSet presAssocID="{BC6DF63F-EA4C-4BAB-9BF9-848A312BAB18}" presName="level3hierChild" presStyleCnt="0"/>
      <dgm:spPr/>
    </dgm:pt>
    <dgm:pt modelId="{18BE5785-1DEA-4B92-B799-95FF0153452E}" type="pres">
      <dgm:prSet presAssocID="{C88B00D0-D97F-4C5E-9B0D-ACB838188C0A}" presName="conn2-1" presStyleLbl="parChTrans1D2" presStyleIdx="3" presStyleCnt="8"/>
      <dgm:spPr/>
    </dgm:pt>
    <dgm:pt modelId="{9B3A234B-EE1C-4211-9515-3883CFEF9C13}" type="pres">
      <dgm:prSet presAssocID="{C88B00D0-D97F-4C5E-9B0D-ACB838188C0A}" presName="connTx" presStyleLbl="parChTrans1D2" presStyleIdx="3" presStyleCnt="8"/>
      <dgm:spPr/>
    </dgm:pt>
    <dgm:pt modelId="{E3BCAC59-F6F4-4188-9A10-91A651572915}" type="pres">
      <dgm:prSet presAssocID="{A72E8EDA-9D1C-4AC4-98D5-6875A332B80C}" presName="root2" presStyleCnt="0"/>
      <dgm:spPr/>
    </dgm:pt>
    <dgm:pt modelId="{D20DCCAB-BC1C-47A1-BAB7-E432EBC83A7E}" type="pres">
      <dgm:prSet presAssocID="{A72E8EDA-9D1C-4AC4-98D5-6875A332B80C}" presName="LevelTwoTextNode" presStyleLbl="node2" presStyleIdx="3" presStyleCnt="8" custScaleY="74332" custLinFactNeighborX="1806" custLinFactNeighborY="-18191">
        <dgm:presLayoutVars>
          <dgm:chPref val="3"/>
        </dgm:presLayoutVars>
      </dgm:prSet>
      <dgm:spPr/>
    </dgm:pt>
    <dgm:pt modelId="{116C069B-26C4-44E4-9365-1AC98171792B}" type="pres">
      <dgm:prSet presAssocID="{A72E8EDA-9D1C-4AC4-98D5-6875A332B80C}" presName="level3hierChild" presStyleCnt="0"/>
      <dgm:spPr/>
    </dgm:pt>
    <dgm:pt modelId="{F63FAC2B-E314-4B71-912A-4DE6DD2A269D}" type="pres">
      <dgm:prSet presAssocID="{858C3AEC-131E-463C-A0FE-315235530DC3}" presName="conn2-1" presStyleLbl="parChTrans1D2" presStyleIdx="4" presStyleCnt="8"/>
      <dgm:spPr/>
    </dgm:pt>
    <dgm:pt modelId="{44800CBF-AA78-4221-B4CC-06C840B92C83}" type="pres">
      <dgm:prSet presAssocID="{858C3AEC-131E-463C-A0FE-315235530DC3}" presName="connTx" presStyleLbl="parChTrans1D2" presStyleIdx="4" presStyleCnt="8"/>
      <dgm:spPr/>
    </dgm:pt>
    <dgm:pt modelId="{471B65CA-172D-4B06-B27B-EB550DC4EAC8}" type="pres">
      <dgm:prSet presAssocID="{17EEC8D7-917B-43E8-8FE8-B20058D1165D}" presName="root2" presStyleCnt="0"/>
      <dgm:spPr/>
    </dgm:pt>
    <dgm:pt modelId="{1397F412-BBC6-49F8-9E51-D3BE9DA8AED2}" type="pres">
      <dgm:prSet presAssocID="{17EEC8D7-917B-43E8-8FE8-B20058D1165D}" presName="LevelTwoTextNode" presStyleLbl="node2" presStyleIdx="4" presStyleCnt="8" custScaleY="50015" custLinFactNeighborX="1390" custLinFactNeighborY="-34228">
        <dgm:presLayoutVars>
          <dgm:chPref val="3"/>
        </dgm:presLayoutVars>
      </dgm:prSet>
      <dgm:spPr/>
    </dgm:pt>
    <dgm:pt modelId="{8461436C-E282-4539-8BDB-170F577BED84}" type="pres">
      <dgm:prSet presAssocID="{17EEC8D7-917B-43E8-8FE8-B20058D1165D}" presName="level3hierChild" presStyleCnt="0"/>
      <dgm:spPr/>
    </dgm:pt>
    <dgm:pt modelId="{1FCB24D0-FA87-41DC-BE65-4E99A6975EFE}" type="pres">
      <dgm:prSet presAssocID="{6CAB36A9-0652-4615-8B5B-66D6681004A6}" presName="conn2-1" presStyleLbl="parChTrans1D2" presStyleIdx="5" presStyleCnt="8"/>
      <dgm:spPr/>
    </dgm:pt>
    <dgm:pt modelId="{74AE27E4-E752-4EBE-87F9-D9D07636A9B5}" type="pres">
      <dgm:prSet presAssocID="{6CAB36A9-0652-4615-8B5B-66D6681004A6}" presName="connTx" presStyleLbl="parChTrans1D2" presStyleIdx="5" presStyleCnt="8"/>
      <dgm:spPr/>
    </dgm:pt>
    <dgm:pt modelId="{31020FA1-DA5C-4FF6-8452-9297D9823B40}" type="pres">
      <dgm:prSet presAssocID="{B7D19C79-71C7-4D4D-8FDD-B2679F725E56}" presName="root2" presStyleCnt="0"/>
      <dgm:spPr/>
    </dgm:pt>
    <dgm:pt modelId="{444A9079-47BF-4812-A7CE-311E77D98BAF}" type="pres">
      <dgm:prSet presAssocID="{B7D19C79-71C7-4D4D-8FDD-B2679F725E56}" presName="LevelTwoTextNode" presStyleLbl="node2" presStyleIdx="5" presStyleCnt="8" custScaleY="50015" custLinFactNeighborX="1951" custLinFactNeighborY="-41733">
        <dgm:presLayoutVars>
          <dgm:chPref val="3"/>
        </dgm:presLayoutVars>
      </dgm:prSet>
      <dgm:spPr/>
    </dgm:pt>
    <dgm:pt modelId="{6B0C12A1-6009-449D-8CCF-D65BE809163C}" type="pres">
      <dgm:prSet presAssocID="{B7D19C79-71C7-4D4D-8FDD-B2679F725E56}" presName="level3hierChild" presStyleCnt="0"/>
      <dgm:spPr/>
    </dgm:pt>
    <dgm:pt modelId="{DC466A12-E703-4DD9-88FA-882262DA874E}" type="pres">
      <dgm:prSet presAssocID="{A0AEAD1A-4392-4E77-90D1-15C526BC9835}" presName="conn2-1" presStyleLbl="parChTrans1D2" presStyleIdx="6" presStyleCnt="8"/>
      <dgm:spPr/>
    </dgm:pt>
    <dgm:pt modelId="{E04FE497-FFDE-485F-B8CF-62A5E62E01EA}" type="pres">
      <dgm:prSet presAssocID="{A0AEAD1A-4392-4E77-90D1-15C526BC9835}" presName="connTx" presStyleLbl="parChTrans1D2" presStyleIdx="6" presStyleCnt="8"/>
      <dgm:spPr/>
    </dgm:pt>
    <dgm:pt modelId="{18CBDF17-F231-4502-8026-E55605BEB9A3}" type="pres">
      <dgm:prSet presAssocID="{47039EC2-B0E3-4E33-8F2B-75F936C0CF0E}" presName="root2" presStyleCnt="0"/>
      <dgm:spPr/>
    </dgm:pt>
    <dgm:pt modelId="{778CE6B2-C60C-44DF-A97D-2457BCA1BDBD}" type="pres">
      <dgm:prSet presAssocID="{47039EC2-B0E3-4E33-8F2B-75F936C0CF0E}" presName="LevelTwoTextNode" presStyleLbl="node2" presStyleIdx="6" presStyleCnt="8" custScaleY="48280" custLinFactNeighborX="2843" custLinFactNeighborY="-49890">
        <dgm:presLayoutVars>
          <dgm:chPref val="3"/>
        </dgm:presLayoutVars>
      </dgm:prSet>
      <dgm:spPr/>
    </dgm:pt>
    <dgm:pt modelId="{FD1F5BD3-9AFC-48E8-A078-40B60FAB5F0D}" type="pres">
      <dgm:prSet presAssocID="{47039EC2-B0E3-4E33-8F2B-75F936C0CF0E}" presName="level3hierChild" presStyleCnt="0"/>
      <dgm:spPr/>
    </dgm:pt>
    <dgm:pt modelId="{A0271C0A-CBF7-4DD4-9326-3CD7FA49A60B}" type="pres">
      <dgm:prSet presAssocID="{9F825721-E756-438E-BDE4-E0AA9896B1AD}" presName="conn2-1" presStyleLbl="parChTrans1D2" presStyleIdx="7" presStyleCnt="8"/>
      <dgm:spPr/>
    </dgm:pt>
    <dgm:pt modelId="{7DD4E311-9682-4C17-8C97-0CE38D6B0A6F}" type="pres">
      <dgm:prSet presAssocID="{9F825721-E756-438E-BDE4-E0AA9896B1AD}" presName="connTx" presStyleLbl="parChTrans1D2" presStyleIdx="7" presStyleCnt="8"/>
      <dgm:spPr/>
    </dgm:pt>
    <dgm:pt modelId="{D8D4B4F6-7712-4F6A-9EA8-D0FE8CE97047}" type="pres">
      <dgm:prSet presAssocID="{2E5108B9-68F1-4D53-BC04-B2C79AE0B046}" presName="root2" presStyleCnt="0"/>
      <dgm:spPr/>
    </dgm:pt>
    <dgm:pt modelId="{E89F600B-4F71-42D2-A25F-7A0257198812}" type="pres">
      <dgm:prSet presAssocID="{2E5108B9-68F1-4D53-BC04-B2C79AE0B046}" presName="LevelTwoTextNode" presStyleLbl="node2" presStyleIdx="7" presStyleCnt="8" custScaleY="48572" custLinFactNeighborX="2789" custLinFactNeighborY="-52162">
        <dgm:presLayoutVars>
          <dgm:chPref val="3"/>
        </dgm:presLayoutVars>
      </dgm:prSet>
      <dgm:spPr/>
    </dgm:pt>
    <dgm:pt modelId="{544EFC20-D64A-4D3A-8DFA-13C441A59066}" type="pres">
      <dgm:prSet presAssocID="{2E5108B9-68F1-4D53-BC04-B2C79AE0B046}" presName="level3hierChild" presStyleCnt="0"/>
      <dgm:spPr/>
    </dgm:pt>
  </dgm:ptLst>
  <dgm:cxnLst>
    <dgm:cxn modelId="{ED905302-9E2F-489C-9C21-D30E8E4B0CFF}" type="presOf" srcId="{858C3AEC-131E-463C-A0FE-315235530DC3}" destId="{44800CBF-AA78-4221-B4CC-06C840B92C83}" srcOrd="1" destOrd="0" presId="urn:microsoft.com/office/officeart/2008/layout/HorizontalMultiLevelHierarchy"/>
    <dgm:cxn modelId="{0BDCD812-7CDF-498A-BDC3-FEDEF2EDF7C3}" type="presOf" srcId="{F4442B9B-F9C7-401C-B14E-F0612A568FF0}" destId="{B0C5F975-3F82-4F0B-918E-C8F7D04847C7}" srcOrd="1" destOrd="0" presId="urn:microsoft.com/office/officeart/2008/layout/HorizontalMultiLevelHierarchy"/>
    <dgm:cxn modelId="{DD213D1A-3496-420A-AF2A-22FDC7E367ED}" type="presOf" srcId="{A72E8EDA-9D1C-4AC4-98D5-6875A332B80C}" destId="{D20DCCAB-BC1C-47A1-BAB7-E432EBC83A7E}" srcOrd="0" destOrd="0" presId="urn:microsoft.com/office/officeart/2008/layout/HorizontalMultiLevelHierarchy"/>
    <dgm:cxn modelId="{85D42C2C-39A3-44BD-9B62-943687F9B9BD}" type="presOf" srcId="{C88B00D0-D97F-4C5E-9B0D-ACB838188C0A}" destId="{18BE5785-1DEA-4B92-B799-95FF0153452E}" srcOrd="0" destOrd="0" presId="urn:microsoft.com/office/officeart/2008/layout/HorizontalMultiLevelHierarchy"/>
    <dgm:cxn modelId="{D385E532-A3D0-4491-A1D4-64B5F58730C8}" type="presOf" srcId="{74A3A3EC-045E-4214-85AD-03672F58C0DD}" destId="{4EE9E9F7-A442-409E-B0DE-01C2EB99C1A3}" srcOrd="1" destOrd="0" presId="urn:microsoft.com/office/officeart/2008/layout/HorizontalMultiLevelHierarchy"/>
    <dgm:cxn modelId="{DB043D3C-4FCA-4E80-827A-4462D569257D}" type="presOf" srcId="{B7D19C79-71C7-4D4D-8FDD-B2679F725E56}" destId="{444A9079-47BF-4812-A7CE-311E77D98BAF}" srcOrd="0" destOrd="0" presId="urn:microsoft.com/office/officeart/2008/layout/HorizontalMultiLevelHierarchy"/>
    <dgm:cxn modelId="{757D5C5B-B5FE-44AD-9E4A-58CE867B2C85}" type="presOf" srcId="{9B4C0E10-49E3-45A0-A774-2A20876BB8F6}" destId="{26B0679E-09C7-4AAD-A000-021915A7663B}" srcOrd="1" destOrd="0" presId="urn:microsoft.com/office/officeart/2008/layout/HorizontalMultiLevelHierarchy"/>
    <dgm:cxn modelId="{EA747742-671C-4E4D-A558-951504CC5E5E}" type="presOf" srcId="{C29B7C20-1C0D-49A1-AB85-043BDF66A38B}" destId="{2EADB4A2-963A-4929-9E4F-1248ECFAD781}" srcOrd="0" destOrd="0" presId="urn:microsoft.com/office/officeart/2008/layout/HorizontalMultiLevelHierarchy"/>
    <dgm:cxn modelId="{B0D0AD43-1E8D-4E31-86FF-6036ED774F99}" srcId="{186E5772-B7B3-4EE5-91CE-0BCBE1AE845A}" destId="{1D88FEA0-97BB-45CE-95D9-C59E29624EFB}" srcOrd="0" destOrd="0" parTransId="{8586AB41-36DE-4C20-8F98-8787EE90D608}" sibTransId="{39458F9D-8D4A-4389-A4A7-B9D9A1DF7ED2}"/>
    <dgm:cxn modelId="{6F52C76A-69C5-4A9A-AD1E-55BBD53C0044}" srcId="{1D88FEA0-97BB-45CE-95D9-C59E29624EFB}" destId="{C29B7C20-1C0D-49A1-AB85-043BDF66A38B}" srcOrd="1" destOrd="0" parTransId="{F4442B9B-F9C7-401C-B14E-F0612A568FF0}" sibTransId="{2C87F3A4-8A34-43EE-9C5B-4E38B7241B31}"/>
    <dgm:cxn modelId="{6A31E34E-4C1D-4356-A0CC-BDE242BCD4DC}" type="presOf" srcId="{2E5108B9-68F1-4D53-BC04-B2C79AE0B046}" destId="{E89F600B-4F71-42D2-A25F-7A0257198812}" srcOrd="0" destOrd="0" presId="urn:microsoft.com/office/officeart/2008/layout/HorizontalMultiLevelHierarchy"/>
    <dgm:cxn modelId="{E1F7EA52-8223-46B1-BD1A-F3863480BBB6}" srcId="{1D88FEA0-97BB-45CE-95D9-C59E29624EFB}" destId="{B7D19C79-71C7-4D4D-8FDD-B2679F725E56}" srcOrd="5" destOrd="0" parTransId="{6CAB36A9-0652-4615-8B5B-66D6681004A6}" sibTransId="{2A7BDAEE-5BEB-4869-A602-109D6D9A8E27}"/>
    <dgm:cxn modelId="{E5560A54-7A3C-418A-9BF1-89D5506D167D}" srcId="{1D88FEA0-97BB-45CE-95D9-C59E29624EFB}" destId="{17EEC8D7-917B-43E8-8FE8-B20058D1165D}" srcOrd="4" destOrd="0" parTransId="{858C3AEC-131E-463C-A0FE-315235530DC3}" sibTransId="{4FCD0CF7-23DC-4233-84CA-B0B59734DB1B}"/>
    <dgm:cxn modelId="{79674E76-93F9-431C-B81C-581744AEA64C}" srcId="{1D88FEA0-97BB-45CE-95D9-C59E29624EFB}" destId="{96F6AADB-265F-4AB9-A713-4F8218FF73D0}" srcOrd="0" destOrd="0" parTransId="{9B4C0E10-49E3-45A0-A774-2A20876BB8F6}" sibTransId="{429CC617-DCE6-41A4-A951-66C4FF1376F3}"/>
    <dgm:cxn modelId="{FC1A8076-5540-4597-B492-A9EE7D332526}" type="presOf" srcId="{47039EC2-B0E3-4E33-8F2B-75F936C0CF0E}" destId="{778CE6B2-C60C-44DF-A97D-2457BCA1BDBD}" srcOrd="0" destOrd="0" presId="urn:microsoft.com/office/officeart/2008/layout/HorizontalMultiLevelHierarchy"/>
    <dgm:cxn modelId="{E7F6AA58-7666-41E9-ACA2-6B0FDCE267E9}" type="presOf" srcId="{186E5772-B7B3-4EE5-91CE-0BCBE1AE845A}" destId="{89D149D0-3DD8-43D4-AF0C-D7143A8AF5FD}" srcOrd="0" destOrd="0" presId="urn:microsoft.com/office/officeart/2008/layout/HorizontalMultiLevelHierarchy"/>
    <dgm:cxn modelId="{93D3BC5A-B15E-4466-8EFB-3EA26AED0D39}" type="presOf" srcId="{C88B00D0-D97F-4C5E-9B0D-ACB838188C0A}" destId="{9B3A234B-EE1C-4211-9515-3883CFEF9C13}" srcOrd="1" destOrd="0" presId="urn:microsoft.com/office/officeart/2008/layout/HorizontalMultiLevelHierarchy"/>
    <dgm:cxn modelId="{C4D85C80-A8EE-4767-93E7-037EF797ADA6}" type="presOf" srcId="{9F825721-E756-438E-BDE4-E0AA9896B1AD}" destId="{7DD4E311-9682-4C17-8C97-0CE38D6B0A6F}" srcOrd="1" destOrd="0" presId="urn:microsoft.com/office/officeart/2008/layout/HorizontalMultiLevelHierarchy"/>
    <dgm:cxn modelId="{4F3F5180-E7DA-4E79-9B7B-1E1D3608C3FB}" type="presOf" srcId="{74A3A3EC-045E-4214-85AD-03672F58C0DD}" destId="{CA40BEA6-5C70-4F87-9892-36C7500F61F4}" srcOrd="0" destOrd="0" presId="urn:microsoft.com/office/officeart/2008/layout/HorizontalMultiLevelHierarchy"/>
    <dgm:cxn modelId="{D60C5C82-BD41-4225-82E1-B1F58917BE46}" type="presOf" srcId="{A0AEAD1A-4392-4E77-90D1-15C526BC9835}" destId="{DC466A12-E703-4DD9-88FA-882262DA874E}" srcOrd="0" destOrd="0" presId="urn:microsoft.com/office/officeart/2008/layout/HorizontalMultiLevelHierarchy"/>
    <dgm:cxn modelId="{AF0CF498-B98B-412C-B9DF-3531ABF585B1}" type="presOf" srcId="{9B4C0E10-49E3-45A0-A774-2A20876BB8F6}" destId="{CE25F348-E6AA-415E-A28B-121855FFDC00}" srcOrd="0" destOrd="0" presId="urn:microsoft.com/office/officeart/2008/layout/HorizontalMultiLevelHierarchy"/>
    <dgm:cxn modelId="{027F10AE-62E8-4B40-899D-1F3DB4070ECC}" type="presOf" srcId="{6CAB36A9-0652-4615-8B5B-66D6681004A6}" destId="{74AE27E4-E752-4EBE-87F9-D9D07636A9B5}" srcOrd="1" destOrd="0" presId="urn:microsoft.com/office/officeart/2008/layout/HorizontalMultiLevelHierarchy"/>
    <dgm:cxn modelId="{19C9F7B5-C372-48B3-BBA7-50376AA6F3E3}" type="presOf" srcId="{858C3AEC-131E-463C-A0FE-315235530DC3}" destId="{F63FAC2B-E314-4B71-912A-4DE6DD2A269D}" srcOrd="0" destOrd="0" presId="urn:microsoft.com/office/officeart/2008/layout/HorizontalMultiLevelHierarchy"/>
    <dgm:cxn modelId="{2A6763B7-2DD0-4A1A-804D-2F90DB922311}" type="presOf" srcId="{BC6DF63F-EA4C-4BAB-9BF9-848A312BAB18}" destId="{C0BB8952-682D-43E9-9512-79FE164342CA}" srcOrd="0" destOrd="0" presId="urn:microsoft.com/office/officeart/2008/layout/HorizontalMultiLevelHierarchy"/>
    <dgm:cxn modelId="{C82AEDBE-00E6-4C75-8DE8-E3DE168445E1}" srcId="{1D88FEA0-97BB-45CE-95D9-C59E29624EFB}" destId="{A72E8EDA-9D1C-4AC4-98D5-6875A332B80C}" srcOrd="3" destOrd="0" parTransId="{C88B00D0-D97F-4C5E-9B0D-ACB838188C0A}" sibTransId="{DBD23C9F-2C88-477A-9E64-252CA4434196}"/>
    <dgm:cxn modelId="{609E0BC1-F065-494F-91F2-B1F4D07DCF52}" srcId="{1D88FEA0-97BB-45CE-95D9-C59E29624EFB}" destId="{2E5108B9-68F1-4D53-BC04-B2C79AE0B046}" srcOrd="7" destOrd="0" parTransId="{9F825721-E756-438E-BDE4-E0AA9896B1AD}" sibTransId="{DF178D9E-1AED-4975-A010-B8751C23FFEA}"/>
    <dgm:cxn modelId="{5F2374C3-2265-44F5-BA36-ED5C55CA1966}" srcId="{1D88FEA0-97BB-45CE-95D9-C59E29624EFB}" destId="{BC6DF63F-EA4C-4BAB-9BF9-848A312BAB18}" srcOrd="2" destOrd="0" parTransId="{74A3A3EC-045E-4214-85AD-03672F58C0DD}" sibTransId="{E08E341E-2271-49A1-8974-D99805A26B8B}"/>
    <dgm:cxn modelId="{7B25D6C7-8657-4981-B7DF-4D7CAC650663}" srcId="{1D88FEA0-97BB-45CE-95D9-C59E29624EFB}" destId="{47039EC2-B0E3-4E33-8F2B-75F936C0CF0E}" srcOrd="6" destOrd="0" parTransId="{A0AEAD1A-4392-4E77-90D1-15C526BC9835}" sibTransId="{8B70146C-A1F1-440A-BC00-A7A557EA8ECD}"/>
    <dgm:cxn modelId="{432411D2-9569-4648-A4FE-5FDC44721B29}" type="presOf" srcId="{17EEC8D7-917B-43E8-8FE8-B20058D1165D}" destId="{1397F412-BBC6-49F8-9E51-D3BE9DA8AED2}" srcOrd="0" destOrd="0" presId="urn:microsoft.com/office/officeart/2008/layout/HorizontalMultiLevelHierarchy"/>
    <dgm:cxn modelId="{81879FE3-ACA4-4FD2-BD9A-FDFF92F625E7}" type="presOf" srcId="{F4442B9B-F9C7-401C-B14E-F0612A568FF0}" destId="{BC75E815-823A-4657-B07D-228902562A09}" srcOrd="0" destOrd="0" presId="urn:microsoft.com/office/officeart/2008/layout/HorizontalMultiLevelHierarchy"/>
    <dgm:cxn modelId="{8BC9CBEC-3AE3-4D15-A731-265B79E62412}" type="presOf" srcId="{96F6AADB-265F-4AB9-A713-4F8218FF73D0}" destId="{4FB3114E-39FB-4092-BB7A-6EA8DDBA0FBF}" srcOrd="0" destOrd="0" presId="urn:microsoft.com/office/officeart/2008/layout/HorizontalMultiLevelHierarchy"/>
    <dgm:cxn modelId="{C4AFF8EF-B3EF-43E3-B0BC-5B43A34DFF65}" type="presOf" srcId="{A0AEAD1A-4392-4E77-90D1-15C526BC9835}" destId="{E04FE497-FFDE-485F-B8CF-62A5E62E01EA}" srcOrd="1" destOrd="0" presId="urn:microsoft.com/office/officeart/2008/layout/HorizontalMultiLevelHierarchy"/>
    <dgm:cxn modelId="{58721EF3-E2C7-4898-A8D1-9308F8EB3D8E}" type="presOf" srcId="{6CAB36A9-0652-4615-8B5B-66D6681004A6}" destId="{1FCB24D0-FA87-41DC-BE65-4E99A6975EFE}" srcOrd="0" destOrd="0" presId="urn:microsoft.com/office/officeart/2008/layout/HorizontalMultiLevelHierarchy"/>
    <dgm:cxn modelId="{CEC101F4-CE3E-4971-9FE7-33E7DEA2B465}" type="presOf" srcId="{1D88FEA0-97BB-45CE-95D9-C59E29624EFB}" destId="{59BC2420-0F1A-4490-919D-EF1B55068153}" srcOrd="0" destOrd="0" presId="urn:microsoft.com/office/officeart/2008/layout/HorizontalMultiLevelHierarchy"/>
    <dgm:cxn modelId="{4A8018F5-33F4-4CB7-8A25-A22E48E704B3}" type="presOf" srcId="{9F825721-E756-438E-BDE4-E0AA9896B1AD}" destId="{A0271C0A-CBF7-4DD4-9326-3CD7FA49A60B}" srcOrd="0" destOrd="0" presId="urn:microsoft.com/office/officeart/2008/layout/HorizontalMultiLevelHierarchy"/>
    <dgm:cxn modelId="{4EF5C021-970E-4EBA-941C-EA786CBB8A8E}" type="presParOf" srcId="{89D149D0-3DD8-43D4-AF0C-D7143A8AF5FD}" destId="{8C5281DE-ED8F-4800-AC25-A604C022FF48}" srcOrd="0" destOrd="0" presId="urn:microsoft.com/office/officeart/2008/layout/HorizontalMultiLevelHierarchy"/>
    <dgm:cxn modelId="{41B9DCA2-5902-4257-B255-C436C43ED15F}" type="presParOf" srcId="{8C5281DE-ED8F-4800-AC25-A604C022FF48}" destId="{59BC2420-0F1A-4490-919D-EF1B55068153}" srcOrd="0" destOrd="0" presId="urn:microsoft.com/office/officeart/2008/layout/HorizontalMultiLevelHierarchy"/>
    <dgm:cxn modelId="{955DD25F-0485-4F8F-A51D-8302F221F1CA}" type="presParOf" srcId="{8C5281DE-ED8F-4800-AC25-A604C022FF48}" destId="{A0717773-1D16-465C-A905-AA72CCF88653}" srcOrd="1" destOrd="0" presId="urn:microsoft.com/office/officeart/2008/layout/HorizontalMultiLevelHierarchy"/>
    <dgm:cxn modelId="{9F461A47-FEF9-474B-B82F-417426B748CA}" type="presParOf" srcId="{A0717773-1D16-465C-A905-AA72CCF88653}" destId="{CE25F348-E6AA-415E-A28B-121855FFDC00}" srcOrd="0" destOrd="0" presId="urn:microsoft.com/office/officeart/2008/layout/HorizontalMultiLevelHierarchy"/>
    <dgm:cxn modelId="{51145E87-87B8-4B1F-B614-F751FA1AAEEE}" type="presParOf" srcId="{CE25F348-E6AA-415E-A28B-121855FFDC00}" destId="{26B0679E-09C7-4AAD-A000-021915A7663B}" srcOrd="0" destOrd="0" presId="urn:microsoft.com/office/officeart/2008/layout/HorizontalMultiLevelHierarchy"/>
    <dgm:cxn modelId="{2E8483CD-F3A6-4E0B-9EF2-3849DAB78EC3}" type="presParOf" srcId="{A0717773-1D16-465C-A905-AA72CCF88653}" destId="{7531956E-3051-4BC3-A5EB-EF210DAAC9C2}" srcOrd="1" destOrd="0" presId="urn:microsoft.com/office/officeart/2008/layout/HorizontalMultiLevelHierarchy"/>
    <dgm:cxn modelId="{A6AE661A-5BB6-4531-B053-DDFFEF49662B}" type="presParOf" srcId="{7531956E-3051-4BC3-A5EB-EF210DAAC9C2}" destId="{4FB3114E-39FB-4092-BB7A-6EA8DDBA0FBF}" srcOrd="0" destOrd="0" presId="urn:microsoft.com/office/officeart/2008/layout/HorizontalMultiLevelHierarchy"/>
    <dgm:cxn modelId="{B1242381-8F23-49DB-81DD-CC4ADDF88257}" type="presParOf" srcId="{7531956E-3051-4BC3-A5EB-EF210DAAC9C2}" destId="{12B3A6E1-A789-4E34-9959-65C66542C6F4}" srcOrd="1" destOrd="0" presId="urn:microsoft.com/office/officeart/2008/layout/HorizontalMultiLevelHierarchy"/>
    <dgm:cxn modelId="{FC626027-74D6-416E-A600-06FB318288AF}" type="presParOf" srcId="{A0717773-1D16-465C-A905-AA72CCF88653}" destId="{BC75E815-823A-4657-B07D-228902562A09}" srcOrd="2" destOrd="0" presId="urn:microsoft.com/office/officeart/2008/layout/HorizontalMultiLevelHierarchy"/>
    <dgm:cxn modelId="{43B581FB-0590-4400-B230-CB45715260D4}" type="presParOf" srcId="{BC75E815-823A-4657-B07D-228902562A09}" destId="{B0C5F975-3F82-4F0B-918E-C8F7D04847C7}" srcOrd="0" destOrd="0" presId="urn:microsoft.com/office/officeart/2008/layout/HorizontalMultiLevelHierarchy"/>
    <dgm:cxn modelId="{36291C7F-BDEB-4550-A0EE-2E9FF250D1C4}" type="presParOf" srcId="{A0717773-1D16-465C-A905-AA72CCF88653}" destId="{3CD849DF-C6CA-4A5C-BD29-B7CABB11E466}" srcOrd="3" destOrd="0" presId="urn:microsoft.com/office/officeart/2008/layout/HorizontalMultiLevelHierarchy"/>
    <dgm:cxn modelId="{02DBFDAB-6E42-426A-9AD5-713436E3EAEE}" type="presParOf" srcId="{3CD849DF-C6CA-4A5C-BD29-B7CABB11E466}" destId="{2EADB4A2-963A-4929-9E4F-1248ECFAD781}" srcOrd="0" destOrd="0" presId="urn:microsoft.com/office/officeart/2008/layout/HorizontalMultiLevelHierarchy"/>
    <dgm:cxn modelId="{97A61054-7F69-4483-ADAF-BF4FD95845CC}" type="presParOf" srcId="{3CD849DF-C6CA-4A5C-BD29-B7CABB11E466}" destId="{EB1FB525-D533-4E81-87E4-E9D95D6F5F53}" srcOrd="1" destOrd="0" presId="urn:microsoft.com/office/officeart/2008/layout/HorizontalMultiLevelHierarchy"/>
    <dgm:cxn modelId="{E3653C98-D52D-42ED-A9BD-5A5AE032A25F}" type="presParOf" srcId="{A0717773-1D16-465C-A905-AA72CCF88653}" destId="{CA40BEA6-5C70-4F87-9892-36C7500F61F4}" srcOrd="4" destOrd="0" presId="urn:microsoft.com/office/officeart/2008/layout/HorizontalMultiLevelHierarchy"/>
    <dgm:cxn modelId="{7572B3E8-C163-42B3-A0F2-16AE50802464}" type="presParOf" srcId="{CA40BEA6-5C70-4F87-9892-36C7500F61F4}" destId="{4EE9E9F7-A442-409E-B0DE-01C2EB99C1A3}" srcOrd="0" destOrd="0" presId="urn:microsoft.com/office/officeart/2008/layout/HorizontalMultiLevelHierarchy"/>
    <dgm:cxn modelId="{AC81BFD5-A9E4-442F-ABD9-BFFD8F37C9A5}" type="presParOf" srcId="{A0717773-1D16-465C-A905-AA72CCF88653}" destId="{C10FF98E-FDE7-43F5-89DB-373B32DA7D68}" srcOrd="5" destOrd="0" presId="urn:microsoft.com/office/officeart/2008/layout/HorizontalMultiLevelHierarchy"/>
    <dgm:cxn modelId="{08CFB8C4-8DC9-422F-A212-BAD49CFEDF73}" type="presParOf" srcId="{C10FF98E-FDE7-43F5-89DB-373B32DA7D68}" destId="{C0BB8952-682D-43E9-9512-79FE164342CA}" srcOrd="0" destOrd="0" presId="urn:microsoft.com/office/officeart/2008/layout/HorizontalMultiLevelHierarchy"/>
    <dgm:cxn modelId="{2FE4BECF-E2FE-4C85-9DD4-D8A8D83F6FA5}" type="presParOf" srcId="{C10FF98E-FDE7-43F5-89DB-373B32DA7D68}" destId="{AED13BF6-220C-4AEB-AF4E-6D602376FFE3}" srcOrd="1" destOrd="0" presId="urn:microsoft.com/office/officeart/2008/layout/HorizontalMultiLevelHierarchy"/>
    <dgm:cxn modelId="{7D397996-DBEA-4FA1-A264-2D019345959E}" type="presParOf" srcId="{A0717773-1D16-465C-A905-AA72CCF88653}" destId="{18BE5785-1DEA-4B92-B799-95FF0153452E}" srcOrd="6" destOrd="0" presId="urn:microsoft.com/office/officeart/2008/layout/HorizontalMultiLevelHierarchy"/>
    <dgm:cxn modelId="{8AFE04C8-0386-4DA8-A81A-8D7C29975D0C}" type="presParOf" srcId="{18BE5785-1DEA-4B92-B799-95FF0153452E}" destId="{9B3A234B-EE1C-4211-9515-3883CFEF9C13}" srcOrd="0" destOrd="0" presId="urn:microsoft.com/office/officeart/2008/layout/HorizontalMultiLevelHierarchy"/>
    <dgm:cxn modelId="{5E48071B-7F8D-4233-8E4C-1341D70FD65D}" type="presParOf" srcId="{A0717773-1D16-465C-A905-AA72CCF88653}" destId="{E3BCAC59-F6F4-4188-9A10-91A651572915}" srcOrd="7" destOrd="0" presId="urn:microsoft.com/office/officeart/2008/layout/HorizontalMultiLevelHierarchy"/>
    <dgm:cxn modelId="{C7BF1610-433C-48E9-BB29-68FD64CB7625}" type="presParOf" srcId="{E3BCAC59-F6F4-4188-9A10-91A651572915}" destId="{D20DCCAB-BC1C-47A1-BAB7-E432EBC83A7E}" srcOrd="0" destOrd="0" presId="urn:microsoft.com/office/officeart/2008/layout/HorizontalMultiLevelHierarchy"/>
    <dgm:cxn modelId="{EE519062-BCBC-46B4-93F3-2CF1FD8B0625}" type="presParOf" srcId="{E3BCAC59-F6F4-4188-9A10-91A651572915}" destId="{116C069B-26C4-44E4-9365-1AC98171792B}" srcOrd="1" destOrd="0" presId="urn:microsoft.com/office/officeart/2008/layout/HorizontalMultiLevelHierarchy"/>
    <dgm:cxn modelId="{90BB6C77-506F-4574-AF84-31B5D2D0AFF3}" type="presParOf" srcId="{A0717773-1D16-465C-A905-AA72CCF88653}" destId="{F63FAC2B-E314-4B71-912A-4DE6DD2A269D}" srcOrd="8" destOrd="0" presId="urn:microsoft.com/office/officeart/2008/layout/HorizontalMultiLevelHierarchy"/>
    <dgm:cxn modelId="{A9C15347-D6A4-4D61-B83C-A339116B1F62}" type="presParOf" srcId="{F63FAC2B-E314-4B71-912A-4DE6DD2A269D}" destId="{44800CBF-AA78-4221-B4CC-06C840B92C83}" srcOrd="0" destOrd="0" presId="urn:microsoft.com/office/officeart/2008/layout/HorizontalMultiLevelHierarchy"/>
    <dgm:cxn modelId="{445E7A41-078A-4321-B883-C1C192B7C329}" type="presParOf" srcId="{A0717773-1D16-465C-A905-AA72CCF88653}" destId="{471B65CA-172D-4B06-B27B-EB550DC4EAC8}" srcOrd="9" destOrd="0" presId="urn:microsoft.com/office/officeart/2008/layout/HorizontalMultiLevelHierarchy"/>
    <dgm:cxn modelId="{476FC1AA-7081-4E0B-A442-828194E2439D}" type="presParOf" srcId="{471B65CA-172D-4B06-B27B-EB550DC4EAC8}" destId="{1397F412-BBC6-49F8-9E51-D3BE9DA8AED2}" srcOrd="0" destOrd="0" presId="urn:microsoft.com/office/officeart/2008/layout/HorizontalMultiLevelHierarchy"/>
    <dgm:cxn modelId="{5FC06C81-4C42-408C-85F2-7F60F0EE63D6}" type="presParOf" srcId="{471B65CA-172D-4B06-B27B-EB550DC4EAC8}" destId="{8461436C-E282-4539-8BDB-170F577BED84}" srcOrd="1" destOrd="0" presId="urn:microsoft.com/office/officeart/2008/layout/HorizontalMultiLevelHierarchy"/>
    <dgm:cxn modelId="{9305D4E2-2F56-4EBB-A30D-EF16C535E11B}" type="presParOf" srcId="{A0717773-1D16-465C-A905-AA72CCF88653}" destId="{1FCB24D0-FA87-41DC-BE65-4E99A6975EFE}" srcOrd="10" destOrd="0" presId="urn:microsoft.com/office/officeart/2008/layout/HorizontalMultiLevelHierarchy"/>
    <dgm:cxn modelId="{0CD332A4-335E-4E88-8BC7-5079A78B7E7D}" type="presParOf" srcId="{1FCB24D0-FA87-41DC-BE65-4E99A6975EFE}" destId="{74AE27E4-E752-4EBE-87F9-D9D07636A9B5}" srcOrd="0" destOrd="0" presId="urn:microsoft.com/office/officeart/2008/layout/HorizontalMultiLevelHierarchy"/>
    <dgm:cxn modelId="{34DF9355-5DA6-44A4-9FF6-624067F821C8}" type="presParOf" srcId="{A0717773-1D16-465C-A905-AA72CCF88653}" destId="{31020FA1-DA5C-4FF6-8452-9297D9823B40}" srcOrd="11" destOrd="0" presId="urn:microsoft.com/office/officeart/2008/layout/HorizontalMultiLevelHierarchy"/>
    <dgm:cxn modelId="{6AC62872-CDC6-42E8-A300-2B8B246BB68C}" type="presParOf" srcId="{31020FA1-DA5C-4FF6-8452-9297D9823B40}" destId="{444A9079-47BF-4812-A7CE-311E77D98BAF}" srcOrd="0" destOrd="0" presId="urn:microsoft.com/office/officeart/2008/layout/HorizontalMultiLevelHierarchy"/>
    <dgm:cxn modelId="{FB318EF4-8D52-43F7-B149-699A22132649}" type="presParOf" srcId="{31020FA1-DA5C-4FF6-8452-9297D9823B40}" destId="{6B0C12A1-6009-449D-8CCF-D65BE809163C}" srcOrd="1" destOrd="0" presId="urn:microsoft.com/office/officeart/2008/layout/HorizontalMultiLevelHierarchy"/>
    <dgm:cxn modelId="{C2FB00A2-C7AA-4D1F-B8D4-9E90113C3F29}" type="presParOf" srcId="{A0717773-1D16-465C-A905-AA72CCF88653}" destId="{DC466A12-E703-4DD9-88FA-882262DA874E}" srcOrd="12" destOrd="0" presId="urn:microsoft.com/office/officeart/2008/layout/HorizontalMultiLevelHierarchy"/>
    <dgm:cxn modelId="{6B2A059C-C51E-4B1B-8684-1DEAD5672C71}" type="presParOf" srcId="{DC466A12-E703-4DD9-88FA-882262DA874E}" destId="{E04FE497-FFDE-485F-B8CF-62A5E62E01EA}" srcOrd="0" destOrd="0" presId="urn:microsoft.com/office/officeart/2008/layout/HorizontalMultiLevelHierarchy"/>
    <dgm:cxn modelId="{F122279C-4EBD-431E-B052-09EC95A34435}" type="presParOf" srcId="{A0717773-1D16-465C-A905-AA72CCF88653}" destId="{18CBDF17-F231-4502-8026-E55605BEB9A3}" srcOrd="13" destOrd="0" presId="urn:microsoft.com/office/officeart/2008/layout/HorizontalMultiLevelHierarchy"/>
    <dgm:cxn modelId="{3D07AB5E-74C9-434E-965D-FEE4AD66D304}" type="presParOf" srcId="{18CBDF17-F231-4502-8026-E55605BEB9A3}" destId="{778CE6B2-C60C-44DF-A97D-2457BCA1BDBD}" srcOrd="0" destOrd="0" presId="urn:microsoft.com/office/officeart/2008/layout/HorizontalMultiLevelHierarchy"/>
    <dgm:cxn modelId="{A41C6216-1A9D-41EC-9640-3F5CA8591BC2}" type="presParOf" srcId="{18CBDF17-F231-4502-8026-E55605BEB9A3}" destId="{FD1F5BD3-9AFC-48E8-A078-40B60FAB5F0D}" srcOrd="1" destOrd="0" presId="urn:microsoft.com/office/officeart/2008/layout/HorizontalMultiLevelHierarchy"/>
    <dgm:cxn modelId="{3B7A0093-EC9A-4488-8B34-4C9255738E2E}" type="presParOf" srcId="{A0717773-1D16-465C-A905-AA72CCF88653}" destId="{A0271C0A-CBF7-4DD4-9326-3CD7FA49A60B}" srcOrd="14" destOrd="0" presId="urn:microsoft.com/office/officeart/2008/layout/HorizontalMultiLevelHierarchy"/>
    <dgm:cxn modelId="{417B3AF7-C8D7-4D75-BAA2-1A95AA9FC9C3}" type="presParOf" srcId="{A0271C0A-CBF7-4DD4-9326-3CD7FA49A60B}" destId="{7DD4E311-9682-4C17-8C97-0CE38D6B0A6F}" srcOrd="0" destOrd="0" presId="urn:microsoft.com/office/officeart/2008/layout/HorizontalMultiLevelHierarchy"/>
    <dgm:cxn modelId="{D5013B31-3AD2-4987-8888-39B1FEC5DC5E}" type="presParOf" srcId="{A0717773-1D16-465C-A905-AA72CCF88653}" destId="{D8D4B4F6-7712-4F6A-9EA8-D0FE8CE97047}" srcOrd="15" destOrd="0" presId="urn:microsoft.com/office/officeart/2008/layout/HorizontalMultiLevelHierarchy"/>
    <dgm:cxn modelId="{109A2D8E-B0B9-4558-A995-3861EF11ED1D}" type="presParOf" srcId="{D8D4B4F6-7712-4F6A-9EA8-D0FE8CE97047}" destId="{E89F600B-4F71-42D2-A25F-7A0257198812}" srcOrd="0" destOrd="0" presId="urn:microsoft.com/office/officeart/2008/layout/HorizontalMultiLevelHierarchy"/>
    <dgm:cxn modelId="{1F140B4A-046C-4DB9-90AC-EEDB1E183E0F}" type="presParOf" srcId="{D8D4B4F6-7712-4F6A-9EA8-D0FE8CE97047}" destId="{544EFC20-D64A-4D3A-8DFA-13C441A590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1C40B-238E-4191-B845-96FCE95B87A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05832C8A-3526-4EC8-8F55-344387C7967B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প্রার্থী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সমান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FB32BFA1-4E9A-4399-A9A2-BF18966BF8C2}" type="parTrans" cxnId="{7180BBFF-4B28-4EAD-9CF0-235292E4CB98}">
      <dgm:prSet/>
      <dgm:spPr/>
      <dgm:t>
        <a:bodyPr/>
        <a:lstStyle/>
        <a:p>
          <a:endParaRPr lang="en-US"/>
        </a:p>
      </dgm:t>
    </dgm:pt>
    <dgm:pt modelId="{20402E86-7FE6-4BEB-9C7A-476412EC9E9B}" type="sibTrans" cxnId="{7180BBFF-4B28-4EAD-9CF0-235292E4CB98}">
      <dgm:prSet/>
      <dgm:spPr/>
      <dgm:t>
        <a:bodyPr/>
        <a:lstStyle/>
        <a:p>
          <a:endParaRPr lang="en-US"/>
        </a:p>
      </dgm:t>
    </dgm:pt>
    <dgm:pt modelId="{B7D9A62E-5A11-4644-86BE-FD16BCB9EDB8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প্রার্থী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সমর্থক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নিজের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হাতে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তুলে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নিতে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84EEE036-4135-4CCB-B261-CB4CB9E50C14}" type="parTrans" cxnId="{557F2A5F-BC21-4021-B7CD-7D81061E71E0}">
      <dgm:prSet/>
      <dgm:spPr/>
      <dgm:t>
        <a:bodyPr/>
        <a:lstStyle/>
        <a:p>
          <a:endParaRPr lang="en-US"/>
        </a:p>
      </dgm:t>
    </dgm:pt>
    <dgm:pt modelId="{DDE49F05-9DFA-456A-9739-2F2A9282991A}" type="sibTrans" cxnId="{557F2A5F-BC21-4021-B7CD-7D81061E71E0}">
      <dgm:prSet/>
      <dgm:spPr/>
      <dgm:t>
        <a:bodyPr/>
        <a:lstStyle/>
        <a:p>
          <a:endParaRPr lang="en-US"/>
        </a:p>
      </dgm:t>
    </dgm:pt>
    <dgm:pt modelId="{3B38697B-271F-4097-BDCF-3C17E4FDFB69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সরকারী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কর্মকর্তার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সহায়তা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রাষ্ট্রীয়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পারবেনা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41DFF4C0-651D-4D1B-8DBD-7243752F5239}" type="parTrans" cxnId="{7028DC05-62EA-4E19-AD7B-566458BEB2AC}">
      <dgm:prSet/>
      <dgm:spPr/>
      <dgm:t>
        <a:bodyPr/>
        <a:lstStyle/>
        <a:p>
          <a:endParaRPr lang="en-US"/>
        </a:p>
      </dgm:t>
    </dgm:pt>
    <dgm:pt modelId="{800709BF-F394-4C9D-A74B-93B0379625EA}" type="sibTrans" cxnId="{7028DC05-62EA-4E19-AD7B-566458BEB2AC}">
      <dgm:prSet/>
      <dgm:spPr/>
      <dgm:t>
        <a:bodyPr/>
        <a:lstStyle/>
        <a:p>
          <a:endParaRPr lang="en-US"/>
        </a:p>
      </dgm:t>
    </dgm:pt>
    <dgm:pt modelId="{6D58749D-67CF-404D-B228-2D89DC65E2E7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দেয়াল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লিখন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সকলকে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বিরত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B10685C4-E084-420E-B209-A31428BBFD37}" type="parTrans" cxnId="{43B1918E-AA47-439C-8598-3DE4299CD37D}">
      <dgm:prSet/>
      <dgm:spPr/>
      <dgm:t>
        <a:bodyPr/>
        <a:lstStyle/>
        <a:p>
          <a:endParaRPr lang="en-US"/>
        </a:p>
      </dgm:t>
    </dgm:pt>
    <dgm:pt modelId="{A8F8EDDF-C0DB-4A67-BFD5-56CF1B49CF02}" type="sibTrans" cxnId="{43B1918E-AA47-439C-8598-3DE4299CD37D}">
      <dgm:prSet/>
      <dgm:spPr/>
      <dgm:t>
        <a:bodyPr/>
        <a:lstStyle/>
        <a:p>
          <a:endParaRPr lang="en-US"/>
        </a:p>
      </dgm:t>
    </dgm:pt>
    <dgm:pt modelId="{07703C5E-AFBA-4A4D-9474-AD6B3FE45D8A}" type="pres">
      <dgm:prSet presAssocID="{8EF1C40B-238E-4191-B845-96FCE95B87A1}" presName="Name0" presStyleCnt="0">
        <dgm:presLayoutVars>
          <dgm:resizeHandles/>
        </dgm:presLayoutVars>
      </dgm:prSet>
      <dgm:spPr/>
    </dgm:pt>
    <dgm:pt modelId="{E9BBE7A2-7EA2-40F0-893E-905AB9D29105}" type="pres">
      <dgm:prSet presAssocID="{05832C8A-3526-4EC8-8F55-344387C7967B}" presName="text" presStyleLbl="node1" presStyleIdx="0" presStyleCnt="4" custScaleX="743292">
        <dgm:presLayoutVars>
          <dgm:bulletEnabled val="1"/>
        </dgm:presLayoutVars>
      </dgm:prSet>
      <dgm:spPr/>
    </dgm:pt>
    <dgm:pt modelId="{A49BCD40-4AA9-44E3-8335-51BDD08F8185}" type="pres">
      <dgm:prSet presAssocID="{20402E86-7FE6-4BEB-9C7A-476412EC9E9B}" presName="space" presStyleCnt="0"/>
      <dgm:spPr/>
    </dgm:pt>
    <dgm:pt modelId="{23B8E41F-BC53-435A-942B-231D7E228142}" type="pres">
      <dgm:prSet presAssocID="{B7D9A62E-5A11-4644-86BE-FD16BCB9EDB8}" presName="text" presStyleLbl="node1" presStyleIdx="1" presStyleCnt="4" custScaleX="979529">
        <dgm:presLayoutVars>
          <dgm:bulletEnabled val="1"/>
        </dgm:presLayoutVars>
      </dgm:prSet>
      <dgm:spPr/>
    </dgm:pt>
    <dgm:pt modelId="{4CA12ECA-7AF0-4A21-8B3E-3F52B21BCB87}" type="pres">
      <dgm:prSet presAssocID="{DDE49F05-9DFA-456A-9739-2F2A9282991A}" presName="space" presStyleCnt="0"/>
      <dgm:spPr/>
    </dgm:pt>
    <dgm:pt modelId="{1AA7FDE3-4106-4D94-8A41-CCEAD18526D9}" type="pres">
      <dgm:prSet presAssocID="{3B38697B-271F-4097-BDCF-3C17E4FDFB69}" presName="text" presStyleLbl="node1" presStyleIdx="2" presStyleCnt="4" custScaleX="975621">
        <dgm:presLayoutVars>
          <dgm:bulletEnabled val="1"/>
        </dgm:presLayoutVars>
      </dgm:prSet>
      <dgm:spPr/>
    </dgm:pt>
    <dgm:pt modelId="{AF1E6E49-BA38-4A06-93AC-F035A2EC8C92}" type="pres">
      <dgm:prSet presAssocID="{800709BF-F394-4C9D-A74B-93B0379625EA}" presName="space" presStyleCnt="0"/>
      <dgm:spPr/>
    </dgm:pt>
    <dgm:pt modelId="{CC18A531-7DBE-460E-AF72-224DA561EFD1}" type="pres">
      <dgm:prSet presAssocID="{6D58749D-67CF-404D-B228-2D89DC65E2E7}" presName="text" presStyleLbl="node1" presStyleIdx="3" presStyleCnt="4" custScaleX="219952">
        <dgm:presLayoutVars>
          <dgm:bulletEnabled val="1"/>
        </dgm:presLayoutVars>
      </dgm:prSet>
      <dgm:spPr/>
    </dgm:pt>
  </dgm:ptLst>
  <dgm:cxnLst>
    <dgm:cxn modelId="{7028DC05-62EA-4E19-AD7B-566458BEB2AC}" srcId="{8EF1C40B-238E-4191-B845-96FCE95B87A1}" destId="{3B38697B-271F-4097-BDCF-3C17E4FDFB69}" srcOrd="2" destOrd="0" parTransId="{41DFF4C0-651D-4D1B-8DBD-7243752F5239}" sibTransId="{800709BF-F394-4C9D-A74B-93B0379625EA}"/>
    <dgm:cxn modelId="{2D296021-F2DE-42DC-866E-1205056E60E4}" type="presOf" srcId="{3B38697B-271F-4097-BDCF-3C17E4FDFB69}" destId="{1AA7FDE3-4106-4D94-8A41-CCEAD18526D9}" srcOrd="0" destOrd="0" presId="urn:diagrams.loki3.com/VaryingWidthList"/>
    <dgm:cxn modelId="{557F2A5F-BC21-4021-B7CD-7D81061E71E0}" srcId="{8EF1C40B-238E-4191-B845-96FCE95B87A1}" destId="{B7D9A62E-5A11-4644-86BE-FD16BCB9EDB8}" srcOrd="1" destOrd="0" parTransId="{84EEE036-4135-4CCB-B261-CB4CB9E50C14}" sibTransId="{DDE49F05-9DFA-456A-9739-2F2A9282991A}"/>
    <dgm:cxn modelId="{C1DD6875-9065-4DA7-A4EC-DA41DB4084E6}" type="presOf" srcId="{B7D9A62E-5A11-4644-86BE-FD16BCB9EDB8}" destId="{23B8E41F-BC53-435A-942B-231D7E228142}" srcOrd="0" destOrd="0" presId="urn:diagrams.loki3.com/VaryingWidthList"/>
    <dgm:cxn modelId="{A009448A-B0D6-495B-88D7-7E9EFDD8D971}" type="presOf" srcId="{05832C8A-3526-4EC8-8F55-344387C7967B}" destId="{E9BBE7A2-7EA2-40F0-893E-905AB9D29105}" srcOrd="0" destOrd="0" presId="urn:diagrams.loki3.com/VaryingWidthList"/>
    <dgm:cxn modelId="{43B1918E-AA47-439C-8598-3DE4299CD37D}" srcId="{8EF1C40B-238E-4191-B845-96FCE95B87A1}" destId="{6D58749D-67CF-404D-B228-2D89DC65E2E7}" srcOrd="3" destOrd="0" parTransId="{B10685C4-E084-420E-B209-A31428BBFD37}" sibTransId="{A8F8EDDF-C0DB-4A67-BFD5-56CF1B49CF02}"/>
    <dgm:cxn modelId="{429C8CD0-8F6F-4DE3-B4CC-E57F1AFE4D51}" type="presOf" srcId="{8EF1C40B-238E-4191-B845-96FCE95B87A1}" destId="{07703C5E-AFBA-4A4D-9474-AD6B3FE45D8A}" srcOrd="0" destOrd="0" presId="urn:diagrams.loki3.com/VaryingWidthList"/>
    <dgm:cxn modelId="{4B9281F0-984E-47C6-AD20-5B4AE9BBC0EB}" type="presOf" srcId="{6D58749D-67CF-404D-B228-2D89DC65E2E7}" destId="{CC18A531-7DBE-460E-AF72-224DA561EFD1}" srcOrd="0" destOrd="0" presId="urn:diagrams.loki3.com/VaryingWidthList"/>
    <dgm:cxn modelId="{7180BBFF-4B28-4EAD-9CF0-235292E4CB98}" srcId="{8EF1C40B-238E-4191-B845-96FCE95B87A1}" destId="{05832C8A-3526-4EC8-8F55-344387C7967B}" srcOrd="0" destOrd="0" parTransId="{FB32BFA1-4E9A-4399-A9A2-BF18966BF8C2}" sibTransId="{20402E86-7FE6-4BEB-9C7A-476412EC9E9B}"/>
    <dgm:cxn modelId="{795C66EF-434A-4F59-AC5E-913B4103F67C}" type="presParOf" srcId="{07703C5E-AFBA-4A4D-9474-AD6B3FE45D8A}" destId="{E9BBE7A2-7EA2-40F0-893E-905AB9D29105}" srcOrd="0" destOrd="0" presId="urn:diagrams.loki3.com/VaryingWidthList"/>
    <dgm:cxn modelId="{A65360BD-D3C2-4835-8BEF-C5C5EF579F7C}" type="presParOf" srcId="{07703C5E-AFBA-4A4D-9474-AD6B3FE45D8A}" destId="{A49BCD40-4AA9-44E3-8335-51BDD08F8185}" srcOrd="1" destOrd="0" presId="urn:diagrams.loki3.com/VaryingWidthList"/>
    <dgm:cxn modelId="{85EF9211-B7BB-45AA-9285-5878367E3466}" type="presParOf" srcId="{07703C5E-AFBA-4A4D-9474-AD6B3FE45D8A}" destId="{23B8E41F-BC53-435A-942B-231D7E228142}" srcOrd="2" destOrd="0" presId="urn:diagrams.loki3.com/VaryingWidthList"/>
    <dgm:cxn modelId="{E32FCFC9-BB10-456C-9AFD-2A778F9E04A3}" type="presParOf" srcId="{07703C5E-AFBA-4A4D-9474-AD6B3FE45D8A}" destId="{4CA12ECA-7AF0-4A21-8B3E-3F52B21BCB87}" srcOrd="3" destOrd="0" presId="urn:diagrams.loki3.com/VaryingWidthList"/>
    <dgm:cxn modelId="{3DDFC636-E2A1-4301-B161-918ACF60D07B}" type="presParOf" srcId="{07703C5E-AFBA-4A4D-9474-AD6B3FE45D8A}" destId="{1AA7FDE3-4106-4D94-8A41-CCEAD18526D9}" srcOrd="4" destOrd="0" presId="urn:diagrams.loki3.com/VaryingWidthList"/>
    <dgm:cxn modelId="{9040DD0A-37CB-48F8-812C-12627FE0BE8F}" type="presParOf" srcId="{07703C5E-AFBA-4A4D-9474-AD6B3FE45D8A}" destId="{AF1E6E49-BA38-4A06-93AC-F035A2EC8C92}" srcOrd="5" destOrd="0" presId="urn:diagrams.loki3.com/VaryingWidthList"/>
    <dgm:cxn modelId="{A815584B-2B7B-497F-A0DB-E06D2C79EAE3}" type="presParOf" srcId="{07703C5E-AFBA-4A4D-9474-AD6B3FE45D8A}" destId="{CC18A531-7DBE-460E-AF72-224DA561EFD1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71C0A-CBF7-4DD4-9326-3CD7FA49A60B}">
      <dsp:nvSpPr>
        <dsp:cNvPr id="0" name=""/>
        <dsp:cNvSpPr/>
      </dsp:nvSpPr>
      <dsp:spPr>
        <a:xfrm>
          <a:off x="3495799" y="2461945"/>
          <a:ext cx="593977" cy="1808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988" y="0"/>
              </a:lnTo>
              <a:lnTo>
                <a:pt x="296988" y="1808402"/>
              </a:lnTo>
              <a:lnTo>
                <a:pt x="593977" y="18084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745201" y="3318560"/>
        <a:ext cx="95172" cy="95172"/>
      </dsp:txXfrm>
    </dsp:sp>
    <dsp:sp modelId="{DC466A12-E703-4DD9-88FA-882262DA874E}">
      <dsp:nvSpPr>
        <dsp:cNvPr id="0" name=""/>
        <dsp:cNvSpPr/>
      </dsp:nvSpPr>
      <dsp:spPr>
        <a:xfrm>
          <a:off x="3495799" y="2461945"/>
          <a:ext cx="595422" cy="122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711" y="0"/>
              </a:lnTo>
              <a:lnTo>
                <a:pt x="297711" y="1227997"/>
              </a:lnTo>
              <a:lnTo>
                <a:pt x="595422" y="1227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59392" y="3041825"/>
        <a:ext cx="68236" cy="68236"/>
      </dsp:txXfrm>
    </dsp:sp>
    <dsp:sp modelId="{1FCB24D0-FA87-41DC-BE65-4E99A6975EFE}">
      <dsp:nvSpPr>
        <dsp:cNvPr id="0" name=""/>
        <dsp:cNvSpPr/>
      </dsp:nvSpPr>
      <dsp:spPr>
        <a:xfrm>
          <a:off x="3495799" y="2461945"/>
          <a:ext cx="571557" cy="689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778" y="0"/>
              </a:lnTo>
              <a:lnTo>
                <a:pt x="285778" y="689710"/>
              </a:lnTo>
              <a:lnTo>
                <a:pt x="571557" y="689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59183" y="2784406"/>
        <a:ext cx="44787" cy="44787"/>
      </dsp:txXfrm>
    </dsp:sp>
    <dsp:sp modelId="{F63FAC2B-E314-4B71-912A-4DE6DD2A269D}">
      <dsp:nvSpPr>
        <dsp:cNvPr id="0" name=""/>
        <dsp:cNvSpPr/>
      </dsp:nvSpPr>
      <dsp:spPr>
        <a:xfrm>
          <a:off x="3495799" y="2461945"/>
          <a:ext cx="556547" cy="13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273" y="0"/>
              </a:lnTo>
              <a:lnTo>
                <a:pt x="278273" y="139029"/>
              </a:lnTo>
              <a:lnTo>
                <a:pt x="556547" y="139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59731" y="2517119"/>
        <a:ext cx="28682" cy="28682"/>
      </dsp:txXfrm>
    </dsp:sp>
    <dsp:sp modelId="{18BE5785-1DEA-4B92-B799-95FF0153452E}">
      <dsp:nvSpPr>
        <dsp:cNvPr id="0" name=""/>
        <dsp:cNvSpPr/>
      </dsp:nvSpPr>
      <dsp:spPr>
        <a:xfrm>
          <a:off x="3495799" y="2020712"/>
          <a:ext cx="567677" cy="441232"/>
        </a:xfrm>
        <a:custGeom>
          <a:avLst/>
          <a:gdLst/>
          <a:ahLst/>
          <a:cxnLst/>
          <a:rect l="0" t="0" r="0" b="0"/>
          <a:pathLst>
            <a:path>
              <a:moveTo>
                <a:pt x="0" y="441232"/>
              </a:moveTo>
              <a:lnTo>
                <a:pt x="283838" y="441232"/>
              </a:lnTo>
              <a:lnTo>
                <a:pt x="283838" y="0"/>
              </a:lnTo>
              <a:lnTo>
                <a:pt x="5676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61663" y="2223354"/>
        <a:ext cx="35949" cy="35949"/>
      </dsp:txXfrm>
    </dsp:sp>
    <dsp:sp modelId="{CA40BEA6-5C70-4F87-9892-36C7500F61F4}">
      <dsp:nvSpPr>
        <dsp:cNvPr id="0" name=""/>
        <dsp:cNvSpPr/>
      </dsp:nvSpPr>
      <dsp:spPr>
        <a:xfrm>
          <a:off x="3495799" y="1394485"/>
          <a:ext cx="586539" cy="1067460"/>
        </a:xfrm>
        <a:custGeom>
          <a:avLst/>
          <a:gdLst/>
          <a:ahLst/>
          <a:cxnLst/>
          <a:rect l="0" t="0" r="0" b="0"/>
          <a:pathLst>
            <a:path>
              <a:moveTo>
                <a:pt x="0" y="1067460"/>
              </a:moveTo>
              <a:lnTo>
                <a:pt x="293269" y="1067460"/>
              </a:lnTo>
              <a:lnTo>
                <a:pt x="293269" y="0"/>
              </a:lnTo>
              <a:lnTo>
                <a:pt x="5865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58619" y="1897765"/>
        <a:ext cx="60899" cy="60899"/>
      </dsp:txXfrm>
    </dsp:sp>
    <dsp:sp modelId="{BC75E815-823A-4657-B07D-228902562A09}">
      <dsp:nvSpPr>
        <dsp:cNvPr id="0" name=""/>
        <dsp:cNvSpPr/>
      </dsp:nvSpPr>
      <dsp:spPr>
        <a:xfrm>
          <a:off x="3495799" y="895275"/>
          <a:ext cx="576774" cy="1566670"/>
        </a:xfrm>
        <a:custGeom>
          <a:avLst/>
          <a:gdLst/>
          <a:ahLst/>
          <a:cxnLst/>
          <a:rect l="0" t="0" r="0" b="0"/>
          <a:pathLst>
            <a:path>
              <a:moveTo>
                <a:pt x="0" y="1566670"/>
              </a:moveTo>
              <a:lnTo>
                <a:pt x="288387" y="1566670"/>
              </a:lnTo>
              <a:lnTo>
                <a:pt x="288387" y="0"/>
              </a:lnTo>
              <a:lnTo>
                <a:pt x="57677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42449" y="1636873"/>
        <a:ext cx="83473" cy="83473"/>
      </dsp:txXfrm>
    </dsp:sp>
    <dsp:sp modelId="{CE25F348-E6AA-415E-A28B-121855FFDC00}">
      <dsp:nvSpPr>
        <dsp:cNvPr id="0" name=""/>
        <dsp:cNvSpPr/>
      </dsp:nvSpPr>
      <dsp:spPr>
        <a:xfrm>
          <a:off x="3495799" y="345491"/>
          <a:ext cx="549377" cy="2116454"/>
        </a:xfrm>
        <a:custGeom>
          <a:avLst/>
          <a:gdLst/>
          <a:ahLst/>
          <a:cxnLst/>
          <a:rect l="0" t="0" r="0" b="0"/>
          <a:pathLst>
            <a:path>
              <a:moveTo>
                <a:pt x="0" y="2116454"/>
              </a:moveTo>
              <a:lnTo>
                <a:pt x="274688" y="2116454"/>
              </a:lnTo>
              <a:lnTo>
                <a:pt x="274688" y="0"/>
              </a:lnTo>
              <a:lnTo>
                <a:pt x="5493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715822" y="1349053"/>
        <a:ext cx="109329" cy="109329"/>
      </dsp:txXfrm>
    </dsp:sp>
    <dsp:sp modelId="{59BC2420-0F1A-4490-919D-EF1B55068153}">
      <dsp:nvSpPr>
        <dsp:cNvPr id="0" name=""/>
        <dsp:cNvSpPr/>
      </dsp:nvSpPr>
      <dsp:spPr>
        <a:xfrm rot="16200000">
          <a:off x="1742102" y="2054094"/>
          <a:ext cx="2691690" cy="81570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নির্বাচন কমিশনার</a:t>
          </a:r>
          <a:endParaRPr lang="en-US" sz="3200" kern="1200" dirty="0"/>
        </a:p>
      </dsp:txBody>
      <dsp:txXfrm>
        <a:off x="1742102" y="2054094"/>
        <a:ext cx="2691690" cy="815702"/>
      </dsp:txXfrm>
    </dsp:sp>
    <dsp:sp modelId="{4FB3114E-39FB-4092-BB7A-6EA8DDBA0FBF}">
      <dsp:nvSpPr>
        <dsp:cNvPr id="0" name=""/>
        <dsp:cNvSpPr/>
      </dsp:nvSpPr>
      <dsp:spPr>
        <a:xfrm>
          <a:off x="4045176" y="137564"/>
          <a:ext cx="2675505" cy="41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ভোটার তালিকা প্রণয়ন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45176" y="137564"/>
        <a:ext cx="2675505" cy="415853"/>
      </dsp:txXfrm>
    </dsp:sp>
    <dsp:sp modelId="{2EADB4A2-963A-4929-9E4F-1248ECFAD781}">
      <dsp:nvSpPr>
        <dsp:cNvPr id="0" name=""/>
        <dsp:cNvSpPr/>
      </dsp:nvSpPr>
      <dsp:spPr>
        <a:xfrm>
          <a:off x="4072573" y="680920"/>
          <a:ext cx="2675505" cy="428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তফসিল ঘোষনা</a:t>
          </a:r>
          <a:endParaRPr lang="en-US" sz="1800" kern="1200" dirty="0"/>
        </a:p>
      </dsp:txBody>
      <dsp:txXfrm>
        <a:off x="4072573" y="680920"/>
        <a:ext cx="2675505" cy="428708"/>
      </dsp:txXfrm>
    </dsp:sp>
    <dsp:sp modelId="{C0BB8952-682D-43E9-9512-79FE164342CA}">
      <dsp:nvSpPr>
        <dsp:cNvPr id="0" name=""/>
        <dsp:cNvSpPr/>
      </dsp:nvSpPr>
      <dsp:spPr>
        <a:xfrm>
          <a:off x="4082339" y="1190498"/>
          <a:ext cx="2675505" cy="407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মনোনয়নপত্র বিতরন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2339" y="1190498"/>
        <a:ext cx="2675505" cy="407973"/>
      </dsp:txXfrm>
    </dsp:sp>
    <dsp:sp modelId="{D20DCCAB-BC1C-47A1-BAB7-E432EBC83A7E}">
      <dsp:nvSpPr>
        <dsp:cNvPr id="0" name=""/>
        <dsp:cNvSpPr/>
      </dsp:nvSpPr>
      <dsp:spPr>
        <a:xfrm>
          <a:off x="4063476" y="1717548"/>
          <a:ext cx="2675505" cy="606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মনোনয়নপত্র গ্রহন বাছাই</a:t>
          </a:r>
          <a:endParaRPr lang="en-US" sz="1800" kern="1200" dirty="0"/>
        </a:p>
      </dsp:txBody>
      <dsp:txXfrm>
        <a:off x="4063476" y="1717548"/>
        <a:ext cx="2675505" cy="606328"/>
      </dsp:txXfrm>
    </dsp:sp>
    <dsp:sp modelId="{1397F412-BBC6-49F8-9E51-D3BE9DA8AED2}">
      <dsp:nvSpPr>
        <dsp:cNvPr id="0" name=""/>
        <dsp:cNvSpPr/>
      </dsp:nvSpPr>
      <dsp:spPr>
        <a:xfrm>
          <a:off x="4052346" y="2396988"/>
          <a:ext cx="2675505" cy="407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প্রতীক বন্টন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2346" y="2396988"/>
        <a:ext cx="2675505" cy="407973"/>
      </dsp:txXfrm>
    </dsp:sp>
    <dsp:sp modelId="{444A9079-47BF-4812-A7CE-311E77D98BAF}">
      <dsp:nvSpPr>
        <dsp:cNvPr id="0" name=""/>
        <dsp:cNvSpPr/>
      </dsp:nvSpPr>
      <dsp:spPr>
        <a:xfrm>
          <a:off x="4067356" y="2947669"/>
          <a:ext cx="2675505" cy="407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ভোট গ্রহন কর্মকর্তা নিয়োগ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67356" y="2947669"/>
        <a:ext cx="2675505" cy="407973"/>
      </dsp:txXfrm>
    </dsp:sp>
    <dsp:sp modelId="{778CE6B2-C60C-44DF-A97D-2457BCA1BDBD}">
      <dsp:nvSpPr>
        <dsp:cNvPr id="0" name=""/>
        <dsp:cNvSpPr/>
      </dsp:nvSpPr>
      <dsp:spPr>
        <a:xfrm>
          <a:off x="4091221" y="3493031"/>
          <a:ext cx="2675505" cy="393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ভোট গ্রহন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1221" y="3493031"/>
        <a:ext cx="2675505" cy="393821"/>
      </dsp:txXfrm>
    </dsp:sp>
    <dsp:sp modelId="{E89F600B-4F71-42D2-A25F-7A0257198812}">
      <dsp:nvSpPr>
        <dsp:cNvPr id="0" name=""/>
        <dsp:cNvSpPr/>
      </dsp:nvSpPr>
      <dsp:spPr>
        <a:xfrm>
          <a:off x="4089777" y="4072246"/>
          <a:ext cx="2675505" cy="396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ফলাফল ঘোষনা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9777" y="4072246"/>
        <a:ext cx="2675505" cy="396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E7A2-7EA2-40F0-893E-905AB9D29105}">
      <dsp:nvSpPr>
        <dsp:cNvPr id="0" name=""/>
        <dsp:cNvSpPr/>
      </dsp:nvSpPr>
      <dsp:spPr>
        <a:xfrm>
          <a:off x="0" y="2210"/>
          <a:ext cx="8575040" cy="106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প্রার্থী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সমান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0" y="2210"/>
        <a:ext cx="8575040" cy="1063333"/>
      </dsp:txXfrm>
    </dsp:sp>
    <dsp:sp modelId="{23B8E41F-BC53-435A-942B-231D7E228142}">
      <dsp:nvSpPr>
        <dsp:cNvPr id="0" name=""/>
        <dsp:cNvSpPr/>
      </dsp:nvSpPr>
      <dsp:spPr>
        <a:xfrm>
          <a:off x="0" y="1118711"/>
          <a:ext cx="8575040" cy="106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প্রার্থী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সমর্থক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নিজের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হাতে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তুলে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নিতে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0" y="1118711"/>
        <a:ext cx="8575040" cy="1063333"/>
      </dsp:txXfrm>
    </dsp:sp>
    <dsp:sp modelId="{1AA7FDE3-4106-4D94-8A41-CCEAD18526D9}">
      <dsp:nvSpPr>
        <dsp:cNvPr id="0" name=""/>
        <dsp:cNvSpPr/>
      </dsp:nvSpPr>
      <dsp:spPr>
        <a:xfrm>
          <a:off x="0" y="2235211"/>
          <a:ext cx="8575040" cy="106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সরকারী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কর্মকর্তার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সহায়তা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রাষ্ট্রীয়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পারবেনা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0" y="2235211"/>
        <a:ext cx="8575040" cy="1063333"/>
      </dsp:txXfrm>
    </dsp:sp>
    <dsp:sp modelId="{CC18A531-7DBE-460E-AF72-224DA561EFD1}">
      <dsp:nvSpPr>
        <dsp:cNvPr id="0" name=""/>
        <dsp:cNvSpPr/>
      </dsp:nvSpPr>
      <dsp:spPr>
        <a:xfrm>
          <a:off x="0" y="3351711"/>
          <a:ext cx="8575040" cy="106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দেয়াল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লিখন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সকলকে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বিরত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3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0" y="3351711"/>
        <a:ext cx="8575040" cy="1063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F923-9855-4699-AD02-1C95C770237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78485-CF25-44D1-BF9E-C16689E9E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3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151F5AF-C510-4540-96D9-239F68FB426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7FEA919-6606-4452-9B05-83D2264E4117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F5AF-C510-4540-96D9-239F68FB426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A919-6606-4452-9B05-83D2264E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7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151F5AF-C510-4540-96D9-239F68FB426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7FEA919-6606-4452-9B05-83D2264E411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53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F5AF-C510-4540-96D9-239F68FB426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A919-6606-4452-9B05-83D2264E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51F5AF-C510-4540-96D9-239F68FB426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7FEA919-6606-4452-9B05-83D2264E41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063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F5AF-C510-4540-96D9-239F68FB426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A919-6606-4452-9B05-83D2264E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3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F5AF-C510-4540-96D9-239F68FB426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A919-6606-4452-9B05-83D2264E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F5AF-C510-4540-96D9-239F68FB426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A919-6606-4452-9B05-83D2264E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1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F5AF-C510-4540-96D9-239F68FB426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A919-6606-4452-9B05-83D2264E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4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151F5AF-C510-4540-96D9-239F68FB426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7FEA919-6606-4452-9B05-83D2264E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19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151F5AF-C510-4540-96D9-239F68FB426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7FEA919-6606-4452-9B05-83D2264E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2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151F5AF-C510-4540-96D9-239F68FB426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7FEA919-6606-4452-9B05-83D2264E411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8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EA1415-1B59-49E8-8146-F52D76F421CC}"/>
              </a:ext>
            </a:extLst>
          </p:cNvPr>
          <p:cNvSpPr txBox="1"/>
          <p:nvPr/>
        </p:nvSpPr>
        <p:spPr>
          <a:xfrm>
            <a:off x="1434905" y="815926"/>
            <a:ext cx="9214337" cy="1015663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IN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BFE32-57C5-46A7-8B67-41B17DFE8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5" y="2220936"/>
            <a:ext cx="9214337" cy="3996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607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4CDB4-1036-4044-9760-F10AF4B947B3}"/>
              </a:ext>
            </a:extLst>
          </p:cNvPr>
          <p:cNvSpPr txBox="1"/>
          <p:nvPr/>
        </p:nvSpPr>
        <p:spPr>
          <a:xfrm>
            <a:off x="3767797" y="520504"/>
            <a:ext cx="465640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 ও নির্বাচনের সম্পর্ক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AA005-B1D7-4D3A-9148-4FFA9A8B0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6" y="1828799"/>
            <a:ext cx="3725303" cy="1997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A3C2D4-0D17-4BD7-8009-E365EF7ED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91" y="1828800"/>
            <a:ext cx="3357249" cy="1997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059448-C909-4172-A5CD-2A16F8D7C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792" y="1828799"/>
            <a:ext cx="3669271" cy="1997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8CB033-EC50-4E00-8CE1-626782BDE5CC}"/>
              </a:ext>
            </a:extLst>
          </p:cNvPr>
          <p:cNvSpPr txBox="1"/>
          <p:nvPr/>
        </p:nvSpPr>
        <p:spPr>
          <a:xfrm>
            <a:off x="1378634" y="3854542"/>
            <a:ext cx="112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598D37-62F6-4634-A51B-75A5E165DC72}"/>
              </a:ext>
            </a:extLst>
          </p:cNvPr>
          <p:cNvSpPr txBox="1"/>
          <p:nvPr/>
        </p:nvSpPr>
        <p:spPr>
          <a:xfrm>
            <a:off x="4998600" y="3854542"/>
            <a:ext cx="112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022950-AEFC-4D1B-8100-5FCFFAA96D1A}"/>
              </a:ext>
            </a:extLst>
          </p:cNvPr>
          <p:cNvSpPr txBox="1"/>
          <p:nvPr/>
        </p:nvSpPr>
        <p:spPr>
          <a:xfrm>
            <a:off x="8159262" y="3854542"/>
            <a:ext cx="337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জনগণের নির্বাচিত সদস্যগণ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14FE3-5F65-461F-9E0E-5FEEB7B9B6D2}"/>
              </a:ext>
            </a:extLst>
          </p:cNvPr>
          <p:cNvSpPr txBox="1"/>
          <p:nvPr/>
        </p:nvSpPr>
        <p:spPr>
          <a:xfrm>
            <a:off x="928466" y="4797082"/>
            <a:ext cx="1012873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আধুনিক গণতান্ত্রিক শাসন ব্যবস্থায় জনগণই সকল ক্ষমতার উৎস। নির্বাচনে অংশগ্রহন এবং ভোট দানের মাধ্যমেই জনগণ তাদের এই গণতান্ত্রিক অধিকার প্রয়োগ করে। </a:t>
            </a:r>
          </a:p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নির্বাচন ব্যবস্থার সাথে বৈধ কর্তৃপক্ষ নির্বাচন এবং গণতান্ত্রিক সরকার গঠনের সম্পর্ক রয়েছে।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4EB92E-2F72-4123-9E93-AD6571AA182F}"/>
              </a:ext>
            </a:extLst>
          </p:cNvPr>
          <p:cNvSpPr txBox="1"/>
          <p:nvPr/>
        </p:nvSpPr>
        <p:spPr>
          <a:xfrm>
            <a:off x="4098387" y="492368"/>
            <a:ext cx="3995225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নির্বাচন প্রক্রিয়া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8B7F3F7-3443-4D17-9662-18FD52948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390242"/>
              </p:ext>
            </p:extLst>
          </p:nvPr>
        </p:nvGraphicFramePr>
        <p:xfrm>
          <a:off x="703384" y="1603718"/>
          <a:ext cx="9355016" cy="489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1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651EF-7B74-4CDC-8771-654507D09593}"/>
              </a:ext>
            </a:extLst>
          </p:cNvPr>
          <p:cNvSpPr txBox="1"/>
          <p:nvPr/>
        </p:nvSpPr>
        <p:spPr>
          <a:xfrm>
            <a:off x="4098387" y="492368"/>
            <a:ext cx="3995225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চরণবিধি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B88C8B-295B-4354-9F66-FB395A986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576357"/>
              </p:ext>
            </p:extLst>
          </p:nvPr>
        </p:nvGraphicFramePr>
        <p:xfrm>
          <a:off x="1919458" y="1392702"/>
          <a:ext cx="8575040" cy="4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4904-47DF-45BF-BBDE-73FCDC13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361"/>
            <a:ext cx="10515600" cy="716327"/>
          </a:xfrm>
        </p:spPr>
        <p:txBody>
          <a:bodyPr>
            <a:normAutofit fontScale="90000"/>
          </a:bodyPr>
          <a:lstStyle/>
          <a:p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ন্ত্রের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বিষয় কী?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258F-440E-4350-A954-325B560A7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AB5A5-F08B-423F-98DE-F6D4F201AF51}"/>
              </a:ext>
            </a:extLst>
          </p:cNvPr>
          <p:cNvSpPr txBox="1"/>
          <p:nvPr/>
        </p:nvSpPr>
        <p:spPr>
          <a:xfrm>
            <a:off x="4656407" y="188783"/>
            <a:ext cx="2363372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29A51-83FA-4444-80AA-961F7D244C21}"/>
              </a:ext>
            </a:extLst>
          </p:cNvPr>
          <p:cNvSpPr txBox="1"/>
          <p:nvPr/>
        </p:nvSpPr>
        <p:spPr>
          <a:xfrm>
            <a:off x="992583" y="2215974"/>
            <a:ext cx="177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জনগণ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F601A1-05DF-4B51-A4BB-D36C8DD3A631}"/>
              </a:ext>
            </a:extLst>
          </p:cNvPr>
          <p:cNvSpPr txBox="1"/>
          <p:nvPr/>
        </p:nvSpPr>
        <p:spPr>
          <a:xfrm>
            <a:off x="970605" y="2970121"/>
            <a:ext cx="1543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ভোটার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13F258-39FB-4BDA-93D1-5F45E612DBE5}"/>
              </a:ext>
            </a:extLst>
          </p:cNvPr>
          <p:cNvSpPr txBox="1"/>
          <p:nvPr/>
        </p:nvSpPr>
        <p:spPr>
          <a:xfrm>
            <a:off x="970605" y="3737273"/>
            <a:ext cx="1515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 নির্বাচন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CC93B-03A0-4E56-9FB7-894E74592B75}"/>
              </a:ext>
            </a:extLst>
          </p:cNvPr>
          <p:cNvSpPr txBox="1"/>
          <p:nvPr/>
        </p:nvSpPr>
        <p:spPr>
          <a:xfrm>
            <a:off x="942506" y="4552162"/>
            <a:ext cx="253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রাজনৈতিক দল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0923BFDE-71ED-46A7-982E-EF1BAA921BF7}"/>
              </a:ext>
            </a:extLst>
          </p:cNvPr>
          <p:cNvSpPr/>
          <p:nvPr/>
        </p:nvSpPr>
        <p:spPr>
          <a:xfrm rot="19492448">
            <a:off x="4360786" y="3722878"/>
            <a:ext cx="740446" cy="312509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65BDBAB0-02CC-43D5-8588-782035DCBFB4}"/>
              </a:ext>
            </a:extLst>
          </p:cNvPr>
          <p:cNvSpPr/>
          <p:nvPr/>
        </p:nvSpPr>
        <p:spPr>
          <a:xfrm>
            <a:off x="4331266" y="2322095"/>
            <a:ext cx="597717" cy="4548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A1217D23-4769-4598-9CBB-18F4B07ECBA0}"/>
              </a:ext>
            </a:extLst>
          </p:cNvPr>
          <p:cNvSpPr/>
          <p:nvPr/>
        </p:nvSpPr>
        <p:spPr>
          <a:xfrm>
            <a:off x="4379392" y="2939884"/>
            <a:ext cx="597717" cy="5847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9D5C0D1C-2F90-4B99-9B3D-F19E437C6D9E}"/>
              </a:ext>
            </a:extLst>
          </p:cNvPr>
          <p:cNvSpPr/>
          <p:nvPr/>
        </p:nvSpPr>
        <p:spPr>
          <a:xfrm>
            <a:off x="4338303" y="4451372"/>
            <a:ext cx="636208" cy="5847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4C2C34-EF09-4E25-92E4-505DC2AE3EF5}"/>
              </a:ext>
            </a:extLst>
          </p:cNvPr>
          <p:cNvSpPr txBox="1"/>
          <p:nvPr/>
        </p:nvSpPr>
        <p:spPr>
          <a:xfrm>
            <a:off x="1424066" y="215779"/>
            <a:ext cx="686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নির্বাচন কমিশনের মেয়াদ কত বছর?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1E717-7C5F-42F5-8DA9-253464C02B28}"/>
              </a:ext>
            </a:extLst>
          </p:cNvPr>
          <p:cNvSpPr txBox="1"/>
          <p:nvPr/>
        </p:nvSpPr>
        <p:spPr>
          <a:xfrm>
            <a:off x="1424066" y="843986"/>
            <a:ext cx="177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দুই বছর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6079C-3C65-4A52-9F4F-A273477258F9}"/>
              </a:ext>
            </a:extLst>
          </p:cNvPr>
          <p:cNvSpPr txBox="1"/>
          <p:nvPr/>
        </p:nvSpPr>
        <p:spPr>
          <a:xfrm>
            <a:off x="1424066" y="2753778"/>
            <a:ext cx="177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পাঁচ বছর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E0B4E-C2B9-4F3A-9F06-15F244D4CFD4}"/>
              </a:ext>
            </a:extLst>
          </p:cNvPr>
          <p:cNvSpPr txBox="1"/>
          <p:nvPr/>
        </p:nvSpPr>
        <p:spPr>
          <a:xfrm>
            <a:off x="1424066" y="2056968"/>
            <a:ext cx="177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চার বছর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3A4B9-203C-439F-8461-78C116AB76CE}"/>
              </a:ext>
            </a:extLst>
          </p:cNvPr>
          <p:cNvSpPr txBox="1"/>
          <p:nvPr/>
        </p:nvSpPr>
        <p:spPr>
          <a:xfrm>
            <a:off x="1424066" y="1472193"/>
            <a:ext cx="177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তিন বছর</a:t>
            </a:r>
            <a:endParaRPr lang="en-US" sz="3200" dirty="0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561D4DBB-A0AD-42B7-BA57-969409CE37E2}"/>
              </a:ext>
            </a:extLst>
          </p:cNvPr>
          <p:cNvSpPr/>
          <p:nvPr/>
        </p:nvSpPr>
        <p:spPr>
          <a:xfrm>
            <a:off x="3892174" y="2147444"/>
            <a:ext cx="597717" cy="5328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3286DA69-62FF-4EE6-B33F-078D50FF0F69}"/>
              </a:ext>
            </a:extLst>
          </p:cNvPr>
          <p:cNvSpPr/>
          <p:nvPr/>
        </p:nvSpPr>
        <p:spPr>
          <a:xfrm>
            <a:off x="3892174" y="1523084"/>
            <a:ext cx="597717" cy="5847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FAD132CC-972D-470C-94A6-B8F554F01110}"/>
              </a:ext>
            </a:extLst>
          </p:cNvPr>
          <p:cNvSpPr/>
          <p:nvPr/>
        </p:nvSpPr>
        <p:spPr>
          <a:xfrm>
            <a:off x="3908457" y="890224"/>
            <a:ext cx="597717" cy="55403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BED84E33-88F9-49D6-B576-E49FCBBD9656}"/>
              </a:ext>
            </a:extLst>
          </p:cNvPr>
          <p:cNvSpPr/>
          <p:nvPr/>
        </p:nvSpPr>
        <p:spPr>
          <a:xfrm rot="19492448">
            <a:off x="3913324" y="2762840"/>
            <a:ext cx="606489" cy="288323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03F678-AF2C-4961-A21C-A5AFEDBED6AB}"/>
              </a:ext>
            </a:extLst>
          </p:cNvPr>
          <p:cNvSpPr txBox="1"/>
          <p:nvPr/>
        </p:nvSpPr>
        <p:spPr>
          <a:xfrm>
            <a:off x="1439057" y="3502769"/>
            <a:ext cx="959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বর্তমান বিশ্বের সবচেয়ে জনপ্রিয় সরকার ব্যবস্থা কোনটি?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FAF70-BC00-4CFE-B6F2-E394F4C2DF56}"/>
              </a:ext>
            </a:extLst>
          </p:cNvPr>
          <p:cNvSpPr txBox="1"/>
          <p:nvPr/>
        </p:nvSpPr>
        <p:spPr>
          <a:xfrm>
            <a:off x="1560853" y="4407289"/>
            <a:ext cx="177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গণতন্ত্র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876C05-1A78-4301-AD99-6986C2BFE2B3}"/>
              </a:ext>
            </a:extLst>
          </p:cNvPr>
          <p:cNvSpPr txBox="1"/>
          <p:nvPr/>
        </p:nvSpPr>
        <p:spPr>
          <a:xfrm>
            <a:off x="1577717" y="5009480"/>
            <a:ext cx="2004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সমাজতন্ত্র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354EDA-E9B7-46B2-B862-DD2E9D35C924}"/>
              </a:ext>
            </a:extLst>
          </p:cNvPr>
          <p:cNvSpPr txBox="1"/>
          <p:nvPr/>
        </p:nvSpPr>
        <p:spPr>
          <a:xfrm>
            <a:off x="1579593" y="5569659"/>
            <a:ext cx="177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রাজতন্ত্র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BF71B8-7757-4F09-8313-3CECE73A1072}"/>
              </a:ext>
            </a:extLst>
          </p:cNvPr>
          <p:cNvSpPr txBox="1"/>
          <p:nvPr/>
        </p:nvSpPr>
        <p:spPr>
          <a:xfrm>
            <a:off x="1577717" y="6184867"/>
            <a:ext cx="291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একনায়কতন্ত্র</a:t>
            </a:r>
            <a:endParaRPr lang="en-US" sz="3200" dirty="0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3945B082-95CB-420C-8480-FF31D1000D2C}"/>
              </a:ext>
            </a:extLst>
          </p:cNvPr>
          <p:cNvSpPr/>
          <p:nvPr/>
        </p:nvSpPr>
        <p:spPr>
          <a:xfrm rot="19492448">
            <a:off x="4482372" y="4454093"/>
            <a:ext cx="483054" cy="208906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9E66C7EB-A020-4733-AC80-6FAB45096E36}"/>
              </a:ext>
            </a:extLst>
          </p:cNvPr>
          <p:cNvSpPr/>
          <p:nvPr/>
        </p:nvSpPr>
        <p:spPr>
          <a:xfrm>
            <a:off x="4425040" y="5025518"/>
            <a:ext cx="515287" cy="5328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1C0F36E7-8EC8-493B-A82E-3EDD3AFD9E80}"/>
              </a:ext>
            </a:extLst>
          </p:cNvPr>
          <p:cNvSpPr/>
          <p:nvPr/>
        </p:nvSpPr>
        <p:spPr>
          <a:xfrm>
            <a:off x="4382107" y="6146097"/>
            <a:ext cx="597717" cy="5328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01822BDD-0BF1-4732-8A8F-CF4C01E1BF84}"/>
              </a:ext>
            </a:extLst>
          </p:cNvPr>
          <p:cNvSpPr/>
          <p:nvPr/>
        </p:nvSpPr>
        <p:spPr>
          <a:xfrm>
            <a:off x="4390400" y="5652013"/>
            <a:ext cx="597717" cy="5328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10E97-A2B7-4E14-BB6E-416CD7068534}"/>
              </a:ext>
            </a:extLst>
          </p:cNvPr>
          <p:cNvSpPr txBox="1"/>
          <p:nvPr/>
        </p:nvSpPr>
        <p:spPr>
          <a:xfrm>
            <a:off x="5233183" y="675249"/>
            <a:ext cx="3052688" cy="10156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E84CBB-A73D-4D44-AEA5-5FE7CA4ABC05}"/>
              </a:ext>
            </a:extLst>
          </p:cNvPr>
          <p:cNvSpPr/>
          <p:nvPr/>
        </p:nvSpPr>
        <p:spPr>
          <a:xfrm>
            <a:off x="1199276" y="3509890"/>
            <a:ext cx="2391507" cy="2335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5D7086D-5FAB-491D-8864-DFC5C662C207}"/>
              </a:ext>
            </a:extLst>
          </p:cNvPr>
          <p:cNvSpPr/>
          <p:nvPr/>
        </p:nvSpPr>
        <p:spPr>
          <a:xfrm>
            <a:off x="583816" y="1828800"/>
            <a:ext cx="3622431" cy="1681089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93108-FC50-4EFF-B73F-4D61978CA714}"/>
              </a:ext>
            </a:extLst>
          </p:cNvPr>
          <p:cNvSpPr/>
          <p:nvPr/>
        </p:nvSpPr>
        <p:spPr>
          <a:xfrm>
            <a:off x="2198083" y="4009292"/>
            <a:ext cx="393895" cy="1835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EA339-7992-444F-A23A-A2E37DE74917}"/>
              </a:ext>
            </a:extLst>
          </p:cNvPr>
          <p:cNvSpPr txBox="1"/>
          <p:nvPr/>
        </p:nvSpPr>
        <p:spPr>
          <a:xfrm>
            <a:off x="4821707" y="3010486"/>
            <a:ext cx="584160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সংসদ নির্বাচন কিভাবে অনুষ্ঠিত হয় তা ব্যাখ্যা কর।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3FEB77-B50B-49BE-8F18-2D374A7EE20B}"/>
              </a:ext>
            </a:extLst>
          </p:cNvPr>
          <p:cNvSpPr txBox="1"/>
          <p:nvPr/>
        </p:nvSpPr>
        <p:spPr>
          <a:xfrm>
            <a:off x="2813538" y="1012874"/>
            <a:ext cx="5852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থাকো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1694C-5C12-4CB6-9CFD-EA22DD2BF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2" y="1980028"/>
            <a:ext cx="3432352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D92390-2830-4AC4-A400-A6AF5DFC1955}"/>
              </a:ext>
            </a:extLst>
          </p:cNvPr>
          <p:cNvSpPr txBox="1"/>
          <p:nvPr/>
        </p:nvSpPr>
        <p:spPr>
          <a:xfrm>
            <a:off x="5317588" y="2686929"/>
            <a:ext cx="4529797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28E2A-F0F9-45E0-AA00-0AC61D129393}"/>
              </a:ext>
            </a:extLst>
          </p:cNvPr>
          <p:cNvSpPr txBox="1"/>
          <p:nvPr/>
        </p:nvSpPr>
        <p:spPr>
          <a:xfrm>
            <a:off x="5120636" y="1083212"/>
            <a:ext cx="201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7B3D3-D396-4698-9ED8-8718B34F554A}"/>
              </a:ext>
            </a:extLst>
          </p:cNvPr>
          <p:cNvSpPr txBox="1"/>
          <p:nvPr/>
        </p:nvSpPr>
        <p:spPr>
          <a:xfrm>
            <a:off x="1055077" y="3165230"/>
            <a:ext cx="426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আব্দুর রাজ্জাক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(সমাজ বিজ্ঞান)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রতনগঞ্জ বহুমুখী উচ্চ বিদ্যালয়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বেড়া,পাবনা।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razpabna@gmail.com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ABAA-0D83-4E27-83DB-6261F5EA8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73" y="984738"/>
            <a:ext cx="1863383" cy="18569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C9EF93-B1D6-46F7-8773-F23F78390052}"/>
              </a:ext>
            </a:extLst>
          </p:cNvPr>
          <p:cNvSpPr txBox="1"/>
          <p:nvPr/>
        </p:nvSpPr>
        <p:spPr>
          <a:xfrm>
            <a:off x="6654019" y="3165230"/>
            <a:ext cx="426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 ও বিশ্বপরিচয়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গণতন্ত্র ও নির্বাচন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48E10-0696-4C4C-9F86-C829D7280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90" y="984738"/>
            <a:ext cx="1863383" cy="18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A94CC2-844B-406A-9436-6C25823468EB}"/>
              </a:ext>
            </a:extLst>
          </p:cNvPr>
          <p:cNvSpPr txBox="1"/>
          <p:nvPr/>
        </p:nvSpPr>
        <p:spPr>
          <a:xfrm>
            <a:off x="2616591" y="858129"/>
            <a:ext cx="5964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3E2D8-9297-4E33-9A11-48D122935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" y="2022230"/>
            <a:ext cx="5228495" cy="31406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F794F-5C1D-4758-B13F-DD075071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25" y="2022231"/>
            <a:ext cx="5078437" cy="31406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053700-6788-40B5-92FC-D576E57E9435}"/>
              </a:ext>
            </a:extLst>
          </p:cNvPr>
          <p:cNvSpPr txBox="1"/>
          <p:nvPr/>
        </p:nvSpPr>
        <p:spPr>
          <a:xfrm>
            <a:off x="3348111" y="5824025"/>
            <a:ext cx="596470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দুইটি দ্বারা আমরা কি বুঝতে পারি?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600798-A4AA-4017-936A-D05EF2358A42}"/>
              </a:ext>
            </a:extLst>
          </p:cNvPr>
          <p:cNvSpPr txBox="1"/>
          <p:nvPr/>
        </p:nvSpPr>
        <p:spPr>
          <a:xfrm>
            <a:off x="1861624" y="728003"/>
            <a:ext cx="84687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গণতন্ত্র ও  নির্বাচন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55DF09-6847-4529-AE6B-4C29FECF4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97" y="2395858"/>
            <a:ext cx="4712677" cy="2654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F95784-34D3-4E5B-8713-709538AFA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67" y="2379982"/>
            <a:ext cx="4600135" cy="26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2E9CD6-32B9-4D71-86FC-9D34245FBC69}"/>
              </a:ext>
            </a:extLst>
          </p:cNvPr>
          <p:cNvSpPr txBox="1"/>
          <p:nvPr/>
        </p:nvSpPr>
        <p:spPr>
          <a:xfrm>
            <a:off x="1026942" y="1097280"/>
            <a:ext cx="104100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ংসদ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আচরণবি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8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EE2B93-99AC-4065-8A3D-8F3E75558CB7}"/>
              </a:ext>
            </a:extLst>
          </p:cNvPr>
          <p:cNvSpPr txBox="1"/>
          <p:nvPr/>
        </p:nvSpPr>
        <p:spPr>
          <a:xfrm>
            <a:off x="4459460" y="520497"/>
            <a:ext cx="2222696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8345D-6DB7-409E-802A-23E991B1B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4" y="1548400"/>
            <a:ext cx="1453808" cy="15715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081FEDD5-BD93-4CC0-B1FD-18E38B1DABFE}"/>
              </a:ext>
            </a:extLst>
          </p:cNvPr>
          <p:cNvSpPr/>
          <p:nvPr/>
        </p:nvSpPr>
        <p:spPr>
          <a:xfrm>
            <a:off x="1906234" y="1478060"/>
            <a:ext cx="9833340" cy="195094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7776C-513F-497A-8B59-1767CFDE14C4}"/>
              </a:ext>
            </a:extLst>
          </p:cNvPr>
          <p:cNvSpPr txBox="1"/>
          <p:nvPr/>
        </p:nvSpPr>
        <p:spPr>
          <a:xfrm>
            <a:off x="2180492" y="2217424"/>
            <a:ext cx="955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হলো, “জনগণের, জনগণের জন্য ও জনগনের দ্বারা নির্বাচিত সরকার ব্যবস্থা।”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78D5E-8AED-408D-850B-7425883B83E4}"/>
              </a:ext>
            </a:extLst>
          </p:cNvPr>
          <p:cNvSpPr txBox="1"/>
          <p:nvPr/>
        </p:nvSpPr>
        <p:spPr>
          <a:xfrm>
            <a:off x="396155" y="3147640"/>
            <a:ext cx="14538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আব্রাহাম লিংকন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E59E9B-93A1-4DFA-9318-A40C8E073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8" y="3954051"/>
            <a:ext cx="4847199" cy="19509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32BBD6-500F-4E85-8E9D-5CCC8C277846}"/>
              </a:ext>
            </a:extLst>
          </p:cNvPr>
          <p:cNvSpPr txBox="1"/>
          <p:nvPr/>
        </p:nvSpPr>
        <p:spPr>
          <a:xfrm>
            <a:off x="4244928" y="6189450"/>
            <a:ext cx="412183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 জন্য লোক জনগন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86D04A-002F-4967-BB88-56BE05A37654}"/>
              </a:ext>
            </a:extLst>
          </p:cNvPr>
          <p:cNvSpPr txBox="1"/>
          <p:nvPr/>
        </p:nvSpPr>
        <p:spPr>
          <a:xfrm>
            <a:off x="4244928" y="63843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9C9EE8-5221-4561-91D4-1368B6A61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954051"/>
            <a:ext cx="4670472" cy="195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6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8101D-0CF2-40E4-9F89-9DA024D35586}"/>
              </a:ext>
            </a:extLst>
          </p:cNvPr>
          <p:cNvSpPr txBox="1"/>
          <p:nvPr/>
        </p:nvSpPr>
        <p:spPr>
          <a:xfrm>
            <a:off x="5162844" y="647114"/>
            <a:ext cx="2307102" cy="76944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712F2-B8A6-431A-BC6A-DF502781B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2" y="1293444"/>
            <a:ext cx="3488789" cy="3447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8835B-B543-42F8-890E-91147CF3F581}"/>
              </a:ext>
            </a:extLst>
          </p:cNvPr>
          <p:cNvSpPr txBox="1"/>
          <p:nvPr/>
        </p:nvSpPr>
        <p:spPr>
          <a:xfrm>
            <a:off x="4684541" y="1705708"/>
            <a:ext cx="5697415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জননগ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কোন কোন কাজে গণতন্ত্রের জন্য অংশগ্রহন করে?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02D38-7B2B-41A2-971B-B49B7A9A6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1" y="1234439"/>
            <a:ext cx="5205047" cy="30034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3CD0B9-04D7-440C-B456-309DD1C81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00" y="1234439"/>
            <a:ext cx="5036233" cy="3003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5F9AF0-D57F-497C-BC10-66F8BE14041F}"/>
              </a:ext>
            </a:extLst>
          </p:cNvPr>
          <p:cNvSpPr txBox="1"/>
          <p:nvPr/>
        </p:nvSpPr>
        <p:spPr>
          <a:xfrm>
            <a:off x="4909625" y="368496"/>
            <a:ext cx="202574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15D24-3C45-405C-BC4D-F3BD8AD51304}"/>
              </a:ext>
            </a:extLst>
          </p:cNvPr>
          <p:cNvSpPr txBox="1"/>
          <p:nvPr/>
        </p:nvSpPr>
        <p:spPr>
          <a:xfrm>
            <a:off x="1406769" y="4457502"/>
            <a:ext cx="299641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ভোট দেওয়ার জন্য সারিবদ্ধ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51A7D-59C3-4987-9C96-292DC7EBA382}"/>
              </a:ext>
            </a:extLst>
          </p:cNvPr>
          <p:cNvSpPr txBox="1"/>
          <p:nvPr/>
        </p:nvSpPr>
        <p:spPr>
          <a:xfrm>
            <a:off x="7680960" y="4457502"/>
            <a:ext cx="164592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ভোট প্রদান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970A57-18AE-4853-B039-04FC632DEA69}"/>
              </a:ext>
            </a:extLst>
          </p:cNvPr>
          <p:cNvSpPr txBox="1"/>
          <p:nvPr/>
        </p:nvSpPr>
        <p:spPr>
          <a:xfrm>
            <a:off x="2096085" y="5584874"/>
            <a:ext cx="827180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জনগণ প্রত্যেক্ষ ভোটে প্রতিনিধি বাছাই করছে নির্বাচনের মাধ্যমে।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8A806-BCA5-4261-81DE-AB18755B1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99" y="919089"/>
            <a:ext cx="4587534" cy="2780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D5C63B-239E-4D4F-AAD3-741D34CF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7" y="919089"/>
            <a:ext cx="4964864" cy="2780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EABF04-E118-48A1-8FEC-85C2D88227FD}"/>
              </a:ext>
            </a:extLst>
          </p:cNvPr>
          <p:cNvSpPr txBox="1"/>
          <p:nvPr/>
        </p:nvSpPr>
        <p:spPr>
          <a:xfrm>
            <a:off x="928467" y="4375052"/>
            <a:ext cx="10335066" cy="19082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হলো দেশ পরিচালনার জন্য নাগরিক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য়ষ্ক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সর্বাজনীন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াছাই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211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559</TotalTime>
  <Words>530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Century Schoolbook</vt:lpstr>
      <vt:lpstr>Corbel</vt:lpstr>
      <vt:lpstr>NikoshBAN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১। গণতন্ত্রের মৌলিক বিষয় কী?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81</cp:revision>
  <dcterms:created xsi:type="dcterms:W3CDTF">2020-05-16T09:03:32Z</dcterms:created>
  <dcterms:modified xsi:type="dcterms:W3CDTF">2020-05-19T10:19:19Z</dcterms:modified>
</cp:coreProperties>
</file>