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96" autoAdjust="0"/>
    <p:restoredTop sz="94660"/>
  </p:normalViewPr>
  <p:slideViewPr>
    <p:cSldViewPr>
      <p:cViewPr varScale="1">
        <p:scale>
          <a:sx n="82" d="100"/>
          <a:sy n="82" d="100"/>
        </p:scale>
        <p:origin x="-8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0.jpeg"/><Relationship Id="rId7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image" Target="../media/image16.gif"/><Relationship Id="rId6" Type="http://schemas.openxmlformats.org/officeDocument/2006/relationships/image" Target="../media/image27.jpeg"/><Relationship Id="rId5" Type="http://schemas.openxmlformats.org/officeDocument/2006/relationships/image" Target="../media/image15.jpeg"/><Relationship Id="rId4" Type="http://schemas.openxmlformats.org/officeDocument/2006/relationships/image" Target="../media/image13.jpeg"/><Relationship Id="rId9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758EF-9731-4DFB-AB0D-C02E3A09EDA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F61E90-EDF8-45D2-954C-132C4462213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sz="1800" dirty="0" smtClean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rPr>
            <a:t>ঝরনার  পানি</a:t>
          </a:r>
          <a:endParaRPr lang="en-US" sz="1800" dirty="0">
            <a:ln>
              <a:solidFill>
                <a:srgbClr val="FF0000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8B5F5497-0EC0-4A61-BEB0-A61CF35272CC}" type="parTrans" cxnId="{59DD8D4D-5D5C-4A5B-8FE8-6156923D0909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DA3D0E56-F0FF-45B6-95E6-7E2039C28E72}" type="sibTrans" cxnId="{59DD8D4D-5D5C-4A5B-8FE8-6156923D0909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DD7B846A-9AA6-44EC-9478-9D69FFF0490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dirty="0" smtClean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rPr>
            <a:t>গোসল</a:t>
          </a:r>
          <a:endParaRPr lang="en-US" dirty="0">
            <a:ln>
              <a:solidFill>
                <a:srgbClr val="FF0000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8D1F66E1-B1DD-4BD2-BA81-FE437294E226}" type="parTrans" cxnId="{2162DF65-F4D9-42B3-ADD2-0B39440B9D7A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650427E5-E0E6-4382-B228-08F58E991492}" type="sibTrans" cxnId="{2162DF65-F4D9-42B3-ADD2-0B39440B9D7A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22A0890D-E57B-45AD-97CA-11C1361A932F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dirty="0" smtClean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rPr>
            <a:t>হাত ধোয়া</a:t>
          </a:r>
          <a:endParaRPr lang="en-US" dirty="0">
            <a:ln>
              <a:solidFill>
                <a:srgbClr val="FF0000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9F66FD08-7E9B-4822-8FBE-1615C8D2F74B}" type="parTrans" cxnId="{B22BBF17-DE65-42AE-BFAA-070309E9755F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0C210650-0711-4ADC-870A-463C884F3FAD}" type="sibTrans" cxnId="{B22BBF17-DE65-42AE-BFAA-070309E9755F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9127F3FA-F4D3-45C8-AB52-5E8F01BE0CF4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BD" dirty="0" smtClean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rPr>
            <a:t>পানি পান</a:t>
          </a:r>
          <a:endParaRPr lang="en-US" dirty="0">
            <a:ln>
              <a:solidFill>
                <a:srgbClr val="FF0000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6C60DB52-8814-4259-B1CF-F1F078C4B8F6}" type="parTrans" cxnId="{ABCFA0C1-16D8-4F5F-8303-4F28A4C9C55D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71FCC33C-3D36-44FF-82DD-4D4A5748743D}" type="sibTrans" cxnId="{ABCFA0C1-16D8-4F5F-8303-4F28A4C9C55D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32BE1FFE-087D-4B1D-917D-E71274C433F8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bn-BD" dirty="0" smtClean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rPr>
            <a:t>কলকাখানার</a:t>
          </a:r>
          <a:endParaRPr lang="en-US" dirty="0">
            <a:ln>
              <a:solidFill>
                <a:srgbClr val="FF0000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8FF0A6A5-F26C-448A-ADFA-2C5A08A39A98}" type="parTrans" cxnId="{3D0FE3A8-A995-4169-BF77-9C1338B945AC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77055899-D3C9-4025-A7EE-61EFE4246AF2}" type="sibTrans" cxnId="{3D0FE3A8-A995-4169-BF77-9C1338B945AC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AE75F841-06FC-4746-BCD3-5EA538B5657E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bn-BD" dirty="0" smtClean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rPr>
            <a:t>রান্নার </a:t>
          </a:r>
          <a:endParaRPr lang="en-US" dirty="0">
            <a:ln>
              <a:solidFill>
                <a:srgbClr val="FF0000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9A8C39A9-3BCB-4757-980C-6B87BE73EB2E}" type="parTrans" cxnId="{454E556B-F9FA-48A2-92D9-EC2AE1C30A02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109B04B6-3CAF-47A9-B0EF-168BEAEF7706}" type="sibTrans" cxnId="{454E556B-F9FA-48A2-92D9-EC2AE1C30A02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54236554-F881-4D69-831B-4FF820FE1634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bn-BD" dirty="0" smtClean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rPr>
            <a:t>হাঁড়িপাতিল</a:t>
          </a:r>
          <a:endParaRPr lang="en-US" dirty="0">
            <a:ln>
              <a:solidFill>
                <a:srgbClr val="FF0000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597F32E7-D745-40B8-BC3B-A387188268F4}" type="parTrans" cxnId="{E6A13A39-D86F-44BD-B13F-1A48F5749552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A6261A2F-DCFD-447E-85AD-73778C1479DB}" type="sibTrans" cxnId="{E6A13A39-D86F-44BD-B13F-1A48F5749552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2E7556F5-CB2D-48DF-A2AC-29F82636D539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bn-BD" dirty="0" smtClean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rPr>
            <a:t>মাছ চাষ</a:t>
          </a:r>
          <a:endParaRPr lang="en-US" dirty="0">
            <a:ln>
              <a:solidFill>
                <a:srgbClr val="FF0000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F580BA2E-2AC1-4402-A2ED-4A3210B2D641}" type="parTrans" cxnId="{6B6EF87E-4E3E-44F1-9444-21B67F07AC52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F6AF129D-6D3E-4C94-AC6D-52E6CD44BB52}" type="sibTrans" cxnId="{6B6EF87E-4E3E-44F1-9444-21B67F07AC52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0BE3A2E4-65AC-4FDB-B791-2E76571A996E}">
      <dgm:prSet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bn-BD" dirty="0" smtClean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rPr>
            <a:t>জমি চাষ</a:t>
          </a:r>
          <a:endParaRPr lang="en-US" dirty="0">
            <a:ln>
              <a:solidFill>
                <a:srgbClr val="FF0000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C939F091-9115-494C-82AA-EE8E98C8342C}" type="parTrans" cxnId="{CF508BF3-9792-4F3C-A5E8-FBD14E52A907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C24503DE-80E9-40F6-A909-6824C7652498}" type="sibTrans" cxnId="{CF508BF3-9792-4F3C-A5E8-FBD14E52A907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5B68FAE0-C0E6-4F75-8B3F-03FE9F729017}" type="pres">
      <dgm:prSet presAssocID="{40D758EF-9731-4DFB-AB0D-C02E3A09ED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75C58B-3D6C-43B9-9EA1-7F5CC16399AC}" type="pres">
      <dgm:prSet presAssocID="{D5F61E90-EDF8-45D2-954C-132C44622135}" presName="centerShape" presStyleLbl="node0" presStyleIdx="0" presStyleCnt="1" custLinFactNeighborX="274" custLinFactNeighborY="274"/>
      <dgm:spPr/>
      <dgm:t>
        <a:bodyPr/>
        <a:lstStyle/>
        <a:p>
          <a:endParaRPr lang="en-US"/>
        </a:p>
      </dgm:t>
    </dgm:pt>
    <dgm:pt modelId="{17D63556-EFAC-437A-A883-E11385CA51F7}" type="pres">
      <dgm:prSet presAssocID="{8D1F66E1-B1DD-4BD2-BA81-FE437294E226}" presName="parTrans" presStyleLbl="sibTrans2D1" presStyleIdx="0" presStyleCnt="8"/>
      <dgm:spPr/>
      <dgm:t>
        <a:bodyPr/>
        <a:lstStyle/>
        <a:p>
          <a:endParaRPr lang="en-US"/>
        </a:p>
      </dgm:t>
    </dgm:pt>
    <dgm:pt modelId="{82E34D7C-5C2F-47F3-9277-D89FBA6BFB99}" type="pres">
      <dgm:prSet presAssocID="{8D1F66E1-B1DD-4BD2-BA81-FE437294E226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7317EBA5-D860-49CD-88D1-E9B25D525191}" type="pres">
      <dgm:prSet presAssocID="{DD7B846A-9AA6-44EC-9478-9D69FFF04905}" presName="node" presStyleLbl="node1" presStyleIdx="0" presStyleCnt="8" custRadScaleRad="97739" custRadScaleInc="-11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FE33F-35DE-4C23-A6F7-43BD1B568FC8}" type="pres">
      <dgm:prSet presAssocID="{597F32E7-D745-40B8-BC3B-A387188268F4}" presName="parTrans" presStyleLbl="sibTrans2D1" presStyleIdx="1" presStyleCnt="8"/>
      <dgm:spPr/>
      <dgm:t>
        <a:bodyPr/>
        <a:lstStyle/>
        <a:p>
          <a:endParaRPr lang="en-US"/>
        </a:p>
      </dgm:t>
    </dgm:pt>
    <dgm:pt modelId="{F98FB5E0-158A-4F43-A6B7-C08E2019BB16}" type="pres">
      <dgm:prSet presAssocID="{597F32E7-D745-40B8-BC3B-A387188268F4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F6E5D16D-36C7-4800-BBA8-5841CC65D739}" type="pres">
      <dgm:prSet presAssocID="{54236554-F881-4D69-831B-4FF820FE1634}" presName="node" presStyleLbl="node1" presStyleIdx="1" presStyleCnt="8" custRadScaleRad="101621" custRadScaleInc="-9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AFB6D-D46F-42F7-A967-3FD0BCA118AA}" type="pres">
      <dgm:prSet presAssocID="{C939F091-9115-494C-82AA-EE8E98C8342C}" presName="parTrans" presStyleLbl="sibTrans2D1" presStyleIdx="2" presStyleCnt="8"/>
      <dgm:spPr/>
      <dgm:t>
        <a:bodyPr/>
        <a:lstStyle/>
        <a:p>
          <a:endParaRPr lang="en-US"/>
        </a:p>
      </dgm:t>
    </dgm:pt>
    <dgm:pt modelId="{F143E25A-F648-4988-B303-698F743D4BF1}" type="pres">
      <dgm:prSet presAssocID="{C939F091-9115-494C-82AA-EE8E98C8342C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798658E1-C585-420C-A6E0-380D236B15D9}" type="pres">
      <dgm:prSet presAssocID="{0BE3A2E4-65AC-4FDB-B791-2E76571A996E}" presName="node" presStyleLbl="node1" presStyleIdx="2" presStyleCnt="8" custRadScaleRad="99358" custRadScaleInc="-6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54E7C-5DD9-48FA-BDA2-25960D699801}" type="pres">
      <dgm:prSet presAssocID="{F580BA2E-2AC1-4402-A2ED-4A3210B2D641}" presName="parTrans" presStyleLbl="sibTrans2D1" presStyleIdx="3" presStyleCnt="8"/>
      <dgm:spPr/>
      <dgm:t>
        <a:bodyPr/>
        <a:lstStyle/>
        <a:p>
          <a:endParaRPr lang="en-US"/>
        </a:p>
      </dgm:t>
    </dgm:pt>
    <dgm:pt modelId="{B3F6008B-565B-4123-BC94-E15D8221DE2C}" type="pres">
      <dgm:prSet presAssocID="{F580BA2E-2AC1-4402-A2ED-4A3210B2D641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93EAEAE1-040B-4C69-BD20-D89DDC424107}" type="pres">
      <dgm:prSet presAssocID="{2E7556F5-CB2D-48DF-A2AC-29F82636D539}" presName="node" presStyleLbl="node1" presStyleIdx="3" presStyleCnt="8" custRadScaleRad="103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FABBD-D21C-4B18-BEEB-884840CBA0C4}" type="pres">
      <dgm:prSet presAssocID="{9A8C39A9-3BCB-4757-980C-6B87BE73EB2E}" presName="parTrans" presStyleLbl="sibTrans2D1" presStyleIdx="4" presStyleCnt="8"/>
      <dgm:spPr/>
      <dgm:t>
        <a:bodyPr/>
        <a:lstStyle/>
        <a:p>
          <a:endParaRPr lang="en-US"/>
        </a:p>
      </dgm:t>
    </dgm:pt>
    <dgm:pt modelId="{C927F8F2-0F31-4975-8F8D-057A5592B414}" type="pres">
      <dgm:prSet presAssocID="{9A8C39A9-3BCB-4757-980C-6B87BE73EB2E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7D0E15F3-A7D2-49C9-B1B6-D851EB10B9C1}" type="pres">
      <dgm:prSet presAssocID="{AE75F841-06FC-4746-BCD3-5EA538B5657E}" presName="node" presStyleLbl="node1" presStyleIdx="4" presStyleCnt="8" custRadScaleRad="99327" custRadScaleInc="-2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2059D-1187-42A0-80E4-71BC965C6FB0}" type="pres">
      <dgm:prSet presAssocID="{9F66FD08-7E9B-4822-8FBE-1615C8D2F74B}" presName="parTrans" presStyleLbl="sibTrans2D1" presStyleIdx="5" presStyleCnt="8"/>
      <dgm:spPr/>
      <dgm:t>
        <a:bodyPr/>
        <a:lstStyle/>
        <a:p>
          <a:endParaRPr lang="en-US"/>
        </a:p>
      </dgm:t>
    </dgm:pt>
    <dgm:pt modelId="{C62DF9CB-784A-460D-8F53-12542937BE8C}" type="pres">
      <dgm:prSet presAssocID="{9F66FD08-7E9B-4822-8FBE-1615C8D2F74B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CDB11F33-386B-44F3-B432-3FF937C2F627}" type="pres">
      <dgm:prSet presAssocID="{22A0890D-E57B-45AD-97CA-11C1361A932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BAC50-1439-4786-BD2E-8ED57C8C3206}" type="pres">
      <dgm:prSet presAssocID="{6C60DB52-8814-4259-B1CF-F1F078C4B8F6}" presName="parTrans" presStyleLbl="sibTrans2D1" presStyleIdx="6" presStyleCnt="8"/>
      <dgm:spPr/>
      <dgm:t>
        <a:bodyPr/>
        <a:lstStyle/>
        <a:p>
          <a:endParaRPr lang="en-US"/>
        </a:p>
      </dgm:t>
    </dgm:pt>
    <dgm:pt modelId="{4DC3B4FB-940A-4B77-BAE9-BE4144C4DC9A}" type="pres">
      <dgm:prSet presAssocID="{6C60DB52-8814-4259-B1CF-F1F078C4B8F6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61063A00-82BA-41C8-A767-B1BE45A769B3}" type="pres">
      <dgm:prSet presAssocID="{9127F3FA-F4D3-45C8-AB52-5E8F01BE0CF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7A4E8-6C8F-4FF1-8461-4F55850591EB}" type="pres">
      <dgm:prSet presAssocID="{8FF0A6A5-F26C-448A-ADFA-2C5A08A39A98}" presName="parTrans" presStyleLbl="sibTrans2D1" presStyleIdx="7" presStyleCnt="8"/>
      <dgm:spPr/>
      <dgm:t>
        <a:bodyPr/>
        <a:lstStyle/>
        <a:p>
          <a:endParaRPr lang="en-US"/>
        </a:p>
      </dgm:t>
    </dgm:pt>
    <dgm:pt modelId="{DE152A1E-B6BF-4ED6-BC83-1A3A6C9CF4D4}" type="pres">
      <dgm:prSet presAssocID="{8FF0A6A5-F26C-448A-ADFA-2C5A08A39A98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0191DE52-BCAA-4C60-B198-80D4B6820556}" type="pres">
      <dgm:prSet presAssocID="{32BE1FFE-087D-4B1D-917D-E71274C433F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DD8D4D-5D5C-4A5B-8FE8-6156923D0909}" srcId="{40D758EF-9731-4DFB-AB0D-C02E3A09EDA4}" destId="{D5F61E90-EDF8-45D2-954C-132C44622135}" srcOrd="0" destOrd="0" parTransId="{8B5F5497-0EC0-4A61-BEB0-A61CF35272CC}" sibTransId="{DA3D0E56-F0FF-45B6-95E6-7E2039C28E72}"/>
    <dgm:cxn modelId="{454E556B-F9FA-48A2-92D9-EC2AE1C30A02}" srcId="{D5F61E90-EDF8-45D2-954C-132C44622135}" destId="{AE75F841-06FC-4746-BCD3-5EA538B5657E}" srcOrd="4" destOrd="0" parTransId="{9A8C39A9-3BCB-4757-980C-6B87BE73EB2E}" sibTransId="{109B04B6-3CAF-47A9-B0EF-168BEAEF7706}"/>
    <dgm:cxn modelId="{4D94926B-C477-4B45-8B25-392B313F5456}" type="presOf" srcId="{0BE3A2E4-65AC-4FDB-B791-2E76571A996E}" destId="{798658E1-C585-420C-A6E0-380D236B15D9}" srcOrd="0" destOrd="0" presId="urn:microsoft.com/office/officeart/2005/8/layout/radial5"/>
    <dgm:cxn modelId="{6FAADC06-3950-4734-95C3-E741A54ECB83}" type="presOf" srcId="{9A8C39A9-3BCB-4757-980C-6B87BE73EB2E}" destId="{C927F8F2-0F31-4975-8F8D-057A5592B414}" srcOrd="1" destOrd="0" presId="urn:microsoft.com/office/officeart/2005/8/layout/radial5"/>
    <dgm:cxn modelId="{B22BBF17-DE65-42AE-BFAA-070309E9755F}" srcId="{D5F61E90-EDF8-45D2-954C-132C44622135}" destId="{22A0890D-E57B-45AD-97CA-11C1361A932F}" srcOrd="5" destOrd="0" parTransId="{9F66FD08-7E9B-4822-8FBE-1615C8D2F74B}" sibTransId="{0C210650-0711-4ADC-870A-463C884F3FAD}"/>
    <dgm:cxn modelId="{1514F1CB-A53C-4DAE-A694-FBB19351AB53}" type="presOf" srcId="{AE75F841-06FC-4746-BCD3-5EA538B5657E}" destId="{7D0E15F3-A7D2-49C9-B1B6-D851EB10B9C1}" srcOrd="0" destOrd="0" presId="urn:microsoft.com/office/officeart/2005/8/layout/radial5"/>
    <dgm:cxn modelId="{157FD5BE-265E-45A5-AD4D-058A4C31C678}" type="presOf" srcId="{54236554-F881-4D69-831B-4FF820FE1634}" destId="{F6E5D16D-36C7-4800-BBA8-5841CC65D739}" srcOrd="0" destOrd="0" presId="urn:microsoft.com/office/officeart/2005/8/layout/radial5"/>
    <dgm:cxn modelId="{4DB6C76C-093B-4ED5-86F0-F10D0EE395ED}" type="presOf" srcId="{2E7556F5-CB2D-48DF-A2AC-29F82636D539}" destId="{93EAEAE1-040B-4C69-BD20-D89DDC424107}" srcOrd="0" destOrd="0" presId="urn:microsoft.com/office/officeart/2005/8/layout/radial5"/>
    <dgm:cxn modelId="{3B7FF66A-0FD6-4ACA-BF36-566BDCD8F5BD}" type="presOf" srcId="{6C60DB52-8814-4259-B1CF-F1F078C4B8F6}" destId="{624BAC50-1439-4786-BD2E-8ED57C8C3206}" srcOrd="0" destOrd="0" presId="urn:microsoft.com/office/officeart/2005/8/layout/radial5"/>
    <dgm:cxn modelId="{CF508BF3-9792-4F3C-A5E8-FBD14E52A907}" srcId="{D5F61E90-EDF8-45D2-954C-132C44622135}" destId="{0BE3A2E4-65AC-4FDB-B791-2E76571A996E}" srcOrd="2" destOrd="0" parTransId="{C939F091-9115-494C-82AA-EE8E98C8342C}" sibTransId="{C24503DE-80E9-40F6-A909-6824C7652498}"/>
    <dgm:cxn modelId="{3D0FE3A8-A995-4169-BF77-9C1338B945AC}" srcId="{D5F61E90-EDF8-45D2-954C-132C44622135}" destId="{32BE1FFE-087D-4B1D-917D-E71274C433F8}" srcOrd="7" destOrd="0" parTransId="{8FF0A6A5-F26C-448A-ADFA-2C5A08A39A98}" sibTransId="{77055899-D3C9-4025-A7EE-61EFE4246AF2}"/>
    <dgm:cxn modelId="{D3DA0036-E46E-41CF-A995-1B309CA50A0B}" type="presOf" srcId="{DD7B846A-9AA6-44EC-9478-9D69FFF04905}" destId="{7317EBA5-D860-49CD-88D1-E9B25D525191}" srcOrd="0" destOrd="0" presId="urn:microsoft.com/office/officeart/2005/8/layout/radial5"/>
    <dgm:cxn modelId="{0C4D5164-1A5F-46E3-BD3B-19BD741A1377}" type="presOf" srcId="{8FF0A6A5-F26C-448A-ADFA-2C5A08A39A98}" destId="{DE152A1E-B6BF-4ED6-BC83-1A3A6C9CF4D4}" srcOrd="1" destOrd="0" presId="urn:microsoft.com/office/officeart/2005/8/layout/radial5"/>
    <dgm:cxn modelId="{AA901176-22C1-4DDA-9C9E-B96DB2916C86}" type="presOf" srcId="{C939F091-9115-494C-82AA-EE8E98C8342C}" destId="{24AAFB6D-D46F-42F7-A967-3FD0BCA118AA}" srcOrd="0" destOrd="0" presId="urn:microsoft.com/office/officeart/2005/8/layout/radial5"/>
    <dgm:cxn modelId="{E3FADCBE-D5CC-4369-A6E2-6DB7D1D670DB}" type="presOf" srcId="{9F66FD08-7E9B-4822-8FBE-1615C8D2F74B}" destId="{C472059D-1187-42A0-80E4-71BC965C6FB0}" srcOrd="0" destOrd="0" presId="urn:microsoft.com/office/officeart/2005/8/layout/radial5"/>
    <dgm:cxn modelId="{C0BDAD15-3299-42D6-A40D-C472EC498C45}" type="presOf" srcId="{F580BA2E-2AC1-4402-A2ED-4A3210B2D641}" destId="{B3F6008B-565B-4123-BC94-E15D8221DE2C}" srcOrd="1" destOrd="0" presId="urn:microsoft.com/office/officeart/2005/8/layout/radial5"/>
    <dgm:cxn modelId="{ABCFA0C1-16D8-4F5F-8303-4F28A4C9C55D}" srcId="{D5F61E90-EDF8-45D2-954C-132C44622135}" destId="{9127F3FA-F4D3-45C8-AB52-5E8F01BE0CF4}" srcOrd="6" destOrd="0" parTransId="{6C60DB52-8814-4259-B1CF-F1F078C4B8F6}" sibTransId="{71FCC33C-3D36-44FF-82DD-4D4A5748743D}"/>
    <dgm:cxn modelId="{0D8F40EC-6FCC-4630-9B1E-32B6F247E343}" type="presOf" srcId="{40D758EF-9731-4DFB-AB0D-C02E3A09EDA4}" destId="{5B68FAE0-C0E6-4F75-8B3F-03FE9F729017}" srcOrd="0" destOrd="0" presId="urn:microsoft.com/office/officeart/2005/8/layout/radial5"/>
    <dgm:cxn modelId="{494D0B50-0C3D-4A2C-98FD-570897DDE8AF}" type="presOf" srcId="{6C60DB52-8814-4259-B1CF-F1F078C4B8F6}" destId="{4DC3B4FB-940A-4B77-BAE9-BE4144C4DC9A}" srcOrd="1" destOrd="0" presId="urn:microsoft.com/office/officeart/2005/8/layout/radial5"/>
    <dgm:cxn modelId="{8923941A-2AAC-4316-8297-64EC51FA92D4}" type="presOf" srcId="{8D1F66E1-B1DD-4BD2-BA81-FE437294E226}" destId="{82E34D7C-5C2F-47F3-9277-D89FBA6BFB99}" srcOrd="1" destOrd="0" presId="urn:microsoft.com/office/officeart/2005/8/layout/radial5"/>
    <dgm:cxn modelId="{8470005F-AF2F-43B5-B7C4-CCA41A15662C}" type="presOf" srcId="{D5F61E90-EDF8-45D2-954C-132C44622135}" destId="{2B75C58B-3D6C-43B9-9EA1-7F5CC16399AC}" srcOrd="0" destOrd="0" presId="urn:microsoft.com/office/officeart/2005/8/layout/radial5"/>
    <dgm:cxn modelId="{E6A13A39-D86F-44BD-B13F-1A48F5749552}" srcId="{D5F61E90-EDF8-45D2-954C-132C44622135}" destId="{54236554-F881-4D69-831B-4FF820FE1634}" srcOrd="1" destOrd="0" parTransId="{597F32E7-D745-40B8-BC3B-A387188268F4}" sibTransId="{A6261A2F-DCFD-447E-85AD-73778C1479DB}"/>
    <dgm:cxn modelId="{66C9B9D8-4D01-495E-87E5-3F6C5B179464}" type="presOf" srcId="{8D1F66E1-B1DD-4BD2-BA81-FE437294E226}" destId="{17D63556-EFAC-437A-A883-E11385CA51F7}" srcOrd="0" destOrd="0" presId="urn:microsoft.com/office/officeart/2005/8/layout/radial5"/>
    <dgm:cxn modelId="{18B7D1BF-44B2-4C1C-9171-D3237A22BE44}" type="presOf" srcId="{22A0890D-E57B-45AD-97CA-11C1361A932F}" destId="{CDB11F33-386B-44F3-B432-3FF937C2F627}" srcOrd="0" destOrd="0" presId="urn:microsoft.com/office/officeart/2005/8/layout/radial5"/>
    <dgm:cxn modelId="{110BB8AC-E772-4F11-AA73-C901BD88CE81}" type="presOf" srcId="{597F32E7-D745-40B8-BC3B-A387188268F4}" destId="{F98FB5E0-158A-4F43-A6B7-C08E2019BB16}" srcOrd="1" destOrd="0" presId="urn:microsoft.com/office/officeart/2005/8/layout/radial5"/>
    <dgm:cxn modelId="{4B9A92FB-CE6F-440F-9957-F7FAFCFF3A4C}" type="presOf" srcId="{32BE1FFE-087D-4B1D-917D-E71274C433F8}" destId="{0191DE52-BCAA-4C60-B198-80D4B6820556}" srcOrd="0" destOrd="0" presId="urn:microsoft.com/office/officeart/2005/8/layout/radial5"/>
    <dgm:cxn modelId="{DB70E497-B5ED-4938-BE14-B3D6BCADA8C8}" type="presOf" srcId="{597F32E7-D745-40B8-BC3B-A387188268F4}" destId="{15EFE33F-35DE-4C23-A6F7-43BD1B568FC8}" srcOrd="0" destOrd="0" presId="urn:microsoft.com/office/officeart/2005/8/layout/radial5"/>
    <dgm:cxn modelId="{7CB2046D-E9DD-48C9-AC7F-593E8C52A6CF}" type="presOf" srcId="{9F66FD08-7E9B-4822-8FBE-1615C8D2F74B}" destId="{C62DF9CB-784A-460D-8F53-12542937BE8C}" srcOrd="1" destOrd="0" presId="urn:microsoft.com/office/officeart/2005/8/layout/radial5"/>
    <dgm:cxn modelId="{A3198AB0-1CBA-47E8-B87D-DB333000D527}" type="presOf" srcId="{8FF0A6A5-F26C-448A-ADFA-2C5A08A39A98}" destId="{5A17A4E8-6C8F-4FF1-8461-4F55850591EB}" srcOrd="0" destOrd="0" presId="urn:microsoft.com/office/officeart/2005/8/layout/radial5"/>
    <dgm:cxn modelId="{D0C959DF-F226-485B-9296-1D74B22B5A6A}" type="presOf" srcId="{F580BA2E-2AC1-4402-A2ED-4A3210B2D641}" destId="{62754E7C-5DD9-48FA-BDA2-25960D699801}" srcOrd="0" destOrd="0" presId="urn:microsoft.com/office/officeart/2005/8/layout/radial5"/>
    <dgm:cxn modelId="{CE6FB5CE-AFB6-41CE-B05D-800F8060DFED}" type="presOf" srcId="{9A8C39A9-3BCB-4757-980C-6B87BE73EB2E}" destId="{30BFABBD-D21C-4B18-BEEB-884840CBA0C4}" srcOrd="0" destOrd="0" presId="urn:microsoft.com/office/officeart/2005/8/layout/radial5"/>
    <dgm:cxn modelId="{2162DF65-F4D9-42B3-ADD2-0B39440B9D7A}" srcId="{D5F61E90-EDF8-45D2-954C-132C44622135}" destId="{DD7B846A-9AA6-44EC-9478-9D69FFF04905}" srcOrd="0" destOrd="0" parTransId="{8D1F66E1-B1DD-4BD2-BA81-FE437294E226}" sibTransId="{650427E5-E0E6-4382-B228-08F58E991492}"/>
    <dgm:cxn modelId="{6B6EF87E-4E3E-44F1-9444-21B67F07AC52}" srcId="{D5F61E90-EDF8-45D2-954C-132C44622135}" destId="{2E7556F5-CB2D-48DF-A2AC-29F82636D539}" srcOrd="3" destOrd="0" parTransId="{F580BA2E-2AC1-4402-A2ED-4A3210B2D641}" sibTransId="{F6AF129D-6D3E-4C94-AC6D-52E6CD44BB52}"/>
    <dgm:cxn modelId="{1852888C-64B3-4317-9B97-D3800A2706E0}" type="presOf" srcId="{9127F3FA-F4D3-45C8-AB52-5E8F01BE0CF4}" destId="{61063A00-82BA-41C8-A767-B1BE45A769B3}" srcOrd="0" destOrd="0" presId="urn:microsoft.com/office/officeart/2005/8/layout/radial5"/>
    <dgm:cxn modelId="{CEC01B80-6831-4F27-A6A1-3D115D1D67D2}" type="presOf" srcId="{C939F091-9115-494C-82AA-EE8E98C8342C}" destId="{F143E25A-F648-4988-B303-698F743D4BF1}" srcOrd="1" destOrd="0" presId="urn:microsoft.com/office/officeart/2005/8/layout/radial5"/>
    <dgm:cxn modelId="{9A97467C-27AE-4152-8BB5-D2763D241393}" type="presParOf" srcId="{5B68FAE0-C0E6-4F75-8B3F-03FE9F729017}" destId="{2B75C58B-3D6C-43B9-9EA1-7F5CC16399AC}" srcOrd="0" destOrd="0" presId="urn:microsoft.com/office/officeart/2005/8/layout/radial5"/>
    <dgm:cxn modelId="{1330B4CF-04AE-4453-A45E-CD303F2BD1B2}" type="presParOf" srcId="{5B68FAE0-C0E6-4F75-8B3F-03FE9F729017}" destId="{17D63556-EFAC-437A-A883-E11385CA51F7}" srcOrd="1" destOrd="0" presId="urn:microsoft.com/office/officeart/2005/8/layout/radial5"/>
    <dgm:cxn modelId="{217E7657-E02E-478A-A69D-1E8CBCD14C92}" type="presParOf" srcId="{17D63556-EFAC-437A-A883-E11385CA51F7}" destId="{82E34D7C-5C2F-47F3-9277-D89FBA6BFB99}" srcOrd="0" destOrd="0" presId="urn:microsoft.com/office/officeart/2005/8/layout/radial5"/>
    <dgm:cxn modelId="{8654D557-0E98-4E13-9318-96503218EA61}" type="presParOf" srcId="{5B68FAE0-C0E6-4F75-8B3F-03FE9F729017}" destId="{7317EBA5-D860-49CD-88D1-E9B25D525191}" srcOrd="2" destOrd="0" presId="urn:microsoft.com/office/officeart/2005/8/layout/radial5"/>
    <dgm:cxn modelId="{3E8B3193-6567-4A35-AE81-4B0DE1697769}" type="presParOf" srcId="{5B68FAE0-C0E6-4F75-8B3F-03FE9F729017}" destId="{15EFE33F-35DE-4C23-A6F7-43BD1B568FC8}" srcOrd="3" destOrd="0" presId="urn:microsoft.com/office/officeart/2005/8/layout/radial5"/>
    <dgm:cxn modelId="{673A0BD1-8425-457A-B818-C327A1CAA823}" type="presParOf" srcId="{15EFE33F-35DE-4C23-A6F7-43BD1B568FC8}" destId="{F98FB5E0-158A-4F43-A6B7-C08E2019BB16}" srcOrd="0" destOrd="0" presId="urn:microsoft.com/office/officeart/2005/8/layout/radial5"/>
    <dgm:cxn modelId="{67C66DC0-36CC-4902-975D-7BD4B0000654}" type="presParOf" srcId="{5B68FAE0-C0E6-4F75-8B3F-03FE9F729017}" destId="{F6E5D16D-36C7-4800-BBA8-5841CC65D739}" srcOrd="4" destOrd="0" presId="urn:microsoft.com/office/officeart/2005/8/layout/radial5"/>
    <dgm:cxn modelId="{1BB6CE22-2FC0-4235-BB88-519EB20D1D7C}" type="presParOf" srcId="{5B68FAE0-C0E6-4F75-8B3F-03FE9F729017}" destId="{24AAFB6D-D46F-42F7-A967-3FD0BCA118AA}" srcOrd="5" destOrd="0" presId="urn:microsoft.com/office/officeart/2005/8/layout/radial5"/>
    <dgm:cxn modelId="{713CAAD9-7D62-4BB9-AFE5-02B44AAB65FD}" type="presParOf" srcId="{24AAFB6D-D46F-42F7-A967-3FD0BCA118AA}" destId="{F143E25A-F648-4988-B303-698F743D4BF1}" srcOrd="0" destOrd="0" presId="urn:microsoft.com/office/officeart/2005/8/layout/radial5"/>
    <dgm:cxn modelId="{C6A46CF1-3037-4916-A4BC-40ACE5F6EC29}" type="presParOf" srcId="{5B68FAE0-C0E6-4F75-8B3F-03FE9F729017}" destId="{798658E1-C585-420C-A6E0-380D236B15D9}" srcOrd="6" destOrd="0" presId="urn:microsoft.com/office/officeart/2005/8/layout/radial5"/>
    <dgm:cxn modelId="{7248F20B-881A-4565-9946-FF785F7440E1}" type="presParOf" srcId="{5B68FAE0-C0E6-4F75-8B3F-03FE9F729017}" destId="{62754E7C-5DD9-48FA-BDA2-25960D699801}" srcOrd="7" destOrd="0" presId="urn:microsoft.com/office/officeart/2005/8/layout/radial5"/>
    <dgm:cxn modelId="{9863757B-42C2-44B9-AB3F-4EF6A9FAAEC2}" type="presParOf" srcId="{62754E7C-5DD9-48FA-BDA2-25960D699801}" destId="{B3F6008B-565B-4123-BC94-E15D8221DE2C}" srcOrd="0" destOrd="0" presId="urn:microsoft.com/office/officeart/2005/8/layout/radial5"/>
    <dgm:cxn modelId="{D73EBCFC-C873-4608-9CA7-2F4C519B2DE8}" type="presParOf" srcId="{5B68FAE0-C0E6-4F75-8B3F-03FE9F729017}" destId="{93EAEAE1-040B-4C69-BD20-D89DDC424107}" srcOrd="8" destOrd="0" presId="urn:microsoft.com/office/officeart/2005/8/layout/radial5"/>
    <dgm:cxn modelId="{64A72395-1140-4C45-A880-35888D252341}" type="presParOf" srcId="{5B68FAE0-C0E6-4F75-8B3F-03FE9F729017}" destId="{30BFABBD-D21C-4B18-BEEB-884840CBA0C4}" srcOrd="9" destOrd="0" presId="urn:microsoft.com/office/officeart/2005/8/layout/radial5"/>
    <dgm:cxn modelId="{312FB03D-82A7-4A76-BBDA-12A43DFC24D5}" type="presParOf" srcId="{30BFABBD-D21C-4B18-BEEB-884840CBA0C4}" destId="{C927F8F2-0F31-4975-8F8D-057A5592B414}" srcOrd="0" destOrd="0" presId="urn:microsoft.com/office/officeart/2005/8/layout/radial5"/>
    <dgm:cxn modelId="{241DE4D3-212F-400E-BFA5-9E9439FDBC82}" type="presParOf" srcId="{5B68FAE0-C0E6-4F75-8B3F-03FE9F729017}" destId="{7D0E15F3-A7D2-49C9-B1B6-D851EB10B9C1}" srcOrd="10" destOrd="0" presId="urn:microsoft.com/office/officeart/2005/8/layout/radial5"/>
    <dgm:cxn modelId="{BDF88F39-981C-4556-95BE-D7A4323D0B57}" type="presParOf" srcId="{5B68FAE0-C0E6-4F75-8B3F-03FE9F729017}" destId="{C472059D-1187-42A0-80E4-71BC965C6FB0}" srcOrd="11" destOrd="0" presId="urn:microsoft.com/office/officeart/2005/8/layout/radial5"/>
    <dgm:cxn modelId="{1A9120CB-2FE5-4C8F-988E-1CF37999ED71}" type="presParOf" srcId="{C472059D-1187-42A0-80E4-71BC965C6FB0}" destId="{C62DF9CB-784A-460D-8F53-12542937BE8C}" srcOrd="0" destOrd="0" presId="urn:microsoft.com/office/officeart/2005/8/layout/radial5"/>
    <dgm:cxn modelId="{547D4562-C490-429B-BADA-3215BE208701}" type="presParOf" srcId="{5B68FAE0-C0E6-4F75-8B3F-03FE9F729017}" destId="{CDB11F33-386B-44F3-B432-3FF937C2F627}" srcOrd="12" destOrd="0" presId="urn:microsoft.com/office/officeart/2005/8/layout/radial5"/>
    <dgm:cxn modelId="{1CDED428-171E-400B-9043-B2388E248CC7}" type="presParOf" srcId="{5B68FAE0-C0E6-4F75-8B3F-03FE9F729017}" destId="{624BAC50-1439-4786-BD2E-8ED57C8C3206}" srcOrd="13" destOrd="0" presId="urn:microsoft.com/office/officeart/2005/8/layout/radial5"/>
    <dgm:cxn modelId="{8EC75C51-BE38-419A-AF72-93EA34095245}" type="presParOf" srcId="{624BAC50-1439-4786-BD2E-8ED57C8C3206}" destId="{4DC3B4FB-940A-4B77-BAE9-BE4144C4DC9A}" srcOrd="0" destOrd="0" presId="urn:microsoft.com/office/officeart/2005/8/layout/radial5"/>
    <dgm:cxn modelId="{C65B7C04-EA47-44A2-ADA7-DA5421E9BFA1}" type="presParOf" srcId="{5B68FAE0-C0E6-4F75-8B3F-03FE9F729017}" destId="{61063A00-82BA-41C8-A767-B1BE45A769B3}" srcOrd="14" destOrd="0" presId="urn:microsoft.com/office/officeart/2005/8/layout/radial5"/>
    <dgm:cxn modelId="{7935D530-C789-4B92-B977-5F7238F8C157}" type="presParOf" srcId="{5B68FAE0-C0E6-4F75-8B3F-03FE9F729017}" destId="{5A17A4E8-6C8F-4FF1-8461-4F55850591EB}" srcOrd="15" destOrd="0" presId="urn:microsoft.com/office/officeart/2005/8/layout/radial5"/>
    <dgm:cxn modelId="{EE0B3451-BA92-4381-A9BF-397FF4228EDE}" type="presParOf" srcId="{5A17A4E8-6C8F-4FF1-8461-4F55850591EB}" destId="{DE152A1E-B6BF-4ED6-BC83-1A3A6C9CF4D4}" srcOrd="0" destOrd="0" presId="urn:microsoft.com/office/officeart/2005/8/layout/radial5"/>
    <dgm:cxn modelId="{C2119DB8-51DC-4E07-A534-FDF21595B204}" type="presParOf" srcId="{5B68FAE0-C0E6-4F75-8B3F-03FE9F729017}" destId="{0191DE52-BCAA-4C60-B198-80D4B6820556}" srcOrd="16" destOrd="0" presId="urn:microsoft.com/office/officeart/2005/8/layout/radial5"/>
  </dgm:cxnLst>
  <dgm:bg>
    <a:solidFill>
      <a:schemeClr val="accent4">
        <a:lumMod val="20000"/>
        <a:lumOff val="80000"/>
      </a:schemeClr>
    </a:solidFill>
  </dgm:bg>
  <dgm:whole>
    <a:ln>
      <a:solidFill>
        <a:srgbClr val="7030A0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0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3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0" Type="http://schemas.openxmlformats.org/officeDocument/2006/relationships/image" Target="../media/image12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pe_theme_of_highdefinition_picture_1_166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106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d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62200"/>
            <a:ext cx="7315200" cy="4191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3400" y="304800"/>
            <a:ext cx="8153400" cy="1752600"/>
            <a:chOff x="533400" y="304800"/>
            <a:chExt cx="8153400" cy="1752600"/>
          </a:xfrm>
        </p:grpSpPr>
        <p:pic>
          <p:nvPicPr>
            <p:cNvPr id="5" name="Picture 4" descr="lh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304800"/>
              <a:ext cx="2057400" cy="1752600"/>
            </a:xfrm>
            <a:prstGeom prst="rect">
              <a:avLst/>
            </a:prstGeom>
          </p:spPr>
        </p:pic>
        <p:pic>
          <p:nvPicPr>
            <p:cNvPr id="6" name="Picture 5" descr="lh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5600" y="304800"/>
              <a:ext cx="1981200" cy="1752600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2819400" y="304800"/>
              <a:ext cx="3657600" cy="12954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0400" y="533400"/>
              <a:ext cx="2971800" cy="76944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ral-background-design-11226663.jpg"/>
          <p:cNvPicPr>
            <a:picLocks noChangeAspect="1"/>
          </p:cNvPicPr>
          <p:nvPr/>
        </p:nvPicPr>
        <p:blipFill>
          <a:blip r:embed="rId2"/>
          <a:srcRect r="-1124" b="8308"/>
          <a:stretch>
            <a:fillRect/>
          </a:stretch>
        </p:blipFill>
        <p:spPr>
          <a:xfrm>
            <a:off x="228600" y="152400"/>
            <a:ext cx="8686800" cy="6477000"/>
          </a:xfrm>
          <a:prstGeom prst="rect">
            <a:avLst/>
          </a:prstGeom>
          <a:ln w="1270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mn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5410200" cy="28194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etp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429000"/>
            <a:ext cx="54102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5943600" y="3352800"/>
            <a:ext cx="2743200" cy="1422975"/>
            <a:chOff x="5943600" y="3581400"/>
            <a:chExt cx="2743200" cy="1194375"/>
          </a:xfrm>
        </p:grpSpPr>
        <p:sp>
          <p:nvSpPr>
            <p:cNvPr id="6" name="TextBox 5"/>
            <p:cNvSpPr txBox="1"/>
            <p:nvPr/>
          </p:nvSpPr>
          <p:spPr>
            <a:xfrm>
              <a:off x="5943600" y="4191000"/>
              <a:ext cx="274320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কলকারখানার কাজে</a:t>
              </a:r>
              <a:endPara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Minus 6"/>
            <p:cNvSpPr/>
            <p:nvPr/>
          </p:nvSpPr>
          <p:spPr>
            <a:xfrm>
              <a:off x="6781800" y="3581400"/>
              <a:ext cx="914400" cy="914400"/>
            </a:xfrm>
            <a:prstGeom prst="mathMinu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43600" y="914400"/>
            <a:ext cx="2514600" cy="1194375"/>
            <a:chOff x="5943600" y="914400"/>
            <a:chExt cx="2514600" cy="1194375"/>
          </a:xfrm>
        </p:grpSpPr>
        <p:sp>
          <p:nvSpPr>
            <p:cNvPr id="5" name="TextBox 4"/>
            <p:cNvSpPr txBox="1"/>
            <p:nvPr/>
          </p:nvSpPr>
          <p:spPr>
            <a:xfrm>
              <a:off x="5943600" y="1524000"/>
              <a:ext cx="25146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হাঁড়ি পাতিল ধোয়া</a:t>
              </a:r>
              <a:endPara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Minus 7"/>
            <p:cNvSpPr/>
            <p:nvPr/>
          </p:nvSpPr>
          <p:spPr>
            <a:xfrm>
              <a:off x="6781800" y="914400"/>
              <a:ext cx="914400" cy="914400"/>
            </a:xfrm>
            <a:prstGeom prst="mathMinu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39Gr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686800" cy="6477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2" name="Group 11"/>
          <p:cNvGrpSpPr/>
          <p:nvPr/>
        </p:nvGrpSpPr>
        <p:grpSpPr>
          <a:xfrm>
            <a:off x="228600" y="304800"/>
            <a:ext cx="8382000" cy="2438400"/>
            <a:chOff x="228600" y="304800"/>
            <a:chExt cx="8382000" cy="2438400"/>
          </a:xfrm>
        </p:grpSpPr>
        <p:pic>
          <p:nvPicPr>
            <p:cNvPr id="3" name="Picture 2" descr="1_Bp29-8-2017-pic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04800"/>
              <a:ext cx="4267200" cy="2438400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আধুনিক-পদ্ধতিতে-মাছ-চাষ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304800"/>
              <a:ext cx="3886200" cy="2438400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304800" y="3581400"/>
            <a:ext cx="8420100" cy="2438400"/>
            <a:chOff x="304800" y="3581400"/>
            <a:chExt cx="8420100" cy="2438400"/>
          </a:xfrm>
        </p:grpSpPr>
        <p:pic>
          <p:nvPicPr>
            <p:cNvPr id="5" name="Picture 4" descr="how-to-use-a-pressure-cooker-step-4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3581400"/>
              <a:ext cx="4267200" cy="2438400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ses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4400" y="3581400"/>
              <a:ext cx="4000500" cy="2438400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1066800" y="2895600"/>
            <a:ext cx="2895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গোসল করতে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2895600"/>
            <a:ext cx="3124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মাছ চাষ করতে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6096000"/>
            <a:ext cx="3048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রান্না করতে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6096000"/>
            <a:ext cx="3048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ফসল ফলাতে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654dd9f956fac2d923f5ad2b12c1f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6477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4" name="Diagram 3"/>
          <p:cNvGraphicFramePr/>
          <p:nvPr/>
        </p:nvGraphicFramePr>
        <p:xfrm>
          <a:off x="457200" y="533400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75C58B-3D6C-43B9-9EA1-7F5CC1639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B75C58B-3D6C-43B9-9EA1-7F5CC1639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B75C58B-3D6C-43B9-9EA1-7F5CC1639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D63556-EFAC-437A-A883-E11385CA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7D63556-EFAC-437A-A883-E11385CA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7D63556-EFAC-437A-A883-E11385CA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17EBA5-D860-49CD-88D1-E9B25D525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7317EBA5-D860-49CD-88D1-E9B25D525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7317EBA5-D860-49CD-88D1-E9B25D525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EFE33F-35DE-4C23-A6F7-43BD1B568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15EFE33F-35DE-4C23-A6F7-43BD1B568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5EFE33F-35DE-4C23-A6F7-43BD1B568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5D16D-36C7-4800-BBA8-5841CC65D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6E5D16D-36C7-4800-BBA8-5841CC65D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F6E5D16D-36C7-4800-BBA8-5841CC65D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AAFB6D-D46F-42F7-A967-3FD0BCA11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4AAFB6D-D46F-42F7-A967-3FD0BCA11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4AAFB6D-D46F-42F7-A967-3FD0BCA11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8658E1-C585-420C-A6E0-380D236B1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98658E1-C585-420C-A6E0-380D236B1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798658E1-C585-420C-A6E0-380D236B1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54E7C-5DD9-48FA-BDA2-25960D699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62754E7C-5DD9-48FA-BDA2-25960D699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62754E7C-5DD9-48FA-BDA2-25960D699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EAEAE1-040B-4C69-BD20-D89DDC424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93EAEAE1-040B-4C69-BD20-D89DDC424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93EAEAE1-040B-4C69-BD20-D89DDC424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BFABBD-D21C-4B18-BEEB-884840CBA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30BFABBD-D21C-4B18-BEEB-884840CBA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30BFABBD-D21C-4B18-BEEB-884840CBA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0E15F3-A7D2-49C9-B1B6-D851EB10B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D0E15F3-A7D2-49C9-B1B6-D851EB10B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7D0E15F3-A7D2-49C9-B1B6-D851EB10B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72059D-1187-42A0-80E4-71BC965C6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472059D-1187-42A0-80E4-71BC965C6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472059D-1187-42A0-80E4-71BC965C6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11F33-386B-44F3-B432-3FF937C2F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B11F33-386B-44F3-B432-3FF937C2F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CDB11F33-386B-44F3-B432-3FF937C2F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4BAC50-1439-4786-BD2E-8ED57C8C3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24BAC50-1439-4786-BD2E-8ED57C8C3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624BAC50-1439-4786-BD2E-8ED57C8C3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63A00-82BA-41C8-A767-B1BE45A76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1063A00-82BA-41C8-A767-B1BE45A76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61063A00-82BA-41C8-A767-B1BE45A76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17A4E8-6C8F-4FF1-8461-4F558505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5A17A4E8-6C8F-4FF1-8461-4F558505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5A17A4E8-6C8F-4FF1-8461-4F558505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91DE52-BCAA-4C60-B198-80D4B6820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0191DE52-BCAA-4C60-B198-80D4B6820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0191DE52-BCAA-4C60-B198-80D4B6820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4">
                                            <p:graphicEl>
                                              <a:dgm id="{2B75C58B-3D6C-43B9-9EA1-7F5CC1639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4">
                                            <p:graphicEl>
                                              <a:dgm id="{2B75C58B-3D6C-43B9-9EA1-7F5CC1639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75C58B-3D6C-43B9-9EA1-7F5CC1639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4">
                                            <p:graphicEl>
                                              <a:dgm id="{17D63556-EFAC-437A-A883-E11385CA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4">
                                            <p:graphicEl>
                                              <a:dgm id="{17D63556-EFAC-437A-A883-E11385CA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D63556-EFAC-437A-A883-E11385CA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0"/>
                                        <p:tgtEl>
                                          <p:spTgt spid="4">
                                            <p:graphicEl>
                                              <a:dgm id="{7317EBA5-D860-49CD-88D1-E9B25D525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4">
                                            <p:graphicEl>
                                              <a:dgm id="{7317EBA5-D860-49CD-88D1-E9B25D525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17EBA5-D860-49CD-88D1-E9B25D525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0"/>
                                        <p:tgtEl>
                                          <p:spTgt spid="4">
                                            <p:graphicEl>
                                              <a:dgm id="{15EFE33F-35DE-4C23-A6F7-43BD1B568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0"/>
                                        <p:tgtEl>
                                          <p:spTgt spid="4">
                                            <p:graphicEl>
                                              <a:dgm id="{15EFE33F-35DE-4C23-A6F7-43BD1B568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EFE33F-35DE-4C23-A6F7-43BD1B568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0"/>
                                        <p:tgtEl>
                                          <p:spTgt spid="4">
                                            <p:graphicEl>
                                              <a:dgm id="{F6E5D16D-36C7-4800-BBA8-5841CC65D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0"/>
                                        <p:tgtEl>
                                          <p:spTgt spid="4">
                                            <p:graphicEl>
                                              <a:dgm id="{F6E5D16D-36C7-4800-BBA8-5841CC65D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5D16D-36C7-4800-BBA8-5841CC65D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0"/>
                                        <p:tgtEl>
                                          <p:spTgt spid="4">
                                            <p:graphicEl>
                                              <a:dgm id="{24AAFB6D-D46F-42F7-A967-3FD0BCA11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4">
                                            <p:graphicEl>
                                              <a:dgm id="{24AAFB6D-D46F-42F7-A967-3FD0BCA11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AAFB6D-D46F-42F7-A967-3FD0BCA11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0"/>
                                        <p:tgtEl>
                                          <p:spTgt spid="4">
                                            <p:graphicEl>
                                              <a:dgm id="{798658E1-C585-420C-A6E0-380D236B1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0"/>
                                        <p:tgtEl>
                                          <p:spTgt spid="4">
                                            <p:graphicEl>
                                              <a:dgm id="{798658E1-C585-420C-A6E0-380D236B1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8658E1-C585-420C-A6E0-380D236B1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0"/>
                                        <p:tgtEl>
                                          <p:spTgt spid="4">
                                            <p:graphicEl>
                                              <a:dgm id="{62754E7C-5DD9-48FA-BDA2-25960D699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0"/>
                                        <p:tgtEl>
                                          <p:spTgt spid="4">
                                            <p:graphicEl>
                                              <a:dgm id="{62754E7C-5DD9-48FA-BDA2-25960D699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54E7C-5DD9-48FA-BDA2-25960D699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0"/>
                                        <p:tgtEl>
                                          <p:spTgt spid="4">
                                            <p:graphicEl>
                                              <a:dgm id="{93EAEAE1-040B-4C69-BD20-D89DDC424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0"/>
                                        <p:tgtEl>
                                          <p:spTgt spid="4">
                                            <p:graphicEl>
                                              <a:dgm id="{93EAEAE1-040B-4C69-BD20-D89DDC424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EAEAE1-040B-4C69-BD20-D89DDC424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0"/>
                                        <p:tgtEl>
                                          <p:spTgt spid="4">
                                            <p:graphicEl>
                                              <a:dgm id="{30BFABBD-D21C-4B18-BEEB-884840CBA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0"/>
                                        <p:tgtEl>
                                          <p:spTgt spid="4">
                                            <p:graphicEl>
                                              <a:dgm id="{30BFABBD-D21C-4B18-BEEB-884840CBA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BFABBD-D21C-4B18-BEEB-884840CBA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0"/>
                                        <p:tgtEl>
                                          <p:spTgt spid="4">
                                            <p:graphicEl>
                                              <a:dgm id="{7D0E15F3-A7D2-49C9-B1B6-D851EB10B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0"/>
                                        <p:tgtEl>
                                          <p:spTgt spid="4">
                                            <p:graphicEl>
                                              <a:dgm id="{7D0E15F3-A7D2-49C9-B1B6-D851EB10B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0E15F3-A7D2-49C9-B1B6-D851EB10B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0"/>
                                        <p:tgtEl>
                                          <p:spTgt spid="4">
                                            <p:graphicEl>
                                              <a:dgm id="{C472059D-1187-42A0-80E4-71BC965C6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0"/>
                                        <p:tgtEl>
                                          <p:spTgt spid="4">
                                            <p:graphicEl>
                                              <a:dgm id="{C472059D-1187-42A0-80E4-71BC965C6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72059D-1187-42A0-80E4-71BC965C6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0"/>
                                        <p:tgtEl>
                                          <p:spTgt spid="4">
                                            <p:graphicEl>
                                              <a:dgm id="{CDB11F33-386B-44F3-B432-3FF937C2F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0"/>
                                        <p:tgtEl>
                                          <p:spTgt spid="4">
                                            <p:graphicEl>
                                              <a:dgm id="{CDB11F33-386B-44F3-B432-3FF937C2F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11F33-386B-44F3-B432-3FF937C2F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0"/>
                                        <p:tgtEl>
                                          <p:spTgt spid="4">
                                            <p:graphicEl>
                                              <a:dgm id="{624BAC50-1439-4786-BD2E-8ED57C8C3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0"/>
                                        <p:tgtEl>
                                          <p:spTgt spid="4">
                                            <p:graphicEl>
                                              <a:dgm id="{624BAC50-1439-4786-BD2E-8ED57C8C3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4BAC50-1439-4786-BD2E-8ED57C8C3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0"/>
                                        <p:tgtEl>
                                          <p:spTgt spid="4">
                                            <p:graphicEl>
                                              <a:dgm id="{61063A00-82BA-41C8-A767-B1BE45A76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0"/>
                                        <p:tgtEl>
                                          <p:spTgt spid="4">
                                            <p:graphicEl>
                                              <a:dgm id="{61063A00-82BA-41C8-A767-B1BE45A76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63A00-82BA-41C8-A767-B1BE45A76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0"/>
                                        <p:tgtEl>
                                          <p:spTgt spid="4">
                                            <p:graphicEl>
                                              <a:dgm id="{5A17A4E8-6C8F-4FF1-8461-4F558505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0"/>
                                        <p:tgtEl>
                                          <p:spTgt spid="4">
                                            <p:graphicEl>
                                              <a:dgm id="{5A17A4E8-6C8F-4FF1-8461-4F558505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17A4E8-6C8F-4FF1-8461-4F558505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0"/>
                                        <p:tgtEl>
                                          <p:spTgt spid="4">
                                            <p:graphicEl>
                                              <a:dgm id="{0191DE52-BCAA-4C60-B198-80D4B6820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0"/>
                                        <p:tgtEl>
                                          <p:spTgt spid="4">
                                            <p:graphicEl>
                                              <a:dgm id="{0191DE52-BCAA-4C60-B198-80D4B6820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91DE52-BCAA-4C60-B198-80D4B6820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Graphic spid="4" grpId="1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39Gr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14400" y="228600"/>
            <a:ext cx="74676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 সম্পদ কী ?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 প্রাকৃতিক সম্পদের নাম বল ।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438400"/>
            <a:ext cx="3886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 সংরক্ষন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447800"/>
            <a:ext cx="8458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 বায়ু,মাটি,পানি, পাথর ইত্যাদি ব্যবহার করে । এগুলো প্রাকৃতিক সম্পদ ।</a:t>
            </a:r>
          </a:p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 , মাটি , পানি , পাথর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429000"/>
            <a:ext cx="5105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পানির উৎস এবং ব্যবহার এর মধ্যে সম্পর্ক কী 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114800"/>
            <a:ext cx="5638800" cy="19389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।ডানে দেখানো ছকের মতো একটি ছক তৈরি কর 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ডানপাশে পানির উৎস এবং বামপাশের কলামে পানির ব্যবহার গুলো একটি একটি করে লেখ 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বাম দিকের শব্দের সাথে ডান দিকের উপযুক্ত শব্দ লাইন টেনে যোগ কর ।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19800" y="3886200"/>
          <a:ext cx="2819400" cy="2542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447800"/>
              </a:tblGrid>
              <a:tr h="490797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পানির ব্যবহার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পানির উৎস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20418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পান করা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নলকূপের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পানি</a:t>
                      </a:r>
                    </a:p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কলের পানি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0797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রান্না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করা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নলকূপের পানি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কলের পানি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07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858000" y="44958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29400" y="45720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781800" y="54102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05600" y="55626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assical_3d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228600" y="1295400"/>
            <a:ext cx="8686800" cy="2452688"/>
            <a:chOff x="228600" y="1295400"/>
            <a:chExt cx="8686800" cy="2452688"/>
          </a:xfrm>
        </p:grpSpPr>
        <p:pic>
          <p:nvPicPr>
            <p:cNvPr id="4" name="Picture 3" descr="092155hand_wash_day_kalerkantho_pic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295400"/>
              <a:ext cx="4267200" cy="2452688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Wash-hands-linen-Waching-cloths-in-handT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200" y="1295400"/>
              <a:ext cx="4267200" cy="2438400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6" name="Picture 5" descr="origina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810000"/>
            <a:ext cx="8534400" cy="2819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5800" y="228600"/>
            <a:ext cx="7620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ছবি গুলো লক্ষ্য কর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আমরা কিভাবে পানির অপচয় রোধ করতে পারি 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gtree-simple-flower-cosmetics-psd-layered-master-map-background-material-image_155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6477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বক্স ২ টিতে পানির ব্যবহার ও পানির উৎস সম্পর্কে পরিচিতি হই ।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352800"/>
            <a:ext cx="2590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পানির ব্যবহার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3225225"/>
            <a:ext cx="2667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পানির উৎস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_Bp29-8-2017-pi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66800"/>
            <a:ext cx="129540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960e99a3435d455a6491760ef0503a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1066800"/>
            <a:ext cx="114300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092155hand_wash_day_kalerkantho_p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1066800"/>
            <a:ext cx="129540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201704171236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2286000"/>
            <a:ext cx="1266825" cy="794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8254588e668ce4f7fa00b681c41c8e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1066800"/>
            <a:ext cx="106680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bandor201910181208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7400" y="1066800"/>
            <a:ext cx="121920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image-71064-15709810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43600" y="2209800"/>
            <a:ext cx="1143000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s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5800" y="1066800"/>
            <a:ext cx="121920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Wash-hands-linen-Waching-cloths-in-handT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1000" y="2286000"/>
            <a:ext cx="1219200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how-to-use-a-pressure-cooker-step-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52600" y="2286000"/>
            <a:ext cx="1219200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mnv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00400" y="2286000"/>
            <a:ext cx="1219200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আধুনিক-পদ্ধতিতে-মাছ-চাষ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48200" y="2286000"/>
            <a:ext cx="1143000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32562E-7 L -0.14167 0.42183 " pathEditMode="relative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50601E-6 L -0.33333 0.25532 " pathEditMode="relative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222 L 0.3 0.421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51619E-6 L 0.03333 0.53284 " pathEditMode="relative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665 L -0.19166 0.5272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8.32562E-7 L -0.06667 0.36633 " pathEditMode="relative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2.51619E-6 L -0.54167 0.5661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0333 L 0.2 0.6327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4 0.02775 L -0.4125 0.4828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222 L 0.21667 0.488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333 L 0.17083 0.4662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8141E-6 L -0.33333 0.44403 " pathEditMode="relative" ptsTypes="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512E-6 L -0.25833 0.42183 " pathEditMode="relative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54dd9f956fac2d923f5ad2b12c1f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828800" y="457200"/>
            <a:ext cx="5562600" cy="1298448"/>
            <a:chOff x="2438400" y="381000"/>
            <a:chExt cx="4572000" cy="1146048"/>
          </a:xfrm>
        </p:grpSpPr>
        <p:sp>
          <p:nvSpPr>
            <p:cNvPr id="3" name="Oval Callout 2"/>
            <p:cNvSpPr/>
            <p:nvPr/>
          </p:nvSpPr>
          <p:spPr>
            <a:xfrm>
              <a:off x="2438400" y="381000"/>
              <a:ext cx="4572000" cy="1146048"/>
            </a:xfrm>
            <a:prstGeom prst="wedgeEllipseCallout">
              <a:avLst>
                <a:gd name="adj1" fmla="val -32985"/>
                <a:gd name="adj2" fmla="val 122957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0" y="685800"/>
              <a:ext cx="3124200" cy="62480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মূলায়ন</a:t>
              </a:r>
              <a:endPara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09600" y="2971800"/>
            <a:ext cx="7772400" cy="83099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১।পানির ৫টি ব্যবহার লিখ ।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background-3244395.jpg"/>
          <p:cNvPicPr>
            <a:picLocks noChangeAspect="1"/>
          </p:cNvPicPr>
          <p:nvPr/>
        </p:nvPicPr>
        <p:blipFill>
          <a:blip r:embed="rId2"/>
          <a:srcRect r="-974" b="8889"/>
          <a:stretch>
            <a:fillRect/>
          </a:stretch>
        </p:blipFill>
        <p:spPr>
          <a:xfrm>
            <a:off x="228600" y="152400"/>
            <a:ext cx="8763000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2286000" y="304800"/>
            <a:ext cx="4572000" cy="1219200"/>
            <a:chOff x="2286000" y="304800"/>
            <a:chExt cx="4572000" cy="12192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Cloud Callout 2"/>
            <p:cNvSpPr/>
            <p:nvPr/>
          </p:nvSpPr>
          <p:spPr>
            <a:xfrm>
              <a:off x="2286000" y="304800"/>
              <a:ext cx="4572000" cy="1219200"/>
            </a:xfrm>
            <a:prstGeom prst="cloudCallout">
              <a:avLst>
                <a:gd name="adj1" fmla="val -22690"/>
                <a:gd name="adj2" fmla="val 14462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24200" y="533400"/>
              <a:ext cx="2895600" cy="646331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2971800"/>
            <a:ext cx="8229600" cy="1447800"/>
            <a:chOff x="457200" y="2971800"/>
            <a:chExt cx="8229600" cy="1447800"/>
          </a:xfrm>
        </p:grpSpPr>
        <p:sp>
          <p:nvSpPr>
            <p:cNvPr id="7" name="Frame 6"/>
            <p:cNvSpPr/>
            <p:nvPr/>
          </p:nvSpPr>
          <p:spPr>
            <a:xfrm>
              <a:off x="457200" y="2971800"/>
              <a:ext cx="8229600" cy="1447800"/>
            </a:xfrm>
            <a:prstGeom prst="fram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3352800"/>
              <a:ext cx="739140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পানি ব্যবহারের ৫টি উদাহরন বাড়ি থেকে লিখে আনবে </a:t>
              </a:r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 descr="kjhg.jpg"/>
          <p:cNvPicPr>
            <a:picLocks noChangeAspect="1"/>
          </p:cNvPicPr>
          <p:nvPr/>
        </p:nvPicPr>
        <p:blipFill>
          <a:blip r:embed="rId3"/>
          <a:srcRect t="16000" r="1639" b="16000"/>
          <a:stretch>
            <a:fillRect/>
          </a:stretch>
        </p:blipFill>
        <p:spPr>
          <a:xfrm>
            <a:off x="2438400" y="4648200"/>
            <a:ext cx="4572000" cy="1828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te-frame-with-spanish-oyster-thistle_23-21482682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tumblr_miwoklbgep1qcy0o0o1_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752600"/>
            <a:ext cx="3810000" cy="304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381000"/>
            <a:ext cx="4343400" cy="83099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h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610600" cy="64769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" name="Group 8"/>
          <p:cNvGrpSpPr/>
          <p:nvPr/>
        </p:nvGrpSpPr>
        <p:grpSpPr>
          <a:xfrm>
            <a:off x="1981200" y="381000"/>
            <a:ext cx="5181600" cy="1447800"/>
            <a:chOff x="1981200" y="381000"/>
            <a:chExt cx="5181600" cy="1447800"/>
          </a:xfrm>
        </p:grpSpPr>
        <p:sp>
          <p:nvSpPr>
            <p:cNvPr id="3" name="Frame 2"/>
            <p:cNvSpPr/>
            <p:nvPr/>
          </p:nvSpPr>
          <p:spPr>
            <a:xfrm>
              <a:off x="2819400" y="381000"/>
              <a:ext cx="3505200" cy="1066800"/>
            </a:xfrm>
            <a:prstGeom prst="fram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Equal 3"/>
            <p:cNvSpPr/>
            <p:nvPr/>
          </p:nvSpPr>
          <p:spPr>
            <a:xfrm>
              <a:off x="1981200" y="685800"/>
              <a:ext cx="914400" cy="381000"/>
            </a:xfrm>
            <a:prstGeom prst="mathEqual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Equal 4"/>
            <p:cNvSpPr/>
            <p:nvPr/>
          </p:nvSpPr>
          <p:spPr>
            <a:xfrm>
              <a:off x="6248400" y="685800"/>
              <a:ext cx="914400" cy="381000"/>
            </a:xfrm>
            <a:prstGeom prst="mathEqual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Equal 5"/>
            <p:cNvSpPr/>
            <p:nvPr/>
          </p:nvSpPr>
          <p:spPr>
            <a:xfrm>
              <a:off x="4191000" y="1447800"/>
              <a:ext cx="914400" cy="381000"/>
            </a:xfrm>
            <a:prstGeom prst="mathEqual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4200" y="609601"/>
              <a:ext cx="2971800" cy="6463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 descr="নিলয় দেব 18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6000"/>
            <a:ext cx="2590800" cy="1905000"/>
          </a:xfrm>
          <a:prstGeom prst="rect">
            <a:avLst/>
          </a:prstGeom>
          <a:ln w="228600" cap="sq" cmpd="thickThin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3657600" y="2286000"/>
            <a:ext cx="5029200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সুজিত দেব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শ্রীমতপুর সরকারি প্রাথমিক বিদ্যালয়</a:t>
            </a:r>
          </a:p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নবীগঞ্জ , হবিগঞ্জ ।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+mj-lt"/>
                <a:cs typeface="NikoshBAN" pitchFamily="2" charset="0"/>
              </a:rPr>
              <a:t>Email:sujitdeb142@gmail.com</a:t>
            </a:r>
          </a:p>
          <a:p>
            <a:endParaRPr lang="en-US" sz="2800" dirty="0">
              <a:latin typeface="+mj-lt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Y9I2v2ZDL._SX425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686801" cy="64770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514600" y="304800"/>
            <a:ext cx="4267200" cy="1905000"/>
            <a:chOff x="2514600" y="381000"/>
            <a:chExt cx="4267200" cy="1828800"/>
          </a:xfrm>
        </p:grpSpPr>
        <p:sp>
          <p:nvSpPr>
            <p:cNvPr id="3" name="Left-Right Arrow 2"/>
            <p:cNvSpPr/>
            <p:nvPr/>
          </p:nvSpPr>
          <p:spPr>
            <a:xfrm>
              <a:off x="2514600" y="381000"/>
              <a:ext cx="4267200" cy="1828800"/>
            </a:xfrm>
            <a:prstGeom prst="left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24200" y="914400"/>
              <a:ext cx="3124200" cy="646331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বিষয়  পরিচচিতি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n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819400"/>
            <a:ext cx="2438400" cy="2989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48000" y="2362200"/>
            <a:ext cx="5486400" cy="412271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বিষয়: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তৃতীয়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পাঠের শিরোনাম: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জীবনের জন্য পানি (পানির ব্যবহার )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পাঠ্যাংশ :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 জীবনের জন্য পানি-----সহপাঠীদের সাথে আলোচনা কর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 :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: ৩৫ মিনিট 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02745_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63000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2057400" y="381000"/>
            <a:ext cx="5410200" cy="1905000"/>
            <a:chOff x="2057400" y="381000"/>
            <a:chExt cx="5410200" cy="1905000"/>
          </a:xfrm>
        </p:grpSpPr>
        <p:sp>
          <p:nvSpPr>
            <p:cNvPr id="3" name="Donut 2"/>
            <p:cNvSpPr/>
            <p:nvPr/>
          </p:nvSpPr>
          <p:spPr>
            <a:xfrm>
              <a:off x="2057400" y="381000"/>
              <a:ext cx="5410200" cy="1905000"/>
            </a:xfrm>
            <a:prstGeom prst="donu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2800" y="1066800"/>
              <a:ext cx="2743200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2000" y="3048000"/>
            <a:ext cx="7467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৩.৩.১ মানুষের জন্য পানির গুরুত্ব বর্ণনা করতে পারবে ।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962400"/>
            <a:ext cx="7315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৩.৪.১ পানি অপচয়ের পরিনাম সম্পর্কে বলতে পারবে ।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ttle-flower-1602388_960_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092155hand_wash_day_kalerkantho_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2895600" cy="25146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mn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1066800"/>
            <a:ext cx="2743200" cy="24384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657600"/>
            <a:ext cx="2971800" cy="22098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960e99a3435d455a6491760ef0503a8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657600"/>
            <a:ext cx="2743200" cy="2209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how-to-use-a-pressure-cooker-step-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990600"/>
            <a:ext cx="2667000" cy="2514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etp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3657600"/>
            <a:ext cx="2647950" cy="22098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76400" y="228600"/>
            <a:ext cx="5867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943600"/>
            <a:ext cx="8001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-0.1119  L 0.25 0  L 0.125 0.1119  L 0 0  Z" pathEditMode="relative" ptsTypes="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4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h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477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09600" y="228601"/>
            <a:ext cx="80772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 কোথা থেকে পানি পাই ।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পানির উৎসকে আমরা কত ভাগে ভাগ করতে পারি ?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1600" y="1447800"/>
            <a:ext cx="6553200" cy="3200400"/>
            <a:chOff x="1295400" y="1897743"/>
            <a:chExt cx="6553200" cy="2633931"/>
          </a:xfrm>
        </p:grpSpPr>
        <p:sp>
          <p:nvSpPr>
            <p:cNvPr id="8" name="Frame 7"/>
            <p:cNvSpPr/>
            <p:nvPr/>
          </p:nvSpPr>
          <p:spPr>
            <a:xfrm>
              <a:off x="1295400" y="1897743"/>
              <a:ext cx="6553200" cy="2633931"/>
            </a:xfrm>
            <a:prstGeom prst="fram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2399445"/>
              <a:ext cx="5334000" cy="15451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আমাদের আজকের পাঠ</a:t>
              </a:r>
            </a:p>
            <a:p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জীবনের জন্য পানি(পানির ব্যবহার ) ।</a:t>
              </a:r>
            </a:p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অধ্যায়:৩</a:t>
              </a:r>
            </a:p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পৃষ্ঠা নং২৪-২৫</a:t>
              </a:r>
              <a:endPara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 descr="tumblr_miwoklbgep1qcy0o0o1_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00600"/>
            <a:ext cx="8305800" cy="172878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ical_3d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76400" y="457200"/>
            <a:ext cx="56388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পিপাসা পেলে তুমি কী করবে ?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খাওয়ার পর তুমি কী দিয়ে হাত ধোও ?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njh.PNG"/>
          <p:cNvPicPr>
            <a:picLocks noChangeAspect="1"/>
          </p:cNvPicPr>
          <p:nvPr/>
        </p:nvPicPr>
        <p:blipFill>
          <a:blip r:embed="rId3"/>
          <a:srcRect l="2825" t="7778" r="1967" b="57778"/>
          <a:stretch>
            <a:fillRect/>
          </a:stretch>
        </p:blipFill>
        <p:spPr>
          <a:xfrm>
            <a:off x="533400" y="1752600"/>
            <a:ext cx="41148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4419600"/>
            <a:ext cx="48006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খাতায় নিচের দেখানো ছকের মতো একটি ছক তৈরি কর।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ছকে পানির বিভিন্ন ব্যবহার লেখ।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তোমার কাজ নিয়ে সহপাঠীদের সাথে আলোচনা কর।</a:t>
            </a:r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6400" y="4343400"/>
          <a:ext cx="3124201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0600"/>
                <a:gridCol w="2133601"/>
              </a:tblGrid>
              <a:tr h="132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পানির ব্যবহার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3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0600" y="1981200"/>
            <a:ext cx="38862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প্রশ্ন:আমরা কী কী কাজে পানি ব্যবহার করি ?</a:t>
            </a:r>
            <a:endParaRPr lang="en-US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72200" y="2819400"/>
            <a:ext cx="1295400" cy="1143000"/>
            <a:chOff x="6172200" y="2819400"/>
            <a:chExt cx="1295400" cy="1143000"/>
          </a:xfrm>
        </p:grpSpPr>
        <p:sp>
          <p:nvSpPr>
            <p:cNvPr id="9" name="Donut 8"/>
            <p:cNvSpPr/>
            <p:nvPr/>
          </p:nvSpPr>
          <p:spPr>
            <a:xfrm>
              <a:off x="6172200" y="2819400"/>
              <a:ext cx="1295400" cy="1143000"/>
            </a:xfrm>
            <a:prstGeom prst="donut">
              <a:avLst>
                <a:gd name="adj" fmla="val 0"/>
              </a:avLst>
            </a:prstGeom>
            <a:ln>
              <a:solidFill>
                <a:srgbClr val="7030A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00800" y="3124200"/>
              <a:ext cx="838200" cy="52322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" grpId="0" animBg="1"/>
      <p:bldP spid="5" grpId="1" animBg="1"/>
      <p:bldP spid="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12052401-stock-illustration-cute-simple-flower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610600" cy="65532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533400"/>
            <a:ext cx="6934200" cy="4038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পানির ব্যবহার</a:t>
            </a:r>
          </a:p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পান করা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গোসল করা 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রান্না করা </a:t>
            </a: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 ধোয়া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কাপড় ধোয়া ইত্যাদি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gtree-simple-flower-cosmetics-psd-layered-master-map-background-material-image_155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763000" cy="65532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l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42672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092155hand_wash_day_kalerkantho_p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143000"/>
            <a:ext cx="38862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914400" y="228600"/>
            <a:ext cx="7315200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 বিভিন্ন কাজে পানি ব্যবহার করি ।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791200"/>
            <a:ext cx="3276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 পান করতে ।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791200"/>
            <a:ext cx="3200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হাত ধৌত করতে 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367</Words>
  <Application>Microsoft Office PowerPoint</Application>
  <PresentationFormat>On-screen Show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Creation</dc:creator>
  <cp:lastModifiedBy>Creation</cp:lastModifiedBy>
  <cp:revision>108</cp:revision>
  <dcterms:created xsi:type="dcterms:W3CDTF">2006-08-16T00:00:00Z</dcterms:created>
  <dcterms:modified xsi:type="dcterms:W3CDTF">2020-05-19T15:59:03Z</dcterms:modified>
</cp:coreProperties>
</file>