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9" r:id="rId5"/>
    <p:sldId id="260" r:id="rId6"/>
    <p:sldId id="261" r:id="rId7"/>
    <p:sldId id="262" r:id="rId8"/>
    <p:sldId id="274" r:id="rId9"/>
    <p:sldId id="270" r:id="rId10"/>
    <p:sldId id="275" r:id="rId11"/>
    <p:sldId id="266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9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8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61B8-AB5F-4480-BB05-C3531CDDBC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FDEA-919E-40E1-AA4D-BA14E147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77487B-4353-46D0-A314-1EC6BC389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6254" y="3429000"/>
            <a:ext cx="58347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1219199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 ধরে কী করেন?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577226"/>
            <a:ext cx="121919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বাজারে মাছ বিক্রি করেন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354"/>
            <a:ext cx="6729046" cy="419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36" y="1043354"/>
            <a:ext cx="5202201" cy="41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49393"/>
              </p:ext>
            </p:extLst>
          </p:nvPr>
        </p:nvGraphicFramePr>
        <p:xfrm>
          <a:off x="0" y="3831998"/>
          <a:ext cx="12192000" cy="302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8667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কৃষক</a:t>
                      </a:r>
                      <a:r>
                        <a:rPr lang="bn-IN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5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জেলে </a:t>
                      </a:r>
                      <a:r>
                        <a:rPr lang="bn-IN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667">
                <a:tc>
                  <a:txBody>
                    <a:bodyPr/>
                    <a:lstStyle/>
                    <a:p>
                      <a:pPr algn="l"/>
                      <a:r>
                        <a:rPr lang="bn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667">
                <a:tc>
                  <a:txBody>
                    <a:bodyPr/>
                    <a:lstStyle/>
                    <a:p>
                      <a:pPr algn="l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05AC5C-B86C-4144-BC2C-26D839C126D8}"/>
              </a:ext>
            </a:extLst>
          </p:cNvPr>
          <p:cNvSpPr txBox="1"/>
          <p:nvPr/>
        </p:nvSpPr>
        <p:spPr>
          <a:xfrm>
            <a:off x="428370" y="1438658"/>
            <a:ext cx="1095738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হয়ে কৃষক এবং জেলে কি কাজ করে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সে সম্পর্কে ২টি করে বাক্য লিখ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032417" y="220960"/>
            <a:ext cx="6720510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9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B637ED-3470-451F-BA0E-C11781D30232}"/>
              </a:ext>
            </a:extLst>
          </p:cNvPr>
          <p:cNvGrpSpPr/>
          <p:nvPr/>
        </p:nvGrpSpPr>
        <p:grpSpPr>
          <a:xfrm>
            <a:off x="1179870" y="1502881"/>
            <a:ext cx="9299153" cy="5176118"/>
            <a:chOff x="1921093" y="1180437"/>
            <a:chExt cx="7754432" cy="508706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E7CC28A-3147-44AF-940E-9232C79F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625" y="1180437"/>
              <a:ext cx="3943900" cy="50870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A1509AD-8AB8-42F8-BEEB-5CD7CC007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093" y="1180437"/>
              <a:ext cx="3810532" cy="500132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E67990-547F-40D6-9FCA-FF3F2D7FF8E7}"/>
              </a:ext>
            </a:extLst>
          </p:cNvPr>
          <p:cNvSpPr txBox="1"/>
          <p:nvPr/>
        </p:nvSpPr>
        <p:spPr>
          <a:xfrm>
            <a:off x="1906934" y="179001"/>
            <a:ext cx="8277122" cy="101566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সমন্বয়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2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5350" y="668184"/>
            <a:ext cx="27813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84" y="3461644"/>
            <a:ext cx="11193516" cy="2308324"/>
          </a:xfrm>
          <a:prstGeom prst="rect">
            <a:avLst/>
          </a:prstGeom>
          <a:noFill/>
          <a:ln>
            <a:solidFill>
              <a:srgbClr val="D1BF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১।কৃষকের দুটি কাজের নাম বল?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২।জেলে মাছ ধরে কী করেন?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পেশা কাকে বলে?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5348" y="885250"/>
            <a:ext cx="36830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936" y="3289300"/>
            <a:ext cx="1073682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কৃষক ও জেলে কী কী কাজ করেন তার একটি তালিকা তৈরী ক</a:t>
            </a:r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 নিয়ে আসবে। 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2" y="-164226"/>
            <a:ext cx="570913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04326A-B983-44EB-B346-984C3E77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40AD6E6-352E-4F3E-8670-2763413F5A20}"/>
              </a:ext>
            </a:extLst>
          </p:cNvPr>
          <p:cNvSpPr/>
          <p:nvPr/>
        </p:nvSpPr>
        <p:spPr>
          <a:xfrm>
            <a:off x="1276185" y="3052918"/>
            <a:ext cx="906690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3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747834"/>
            <a:ext cx="963942" cy="963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5" y="777372"/>
            <a:ext cx="963942" cy="963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77" y="1064136"/>
            <a:ext cx="963942" cy="963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61" y="401102"/>
            <a:ext cx="963942" cy="963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07" y="445112"/>
            <a:ext cx="963942" cy="963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0" y="1044488"/>
            <a:ext cx="963942" cy="963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52" y="401102"/>
            <a:ext cx="963942" cy="963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60" y="401102"/>
            <a:ext cx="963942" cy="963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93" y="476661"/>
            <a:ext cx="963942" cy="9639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42" y="584522"/>
            <a:ext cx="963942" cy="963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79" y="540512"/>
            <a:ext cx="963942" cy="9639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87" y="540512"/>
            <a:ext cx="963942" cy="963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4" y="2082420"/>
            <a:ext cx="963942" cy="9639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72" y="2082420"/>
            <a:ext cx="963942" cy="9639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09" y="2038410"/>
            <a:ext cx="963942" cy="9639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17" y="2038410"/>
            <a:ext cx="963942" cy="9639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97" y="2885616"/>
            <a:ext cx="963942" cy="9639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28" y="3395758"/>
            <a:ext cx="963942" cy="9639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51" y="3159617"/>
            <a:ext cx="963942" cy="963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43" y="3127033"/>
            <a:ext cx="963942" cy="9639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38" y="4371802"/>
            <a:ext cx="963942" cy="963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40" y="4395307"/>
            <a:ext cx="963942" cy="9639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52" y="4537352"/>
            <a:ext cx="963942" cy="9639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43" y="4423279"/>
            <a:ext cx="963942" cy="9639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" y="4483990"/>
            <a:ext cx="963942" cy="9639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89" y="4483990"/>
            <a:ext cx="963942" cy="9639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26" y="4439980"/>
            <a:ext cx="963942" cy="9639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34" y="4439980"/>
            <a:ext cx="963942" cy="9639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5" y="2163091"/>
            <a:ext cx="963942" cy="9639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23" y="2163091"/>
            <a:ext cx="963942" cy="9639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60" y="2119081"/>
            <a:ext cx="963942" cy="963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68" y="2119081"/>
            <a:ext cx="963942" cy="9639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5" y="5682702"/>
            <a:ext cx="963942" cy="9639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3" y="5682702"/>
            <a:ext cx="963942" cy="9639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00" y="5638692"/>
            <a:ext cx="963942" cy="9639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08" y="5638692"/>
            <a:ext cx="963942" cy="9639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92" y="5690686"/>
            <a:ext cx="963942" cy="9639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00" y="5690686"/>
            <a:ext cx="963942" cy="9639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37" y="5646676"/>
            <a:ext cx="963942" cy="96394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45" y="5646676"/>
            <a:ext cx="963942" cy="9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465838" y="229874"/>
            <a:ext cx="5943600" cy="6206083"/>
          </a:xfrm>
          <a:prstGeom prst="verticalScroll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161" y="1171245"/>
            <a:ext cx="3938953" cy="769441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545" y="2435905"/>
            <a:ext cx="39975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বেতরী স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 বি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সদর, মৌলভীবাজার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satyajtht1976@gmail.com</a:t>
            </a:r>
            <a:endParaRPr lang="bn-IN" sz="24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2" t="12936" r="23455" b="44561"/>
          <a:stretch/>
        </p:blipFill>
        <p:spPr>
          <a:xfrm>
            <a:off x="7988968" y="1171245"/>
            <a:ext cx="2773920" cy="3227333"/>
          </a:xfrm>
          <a:prstGeom prst="flowChartPredefinedProcess">
            <a:avLst/>
          </a:prstGeom>
          <a:ln>
            <a:solidFill>
              <a:srgbClr val="00B0F0"/>
            </a:solidFill>
            <a:prstDash val="lgDashDot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68" y="1026963"/>
            <a:ext cx="2773920" cy="38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79887" cy="7132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8159"/>
            <a:ext cx="5580185" cy="5231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709" y="2363810"/>
            <a:ext cx="31987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</a:p>
          <a:p>
            <a:r>
              <a:rPr lang="bn-IN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endParaRPr lang="en-US" sz="36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5999" y="246181"/>
            <a:ext cx="6664824" cy="769441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পাঠ পরিচিতি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483" y="1642714"/>
            <a:ext cx="4140527" cy="5412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90" y="2591037"/>
            <a:ext cx="2867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857" y="3658232"/>
            <a:ext cx="972437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পেশাজীবীদের কাজের বর্ণনা দিতে পারবে।</a:t>
            </a:r>
          </a:p>
        </p:txBody>
      </p:sp>
      <p:sp>
        <p:nvSpPr>
          <p:cNvPr id="5" name="Curved Down Ribbon 4"/>
          <p:cNvSpPr/>
          <p:nvPr/>
        </p:nvSpPr>
        <p:spPr>
          <a:xfrm>
            <a:off x="1217395" y="322287"/>
            <a:ext cx="8232421" cy="1848678"/>
          </a:xfrm>
          <a:prstGeom prst="ellipseRibbon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3" y="5431424"/>
            <a:ext cx="963942" cy="963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46" y="5554931"/>
            <a:ext cx="963942" cy="963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3" y="580352"/>
            <a:ext cx="963942" cy="963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23" y="449341"/>
            <a:ext cx="963942" cy="9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123" y="272514"/>
            <a:ext cx="6673754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0926AA-EBE3-4A76-BF69-27C7767B7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33" y="1771343"/>
            <a:ext cx="3420783" cy="1743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8E0983-209B-4C82-96B2-B414C004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33" y="4201607"/>
            <a:ext cx="3420783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B0637C-C476-4A22-B63D-9391843E6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27" y="1826321"/>
            <a:ext cx="3420782" cy="1733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035FA8D-FC84-4B74-B64D-F662D2EFB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" y="4201606"/>
            <a:ext cx="3524864" cy="1619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A1A708-AA95-41C0-B8BE-8040FFEAA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27" y="4201606"/>
            <a:ext cx="3241831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" y="1826322"/>
            <a:ext cx="3639219" cy="17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3838"/>
            <a:ext cx="1219199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883755" y="3484422"/>
            <a:ext cx="6720510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উৎপাদন করেন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46" y="5554931"/>
            <a:ext cx="963942" cy="963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68" y="1870092"/>
            <a:ext cx="963942" cy="963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" y="1761744"/>
            <a:ext cx="963942" cy="963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" y="5779023"/>
            <a:ext cx="963942" cy="9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6" y="899575"/>
            <a:ext cx="6100764" cy="2731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8527" y="944081"/>
            <a:ext cx="5912383" cy="2731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39766"/>
            <a:ext cx="5653974" cy="8598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1E9345-11EF-4000-8520-FCFE24536C4E}"/>
              </a:ext>
            </a:extLst>
          </p:cNvPr>
          <p:cNvSpPr txBox="1"/>
          <p:nvPr/>
        </p:nvSpPr>
        <p:spPr>
          <a:xfrm>
            <a:off x="3884403" y="3499929"/>
            <a:ext cx="141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A3551D5-7BC0-4D1C-A716-5AEECBE264FE}"/>
              </a:ext>
            </a:extLst>
          </p:cNvPr>
          <p:cNvSpPr txBox="1"/>
          <p:nvPr/>
        </p:nvSpPr>
        <p:spPr>
          <a:xfrm>
            <a:off x="7815223" y="5496329"/>
            <a:ext cx="437677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1B7B8C1-AB4F-48BF-9418-FBCF3A1D2F11}"/>
              </a:ext>
            </a:extLst>
          </p:cNvPr>
          <p:cNvSpPr txBox="1"/>
          <p:nvPr/>
        </p:nvSpPr>
        <p:spPr>
          <a:xfrm>
            <a:off x="0" y="5496329"/>
            <a:ext cx="7815222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কাজ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কী বলা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2383" y="68578"/>
            <a:ext cx="627961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1B7B8C1-AB4F-48BF-9418-FBCF3A1D2F11}"/>
              </a:ext>
            </a:extLst>
          </p:cNvPr>
          <p:cNvSpPr txBox="1"/>
          <p:nvPr/>
        </p:nvSpPr>
        <p:spPr>
          <a:xfrm>
            <a:off x="-4764" y="3917359"/>
            <a:ext cx="1219199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লোক ধান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কাটছে,একজন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হাল চাষ করছেন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3551D5-7BC0-4D1C-A716-5AEECBE264FE}"/>
              </a:ext>
            </a:extLst>
          </p:cNvPr>
          <p:cNvSpPr txBox="1"/>
          <p:nvPr/>
        </p:nvSpPr>
        <p:spPr>
          <a:xfrm>
            <a:off x="0" y="151819"/>
            <a:ext cx="1207638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কী ফসল ফলান?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3551D5-7BC0-4D1C-A716-5AEECBE264FE}"/>
              </a:ext>
            </a:extLst>
          </p:cNvPr>
          <p:cNvSpPr txBox="1"/>
          <p:nvPr/>
        </p:nvSpPr>
        <p:spPr>
          <a:xfrm>
            <a:off x="188982" y="2663505"/>
            <a:ext cx="302894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3551D5-7BC0-4D1C-A716-5AEECBE264FE}"/>
              </a:ext>
            </a:extLst>
          </p:cNvPr>
          <p:cNvSpPr txBox="1"/>
          <p:nvPr/>
        </p:nvSpPr>
        <p:spPr>
          <a:xfrm>
            <a:off x="9506926" y="3013414"/>
            <a:ext cx="256945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3551D5-7BC0-4D1C-A716-5AEECBE264FE}"/>
              </a:ext>
            </a:extLst>
          </p:cNvPr>
          <p:cNvSpPr txBox="1"/>
          <p:nvPr/>
        </p:nvSpPr>
        <p:spPr>
          <a:xfrm>
            <a:off x="3305908" y="6062785"/>
            <a:ext cx="609470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3551D5-7BC0-4D1C-A716-5AEECBE264FE}"/>
              </a:ext>
            </a:extLst>
          </p:cNvPr>
          <p:cNvSpPr txBox="1"/>
          <p:nvPr/>
        </p:nvSpPr>
        <p:spPr>
          <a:xfrm>
            <a:off x="105508" y="5826674"/>
            <a:ext cx="28479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3551D5-7BC0-4D1C-A716-5AEECBE264FE}"/>
              </a:ext>
            </a:extLst>
          </p:cNvPr>
          <p:cNvSpPr txBox="1"/>
          <p:nvPr/>
        </p:nvSpPr>
        <p:spPr>
          <a:xfrm>
            <a:off x="9612923" y="5928556"/>
            <a:ext cx="246346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26" y="1026176"/>
            <a:ext cx="2569458" cy="1904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27" y="3926851"/>
            <a:ext cx="2569458" cy="1720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1026759"/>
            <a:ext cx="6094703" cy="4901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3617356"/>
            <a:ext cx="295421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2" y="102617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7652"/>
            <a:ext cx="5785944" cy="3537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82" y="899575"/>
            <a:ext cx="6279617" cy="338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2786" y="5593651"/>
            <a:ext cx="424921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জেলে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93651"/>
            <a:ext cx="806891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মাছ ধরে তাদের কী বলা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39766"/>
            <a:ext cx="578594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2382" y="68578"/>
            <a:ext cx="627961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762654"/>
            <a:ext cx="1219199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লোক জাল এবং পল দিয়ে পানিতে মাছ ধরছে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223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94</cp:revision>
  <dcterms:created xsi:type="dcterms:W3CDTF">2020-03-07T10:08:59Z</dcterms:created>
  <dcterms:modified xsi:type="dcterms:W3CDTF">2020-05-18T18:56:08Z</dcterms:modified>
</cp:coreProperties>
</file>