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9" r:id="rId1"/>
  </p:sldMasterIdLst>
  <p:notesMasterIdLst>
    <p:notesMasterId r:id="rId25"/>
  </p:notesMasterIdLst>
  <p:sldIdLst>
    <p:sldId id="344" r:id="rId2"/>
    <p:sldId id="348" r:id="rId3"/>
    <p:sldId id="372" r:id="rId4"/>
    <p:sldId id="350" r:id="rId5"/>
    <p:sldId id="351" r:id="rId6"/>
    <p:sldId id="352" r:id="rId7"/>
    <p:sldId id="353" r:id="rId8"/>
    <p:sldId id="368" r:id="rId9"/>
    <p:sldId id="359" r:id="rId10"/>
    <p:sldId id="369" r:id="rId11"/>
    <p:sldId id="356" r:id="rId12"/>
    <p:sldId id="357" r:id="rId13"/>
    <p:sldId id="364" r:id="rId14"/>
    <p:sldId id="365" r:id="rId15"/>
    <p:sldId id="366" r:id="rId16"/>
    <p:sldId id="367" r:id="rId17"/>
    <p:sldId id="355" r:id="rId18"/>
    <p:sldId id="360" r:id="rId19"/>
    <p:sldId id="370" r:id="rId20"/>
    <p:sldId id="361" r:id="rId21"/>
    <p:sldId id="371" r:id="rId22"/>
    <p:sldId id="362" r:id="rId23"/>
    <p:sldId id="36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00FF"/>
    <a:srgbClr val="003300"/>
    <a:srgbClr val="808000"/>
    <a:srgbClr val="990033"/>
    <a:srgbClr val="CC0099"/>
    <a:srgbClr val="FF6600"/>
    <a:srgbClr val="CCCC00"/>
    <a:srgbClr val="66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162" autoAdjust="0"/>
  </p:normalViewPr>
  <p:slideViewPr>
    <p:cSldViewPr snapToGrid="0">
      <p:cViewPr varScale="1">
        <p:scale>
          <a:sx n="67" d="100"/>
          <a:sy n="67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8F4D4-DB5A-4061-9C66-9B0D7617529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8E8B4-14B4-44D4-A15D-E3090866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89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Dear teachers.,</a:t>
            </a:r>
            <a:r>
              <a:rPr lang="en-US" baseline="0" dirty="0" smtClean="0"/>
              <a:t> I have used trigger application in most cases especially during the activities such as pair work…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E8B4-14B4-44D4-A15D-E309086693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49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E8B4-14B4-44D4-A15D-E309086693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60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E8B4-14B4-44D4-A15D-E309086693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5" indent="0" algn="ctr">
              <a:buNone/>
              <a:defRPr sz="2000"/>
            </a:lvl2pPr>
            <a:lvl3pPr marL="914388" indent="0" algn="ctr">
              <a:buNone/>
              <a:defRPr sz="1800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2" indent="0" algn="ctr">
              <a:buNone/>
              <a:defRPr sz="1600"/>
            </a:lvl6pPr>
            <a:lvl7pPr marL="2743166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9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65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6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2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8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9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9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1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0"/>
            </a:lvl2pPr>
            <a:lvl3pPr marL="914388" indent="0">
              <a:buNone/>
              <a:defRPr sz="1200"/>
            </a:lvl3pPr>
            <a:lvl4pPr marL="1371583" indent="0">
              <a:buNone/>
              <a:defRPr sz="1000"/>
            </a:lvl4pPr>
            <a:lvl5pPr marL="1828777" indent="0">
              <a:buNone/>
              <a:defRPr sz="1000"/>
            </a:lvl5pPr>
            <a:lvl6pPr marL="2285972" indent="0">
              <a:buNone/>
              <a:defRPr sz="1000"/>
            </a:lvl6pPr>
            <a:lvl7pPr marL="2743166" indent="0">
              <a:buNone/>
              <a:defRPr sz="1000"/>
            </a:lvl7pPr>
            <a:lvl8pPr marL="3200360" indent="0">
              <a:buNone/>
              <a:defRPr sz="1000"/>
            </a:lvl8pPr>
            <a:lvl9pPr marL="365755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7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8" indent="0">
              <a:buNone/>
              <a:defRPr sz="2400"/>
            </a:lvl3pPr>
            <a:lvl4pPr marL="1371583" indent="0">
              <a:buNone/>
              <a:defRPr sz="2000"/>
            </a:lvl4pPr>
            <a:lvl5pPr marL="1828777" indent="0">
              <a:buNone/>
              <a:defRPr sz="2000"/>
            </a:lvl5pPr>
            <a:lvl6pPr marL="2285972" indent="0">
              <a:buNone/>
              <a:defRPr sz="2000"/>
            </a:lvl6pPr>
            <a:lvl7pPr marL="2743166" indent="0">
              <a:buNone/>
              <a:defRPr sz="2000"/>
            </a:lvl7pPr>
            <a:lvl8pPr marL="3200360" indent="0">
              <a:buNone/>
              <a:defRPr sz="2000"/>
            </a:lvl8pPr>
            <a:lvl9pPr marL="365755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0"/>
            </a:lvl2pPr>
            <a:lvl3pPr marL="914388" indent="0">
              <a:buNone/>
              <a:defRPr sz="1200"/>
            </a:lvl3pPr>
            <a:lvl4pPr marL="1371583" indent="0">
              <a:buNone/>
              <a:defRPr sz="1000"/>
            </a:lvl4pPr>
            <a:lvl5pPr marL="1828777" indent="0">
              <a:buNone/>
              <a:defRPr sz="1000"/>
            </a:lvl5pPr>
            <a:lvl6pPr marL="2285972" indent="0">
              <a:buNone/>
              <a:defRPr sz="1000"/>
            </a:lvl6pPr>
            <a:lvl7pPr marL="2743166" indent="0">
              <a:buNone/>
              <a:defRPr sz="1000"/>
            </a:lvl7pPr>
            <a:lvl8pPr marL="3200360" indent="0">
              <a:buNone/>
              <a:defRPr sz="1000"/>
            </a:lvl8pPr>
            <a:lvl9pPr marL="365755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8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4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9143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7" indent="-228597" algn="l" defTabSz="9143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1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6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5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1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ziz13.na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871" y="224852"/>
            <a:ext cx="11752289" cy="64157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1" y="224851"/>
            <a:ext cx="11752289" cy="6415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4105" y="1019331"/>
            <a:ext cx="37475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3300"/>
                </a:solidFill>
              </a:rPr>
              <a:t>Welcome everyone to my class…</a:t>
            </a:r>
            <a:endParaRPr lang="en-US" sz="5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152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5739" y="185737"/>
            <a:ext cx="11787188" cy="64150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3982642" y="499197"/>
            <a:ext cx="4193381" cy="712559"/>
          </a:xfrm>
          <a:prstGeom prst="horizontalScroll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passage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81" y="1814512"/>
            <a:ext cx="5938549" cy="4312143"/>
          </a:xfrm>
          <a:prstGeom prst="rect">
            <a:avLst/>
          </a:prstGeom>
          <a:ln w="25400">
            <a:solidFill>
              <a:schemeClr val="bg2">
                <a:lumMod val="2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572" y="1814512"/>
            <a:ext cx="5007070" cy="4312143"/>
          </a:xfrm>
          <a:prstGeom prst="rect">
            <a:avLst/>
          </a:prstGeom>
          <a:ln w="2540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09831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71450"/>
            <a:ext cx="11801475" cy="6486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0"/>
          <a:stretch/>
        </p:blipFill>
        <p:spPr>
          <a:xfrm>
            <a:off x="1243010" y="2677020"/>
            <a:ext cx="4110421" cy="2871787"/>
          </a:xfrm>
          <a:prstGeom prst="rect">
            <a:avLst/>
          </a:prstGeom>
          <a:ln w="50800" cmpd="thickThin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64" y="2624796"/>
            <a:ext cx="3871915" cy="2890921"/>
          </a:xfrm>
          <a:prstGeom prst="rect">
            <a:avLst/>
          </a:prstGeom>
          <a:ln w="50800" cmpd="thickThin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28663" y="1547396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“Families are growing larger in size and breaking into smaller families.”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7623" y="405138"/>
            <a:ext cx="4937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ocus point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376" y="5841781"/>
            <a:ext cx="248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Larger family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7333" y="5825236"/>
            <a:ext cx="241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 family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6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71450"/>
            <a:ext cx="11801475" cy="6486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51" y="3028949"/>
            <a:ext cx="3416748" cy="2962276"/>
          </a:xfrm>
          <a:prstGeom prst="rect">
            <a:avLst/>
          </a:prstGeom>
          <a:ln w="31750" cmpd="sng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5" y="3033711"/>
            <a:ext cx="3467842" cy="2957514"/>
          </a:xfrm>
          <a:prstGeom prst="rect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4" y="3028949"/>
            <a:ext cx="3423329" cy="2962276"/>
          </a:xfrm>
          <a:prstGeom prst="rect">
            <a:avLst/>
          </a:prstGeom>
          <a:ln w="31750" cmpd="sng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314450" y="1532929"/>
            <a:ext cx="9222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“Trees are being cut, hills are being cleared and water bodies are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dried up.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7623" y="405138"/>
            <a:ext cx="4937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ocus point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53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71450"/>
            <a:ext cx="11801475" cy="6486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0113" y="1557338"/>
            <a:ext cx="9607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Mills and factories are being set up , which occupy a considerable portion of our land.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49" y="2792631"/>
            <a:ext cx="4972051" cy="3098779"/>
          </a:xfrm>
          <a:prstGeom prst="rect">
            <a:avLst/>
          </a:prstGeom>
          <a:ln w="34925">
            <a:solidFill>
              <a:srgbClr val="996633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600449" y="467607"/>
            <a:ext cx="4937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ocus point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116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71450"/>
            <a:ext cx="11801475" cy="6486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9527" y="1335923"/>
            <a:ext cx="10403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beauty of the crop fields is spoiled by the unplanned houses built here and there.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603" y="2751596"/>
            <a:ext cx="4258710" cy="3189922"/>
          </a:xfrm>
          <a:prstGeom prst="rect">
            <a:avLst/>
          </a:prstGeom>
          <a:ln w="41275">
            <a:solidFill>
              <a:schemeClr val="accent6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617106" y="430521"/>
            <a:ext cx="4937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 focus point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49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71450"/>
            <a:ext cx="11801475" cy="6486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1568" y="1193363"/>
            <a:ext cx="9929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food production can not keep pace with the rate of population growth.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27" y="2889622"/>
            <a:ext cx="3056207" cy="2289205"/>
          </a:xfrm>
          <a:prstGeom prst="rect">
            <a:avLst/>
          </a:prstGeom>
          <a:ln w="31750">
            <a:solidFill>
              <a:schemeClr val="bg2">
                <a:lumMod val="2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36" y="2889622"/>
            <a:ext cx="3673075" cy="2289205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18" y="2865173"/>
            <a:ext cx="3701847" cy="2313654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29187" y="5687568"/>
            <a:ext cx="2678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Population growth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722517" y="5687567"/>
            <a:ext cx="2328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Food production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784814" y="361454"/>
            <a:ext cx="4937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ocus point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025" y="155452"/>
            <a:ext cx="11801475" cy="6486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7627" y="478451"/>
            <a:ext cx="294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29193" y="1594369"/>
            <a:ext cx="380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word ‘scarcity’ means?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21566" y="158657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2975" y="2583730"/>
            <a:ext cx="4243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are cutting trees to 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64698" y="2706495"/>
            <a:ext cx="2080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grow crops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9193" y="3675483"/>
            <a:ext cx="4871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group leader talks about?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35866" y="3706595"/>
            <a:ext cx="311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housing problem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5850" y="4604492"/>
            <a:ext cx="4736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group leader talks about?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64698" y="4580425"/>
            <a:ext cx="268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scarcity of food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5850" y="5442158"/>
            <a:ext cx="220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Tamarind is?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64698" y="5442158"/>
            <a:ext cx="251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kind of fruit.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00"/>
          <a:stretch/>
        </p:blipFill>
        <p:spPr>
          <a:xfrm>
            <a:off x="521727" y="283642"/>
            <a:ext cx="1128245" cy="1019416"/>
          </a:xfrm>
          <a:prstGeom prst="rect">
            <a:avLst/>
          </a:prstGeom>
          <a:ln w="2540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527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71450"/>
            <a:ext cx="11801475" cy="6486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6545" y="1964286"/>
            <a:ext cx="9939859" cy="4216539"/>
          </a:xfrm>
          <a:prstGeom prst="rect">
            <a:avLst/>
          </a:prstGeom>
          <a:noFill/>
          <a:ln w="50800" cmpd="thickThin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Read what Ms. Choudhury and her students are talking about.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class comes with different problems. One group leader says,” The scarcity of food will be a serious problem. (The full text is not given here but the keys sentences are mentioned below.)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food production can not keep pace with the rate of population growth.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Families are growing larger in size and breaking into smaller families.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arable fields are being divided by these smaller families among themselves.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Mills and factories are being set up , which occupy a considerable portion of our land.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Trees are being cut, hills are being cleared and water bodies are being filled up.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beauty of the crop fields is spoiled by the unplanned houses built here and there.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2311" y="744703"/>
            <a:ext cx="7522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key sentences of the reading text.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71450"/>
            <a:ext cx="11801475" cy="6486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4912" y="514350"/>
            <a:ext cx="214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7289" y="1503581"/>
            <a:ext cx="10201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Make a list of things Ms. Choudhury saw as a child in the village. How do you know from the text that she liked them?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5939" y="3034337"/>
            <a:ext cx="7972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things 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Ms. Choudhury saw as a child in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village are….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 paddy fields.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Yellow mustard fields.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tall tamarind tree.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big banyan tree.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wood in the northern side of the village.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" y="514350"/>
            <a:ext cx="1216152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8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71450"/>
            <a:ext cx="11801475" cy="6486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54163" y="323950"/>
            <a:ext cx="22574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081" y="3213269"/>
            <a:ext cx="4457700" cy="29854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means that the food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as much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</a:p>
          <a:p>
            <a:pPr marL="457200" indent="-457200">
              <a:buAutoNum type="alphaL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 startAt="3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 startAt="3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what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	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sufficient for the population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8050" y="2360711"/>
            <a:ext cx="3786188" cy="42165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houses, farmers do not have enough time to work in the field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lphaL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 startAt="2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making houses, farmers do not have enough money to buy food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lphaLcParenR" startAt="2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 startAt="3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do not have a home, you cannot store your food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lphaLcParenR" startAt="3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 startAt="3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 startAt="3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 startAt="3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1" y="1000867"/>
            <a:ext cx="31182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best answer.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0081" y="1769112"/>
            <a:ext cx="4457700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rate of increase in food production cannot keep pace with the rate of population growth.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50081" y="4500164"/>
            <a:ext cx="3378994" cy="411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lphaLcParenR" startAt="2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 startAt="2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than what is needed</a:t>
            </a:r>
          </a:p>
          <a:p>
            <a:pPr marL="342900" indent="-342900">
              <a:buAutoNum type="alphaLcParenR" startAt="2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58050" y="1320031"/>
            <a:ext cx="378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How can our housing problem add to our food problem?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00926" y="5662850"/>
            <a:ext cx="35004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For making too many houses, people are using the crop land.</a:t>
            </a:r>
          </a:p>
        </p:txBody>
      </p:sp>
    </p:spTree>
    <p:extLst>
      <p:ext uri="{BB962C8B-B14F-4D97-AF65-F5344CB8AC3E}">
        <p14:creationId xmlns:p14="http://schemas.microsoft.com/office/powerpoint/2010/main" val="245151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71450"/>
            <a:ext cx="11801475" cy="6486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80" y="1192046"/>
            <a:ext cx="2228850" cy="2228850"/>
          </a:xfrm>
          <a:prstGeom prst="rect">
            <a:avLst/>
          </a:prstGeom>
          <a:ln w="3175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95756" y="4133778"/>
            <a:ext cx="5829299" cy="2357437"/>
          </a:xfrm>
          <a:prstGeom prst="rect">
            <a:avLst/>
          </a:prstGeom>
          <a:solidFill>
            <a:schemeClr val="bg1"/>
          </a:solidFill>
          <a:ln w="44450" cmpd="thickThin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Nurul Aziz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(English)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Krishnakumari City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Girls’ High School,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Nandankanan,Chittagong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naziz13.na@gmail.com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: 01843773924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084" y="1192046"/>
            <a:ext cx="1961712" cy="2222666"/>
          </a:xfrm>
          <a:prstGeom prst="rect">
            <a:avLst/>
          </a:prstGeom>
          <a:ln w="41275" cap="sq" cmpd="thickThin">
            <a:solidFill>
              <a:srgbClr val="FF00FF">
                <a:alpha val="99000"/>
              </a:srgb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356868" y="4133778"/>
            <a:ext cx="3598531" cy="2132462"/>
          </a:xfrm>
          <a:prstGeom prst="rect">
            <a:avLst/>
          </a:prstGeom>
          <a:solidFill>
            <a:schemeClr val="bg1"/>
          </a:solidFill>
          <a:ln w="47625" cap="sq" cmpd="thickThin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9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: 45 Minutes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14/03/2020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27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71450"/>
            <a:ext cx="11801475" cy="6486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01163" y="3686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27545" y="2532013"/>
            <a:ext cx="71058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growing larger in size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lphaLcParenR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 startAt="3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families need smaller houses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lphaLcParenR" startAt="3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	Land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grabbers are occupying portions of our land.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37673" y="1255224"/>
            <a:ext cx="7062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makes our land shrink day by day mentioned in line no. 13?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27545" y="3240383"/>
            <a:ext cx="5981544" cy="445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	Houses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factories are being built on it.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163" y="323950"/>
            <a:ext cx="22574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0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71450"/>
            <a:ext cx="11801475" cy="6486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8917" y="2235056"/>
            <a:ext cx="4892177" cy="3046988"/>
          </a:xfrm>
          <a:prstGeom prst="rect">
            <a:avLst/>
          </a:prstGeom>
          <a:noFill/>
          <a:ln w="63500" cmpd="sng">
            <a:noFill/>
          </a:ln>
        </p:spPr>
        <p:txBody>
          <a:bodyPr wrap="square" rtlCol="0">
            <a:spAutoFit/>
          </a:bodyPr>
          <a:lstStyle/>
          <a:p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would like tree houses</a:t>
            </a:r>
          </a:p>
          <a:p>
            <a:pPr marL="457200" indent="-457200">
              <a:buAutoNum type="alphaLcParenR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 startAt="2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Making houses on trees is less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Expensive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 startAt="2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 startAt="4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 houses are safer during floods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01163" y="3686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93191" y="2137439"/>
            <a:ext cx="39719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 more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trees</a:t>
            </a:r>
          </a:p>
          <a:p>
            <a:pPr marL="457200" indent="-457200">
              <a:buAutoNum type="alphaLcParenR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 startAt="2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the environment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</a:t>
            </a:r>
          </a:p>
          <a:p>
            <a:pPr marL="457200" indent="-457200">
              <a:buAutoNum type="alphaLcParenR" startAt="2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 startAt="2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 startAt="3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articles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furniture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 startAt="3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061" y="1281946"/>
            <a:ext cx="4864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Many people may have to live on trees, because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93191" y="1235779"/>
            <a:ext cx="385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People are cutting down trees to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478917" y="4214813"/>
            <a:ext cx="4729162" cy="477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lphaLcParenR" startAt="3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may not find land to make houses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693191" y="5232768"/>
            <a:ext cx="3679534" cy="371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	Grow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crops or make houses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4163" y="275681"/>
            <a:ext cx="22574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03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71450"/>
            <a:ext cx="11801475" cy="6486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00261" y="3731848"/>
            <a:ext cx="7972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composition about your village or locality. Describe any change in the things you have noticed over the years, such as houses, fields, trees, plants etc.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4880" y="471489"/>
            <a:ext cx="2643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80" y="1417859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8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71450"/>
            <a:ext cx="11801475" cy="6486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43326" y="1641383"/>
            <a:ext cx="4557712" cy="3443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Thank you and Good bye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“Please stay home, stay safe.”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9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71450"/>
            <a:ext cx="11801475" cy="6486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1116846"/>
            <a:ext cx="3028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Let’s watch a video</a:t>
            </a:r>
            <a:endParaRPr lang="en-US" sz="2800" dirty="0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414983"/>
              </p:ext>
            </p:extLst>
          </p:nvPr>
        </p:nvGraphicFramePr>
        <p:xfrm>
          <a:off x="4872037" y="3041649"/>
          <a:ext cx="2428875" cy="1366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2037" y="3041649"/>
                        <a:ext cx="2428875" cy="1366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552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71450"/>
            <a:ext cx="11801475" cy="6486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64506" y="1152554"/>
            <a:ext cx="8643937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 on……</a:t>
            </a:r>
          </a:p>
          <a:p>
            <a:pPr algn="ctr"/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food and shelter</a:t>
            </a:r>
          </a:p>
          <a:p>
            <a:pPr algn="ctr"/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: 4, Lesson: 3</a:t>
            </a:r>
          </a:p>
          <a:p>
            <a:pPr algn="ctr"/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 (Page: 43)</a:t>
            </a:r>
          </a:p>
          <a:p>
            <a:pPr algn="ctr"/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71450"/>
            <a:ext cx="11801475" cy="6486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60735" y="1572667"/>
            <a:ext cx="7104883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end of the lesson students will be able to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comprehend the text after reading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 about population problem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the possible impacts of over population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composition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5380" y="426899"/>
            <a:ext cx="3575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81693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71450"/>
            <a:ext cx="11801475" cy="648652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386137" y="385496"/>
            <a:ext cx="5400675" cy="667757"/>
          </a:xfrm>
          <a:prstGeom prst="horizontalScroll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 Presentation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7851" y="1055854"/>
            <a:ext cx="2540328" cy="564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4868" y="2492975"/>
            <a:ext cx="2540328" cy="648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4867" y="4107589"/>
            <a:ext cx="2540331" cy="664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6255" y="3010109"/>
            <a:ext cx="2900363" cy="584775"/>
          </a:xfrm>
          <a:prstGeom prst="rect">
            <a:avLst/>
          </a:prstGeom>
          <a:solidFill>
            <a:schemeClr val="bg1"/>
          </a:solidFill>
          <a:ln w="412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Syn. Cultivable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77" y="1613967"/>
            <a:ext cx="5881159" cy="3601489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25370" y="3076878"/>
            <a:ext cx="231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Arable (adj.)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2953" y="5687969"/>
            <a:ext cx="6954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arable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to grow crops.</a:t>
            </a:r>
          </a:p>
        </p:txBody>
      </p:sp>
    </p:spTree>
    <p:extLst>
      <p:ext uri="{BB962C8B-B14F-4D97-AF65-F5344CB8AC3E}">
        <p14:creationId xmlns:p14="http://schemas.microsoft.com/office/powerpoint/2010/main" val="2792004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71450"/>
            <a:ext cx="11801475" cy="6486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67851" y="1055854"/>
            <a:ext cx="2540328" cy="564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4868" y="2492975"/>
            <a:ext cx="2540328" cy="648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4867" y="4107589"/>
            <a:ext cx="2540331" cy="664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4869" y="5749756"/>
            <a:ext cx="2540329" cy="664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3253193" y="383165"/>
            <a:ext cx="5400675" cy="770646"/>
          </a:xfrm>
          <a:prstGeom prst="horizontalScroll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 Presentation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15425" y="3167137"/>
            <a:ext cx="2744478" cy="584775"/>
          </a:xfrm>
          <a:prstGeom prst="rect">
            <a:avLst/>
          </a:prstGeom>
          <a:solidFill>
            <a:schemeClr val="bg1"/>
          </a:solidFill>
          <a:ln w="412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Syn. rapeseed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4946" y="2995791"/>
            <a:ext cx="2128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Mustard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Noun)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9"/>
          <a:stretch/>
        </p:blipFill>
        <p:spPr>
          <a:xfrm>
            <a:off x="3108445" y="1826500"/>
            <a:ext cx="5677551" cy="3514677"/>
          </a:xfrm>
          <a:prstGeom prst="rect">
            <a:avLst/>
          </a:prstGeom>
          <a:ln w="53975">
            <a:solidFill>
              <a:srgbClr val="FFC000"/>
            </a:solidFill>
          </a:ln>
        </p:spPr>
      </p:pic>
      <p:sp>
        <p:nvSpPr>
          <p:cNvPr id="14" name="TextBox 13"/>
          <p:cNvSpPr txBox="1"/>
          <p:nvPr/>
        </p:nvSpPr>
        <p:spPr>
          <a:xfrm rot="10800000" flipV="1">
            <a:off x="484946" y="5749756"/>
            <a:ext cx="11015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Rapeseed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one of the most important cash crops in Bangladesh.</a:t>
            </a:r>
          </a:p>
        </p:txBody>
      </p:sp>
    </p:spTree>
    <p:extLst>
      <p:ext uri="{BB962C8B-B14F-4D97-AF65-F5344CB8AC3E}">
        <p14:creationId xmlns:p14="http://schemas.microsoft.com/office/powerpoint/2010/main" val="3550742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5739" y="185737"/>
            <a:ext cx="11787188" cy="64150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18" y="1536055"/>
            <a:ext cx="5525459" cy="3757312"/>
          </a:xfrm>
          <a:prstGeom prst="rect">
            <a:avLst/>
          </a:prstGeom>
          <a:ln w="50800" cmpd="sng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62268" y="2876102"/>
            <a:ext cx="2241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Tamarind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(Noun)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64420" y="2291326"/>
            <a:ext cx="2641395" cy="2246769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chocolate-colored fruit with acidic pulp.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6215" y="5801511"/>
            <a:ext cx="8186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a huge tamarind tree in our village. </a:t>
            </a:r>
          </a:p>
        </p:txBody>
      </p:sp>
      <p:sp>
        <p:nvSpPr>
          <p:cNvPr id="17" name="Horizontal Scroll 16"/>
          <p:cNvSpPr/>
          <p:nvPr/>
        </p:nvSpPr>
        <p:spPr>
          <a:xfrm>
            <a:off x="3378994" y="315352"/>
            <a:ext cx="5400675" cy="712559"/>
          </a:xfrm>
          <a:prstGeom prst="horizontalScroll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6785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71450"/>
            <a:ext cx="11801475" cy="6486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9" y="2461122"/>
            <a:ext cx="3143250" cy="2776788"/>
          </a:xfrm>
          <a:prstGeom prst="rect">
            <a:avLst/>
          </a:prstGeom>
          <a:ln w="31750" cmpd="sng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87" y="2457253"/>
            <a:ext cx="3357563" cy="27845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 cmpd="sng">
            <a:solidFill>
              <a:schemeClr val="bg2">
                <a:lumMod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01349" y="1331214"/>
            <a:ext cx="10841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what will be our problems if our population becomes double the number we have now.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7834" y="332930"/>
            <a:ext cx="2508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0" y="5413711"/>
            <a:ext cx="10987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answers: Many of the people might live on trees or on the floating boats in the rivers.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0" y="268341"/>
            <a:ext cx="1279587" cy="95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0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4998</TotalTime>
  <Words>871</Words>
  <Application>Microsoft Office PowerPoint</Application>
  <PresentationFormat>Widescreen</PresentationFormat>
  <Paragraphs>156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1308</cp:revision>
  <dcterms:created xsi:type="dcterms:W3CDTF">2019-02-24T18:18:27Z</dcterms:created>
  <dcterms:modified xsi:type="dcterms:W3CDTF">2020-05-18T18:15:34Z</dcterms:modified>
</cp:coreProperties>
</file>