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72" r:id="rId8"/>
    <p:sldId id="273" r:id="rId9"/>
    <p:sldId id="274" r:id="rId10"/>
    <p:sldId id="266" r:id="rId11"/>
    <p:sldId id="267" r:id="rId12"/>
    <p:sldId id="276" r:id="rId13"/>
    <p:sldId id="268" r:id="rId14"/>
    <p:sldId id="270" r:id="rId15"/>
    <p:sldId id="271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0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4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9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8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4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0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2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2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4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EFFF-1F53-4E62-BB68-7F49866E7A47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AA6B-381A-4984-B555-B8126B8F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7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5" y="290945"/>
            <a:ext cx="8409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877" y="1614384"/>
            <a:ext cx="7959462" cy="47756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16282" y="-702256"/>
            <a:ext cx="6241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8877" y="181564"/>
            <a:ext cx="799407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9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834" y="995471"/>
            <a:ext cx="2620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13616" y="1217144"/>
            <a:ext cx="3299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095" y="1938133"/>
            <a:ext cx="4845900" cy="33208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07" y="1925030"/>
            <a:ext cx="5771892" cy="333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777" y="2313708"/>
            <a:ext cx="1747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ফাল্গুণ</a:t>
            </a: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331" y="419836"/>
            <a:ext cx="60587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 বর্ণ শিখি</a:t>
            </a: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6775" y="2356575"/>
            <a:ext cx="59574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ল্গু</a:t>
            </a: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1239" y="2353960"/>
            <a:ext cx="73643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5169" y="2353960"/>
            <a:ext cx="73643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78027" y="2353960"/>
            <a:ext cx="1761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বল্গা</a:t>
            </a: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72" y="203375"/>
            <a:ext cx="2581651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নীরব পঠন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223" y="1116671"/>
            <a:ext cx="7762728" cy="550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2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3" y="1874284"/>
            <a:ext cx="9756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মাসের নাম কী?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ফুলবাগানের যত্ন তুমি কিভাবে করবে?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তুমি ফুল কি কি কাজে ব্যবহার  করবে ২টি বাক্য লিখ।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3053" y="759125"/>
            <a:ext cx="2760453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2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7333" y="749455"/>
            <a:ext cx="2307958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3782" y="2743199"/>
            <a:ext cx="9102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যুক্তবর্ণ ভেঙ্গে লিখঃ ফাল্গুন।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9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8286" y="1730250"/>
            <a:ext cx="91994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বাড়িতে কি কি ফুল আছে ৫টি ফুলের নাম লিখে আনবে। সবাইকে ধন্যবাদ জানিয়ে বিদায়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নিলাম।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07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34" y="1995176"/>
            <a:ext cx="6827883" cy="45436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5063705" cy="186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bn-BD" sz="11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840182" y="422694"/>
            <a:ext cx="7148946" cy="245905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0182" y="3102112"/>
            <a:ext cx="7148946" cy="2554545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হান্নান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চুনঘর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কুলাউড়া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মৌলভী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059" y="1277816"/>
            <a:ext cx="52174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৩য়।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48" y="942928"/>
            <a:ext cx="3681120" cy="482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9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074" y="983672"/>
            <a:ext cx="9628908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বর্ণ ওযুক্তবর্ণ সহযোগে তৈরি শব্দ শোনে ষ্পষ্ট ও শুদ্বভাবে বলতে পারবে।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১.৩.২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করতেও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১.৪.১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শ্রবণযোগ্য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স্পষ্টস্বরে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শুদ্বউচ্চারণে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১.৪.১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9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4460" y="396867"/>
            <a:ext cx="8143336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4460" y="5966084"/>
            <a:ext cx="8143336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460" y="1245105"/>
            <a:ext cx="8143336" cy="458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9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549" y="1698757"/>
            <a:ext cx="10557163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পাঠ---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শহিদের কথা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ফেব্রুয়ারী মাসের......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পলাশফুল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ফুটেছে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14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59" y="217867"/>
            <a:ext cx="7614087" cy="50668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3849" y="5100302"/>
            <a:ext cx="11335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 মাসের ২১ তারিখ। ১৯৫২ সাল। ফাল্গুন মাস। বসন্তকাল।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3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40" y="329911"/>
            <a:ext cx="4978978" cy="37150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658" y="329912"/>
            <a:ext cx="5410763" cy="37150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5017" y="4530436"/>
            <a:ext cx="1098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কোনো কোনো গাছ থেকেপাতা ঝরে পড়ছে। কিছু কিছু গাছে নতুন পাতা গজিয়েছে।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2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1" y="2331456"/>
            <a:ext cx="3465434" cy="2387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43" y="456097"/>
            <a:ext cx="3748358" cy="23877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369" y="2331456"/>
            <a:ext cx="3588140" cy="2387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5255" y="5604556"/>
            <a:ext cx="10599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পলাশ ফুল ফুটেছে। বাগানে গাঁদা ও ডালিয়া ফুটে আছে।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4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223</Words>
  <Application>Microsoft Office PowerPoint</Application>
  <PresentationFormat>Widescreen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Hannan</cp:lastModifiedBy>
  <cp:revision>82</cp:revision>
  <dcterms:created xsi:type="dcterms:W3CDTF">2018-03-19T12:07:25Z</dcterms:created>
  <dcterms:modified xsi:type="dcterms:W3CDTF">2020-05-18T17:27:15Z</dcterms:modified>
</cp:coreProperties>
</file>