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1" r:id="rId1"/>
  </p:sldMasterIdLst>
  <p:notesMasterIdLst>
    <p:notesMasterId r:id="rId32"/>
  </p:notesMasterIdLst>
  <p:sldIdLst>
    <p:sldId id="326" r:id="rId2"/>
    <p:sldId id="306" r:id="rId3"/>
    <p:sldId id="295" r:id="rId4"/>
    <p:sldId id="298" r:id="rId5"/>
    <p:sldId id="284" r:id="rId6"/>
    <p:sldId id="319" r:id="rId7"/>
    <p:sldId id="275" r:id="rId8"/>
    <p:sldId id="279" r:id="rId9"/>
    <p:sldId id="280" r:id="rId10"/>
    <p:sldId id="278" r:id="rId11"/>
    <p:sldId id="281" r:id="rId12"/>
    <p:sldId id="282" r:id="rId13"/>
    <p:sldId id="283" r:id="rId14"/>
    <p:sldId id="313" r:id="rId15"/>
    <p:sldId id="277" r:id="rId16"/>
    <p:sldId id="314" r:id="rId17"/>
    <p:sldId id="324" r:id="rId18"/>
    <p:sldId id="276" r:id="rId19"/>
    <p:sldId id="300" r:id="rId20"/>
    <p:sldId id="301" r:id="rId21"/>
    <p:sldId id="302" r:id="rId22"/>
    <p:sldId id="325" r:id="rId23"/>
    <p:sldId id="307" r:id="rId24"/>
    <p:sldId id="308" r:id="rId25"/>
    <p:sldId id="309" r:id="rId26"/>
    <p:sldId id="311" r:id="rId27"/>
    <p:sldId id="310" r:id="rId28"/>
    <p:sldId id="312" r:id="rId29"/>
    <p:sldId id="322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660033"/>
    <a:srgbClr val="FFFFFF"/>
    <a:srgbClr val="210C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2883" autoAdjust="0"/>
  </p:normalViewPr>
  <p:slideViewPr>
    <p:cSldViewPr snapToGrid="0">
      <p:cViewPr>
        <p:scale>
          <a:sx n="71" d="100"/>
          <a:sy n="71" d="100"/>
        </p:scale>
        <p:origin x="-7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53D9-DBE2-416B-ACE2-94FA6346782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A0459-DAE6-48E3-A6FE-AEDD3765E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0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D8E71A-EB0B-4D13-85EB-B174BA0FBBCE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142D29-7D86-46D6-861B-2359900D5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494" y="215153"/>
            <a:ext cx="11483787" cy="644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8000" sy="98000" algn="ctr" rotWithShape="0">
              <a:srgbClr val="000000">
                <a:alpha val="9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3235" y="309282"/>
            <a:ext cx="714038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16" y="2405575"/>
            <a:ext cx="4768948" cy="3615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1248" y="259307"/>
            <a:ext cx="5568286" cy="8379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Keyboard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964" y="1545464"/>
            <a:ext cx="7047912" cy="53125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Left Arrow 4"/>
          <p:cNvSpPr/>
          <p:nvPr/>
        </p:nvSpPr>
        <p:spPr>
          <a:xfrm>
            <a:off x="8503920" y="4994030"/>
            <a:ext cx="3073791" cy="5767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711192">
            <a:off x="2326832" y="4493312"/>
            <a:ext cx="2173110" cy="5730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390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0794" y="2052033"/>
            <a:ext cx="4360983" cy="4219977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4230806" y="95534"/>
            <a:ext cx="3466532" cy="1746914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Ram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1" y="2052033"/>
            <a:ext cx="6527409" cy="42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45992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951" y="1918952"/>
            <a:ext cx="5134707" cy="479094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4080681" y="313899"/>
            <a:ext cx="3862316" cy="1392071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Harddisk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50" y="1918952"/>
            <a:ext cx="5711482" cy="4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27210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003" y="1836850"/>
            <a:ext cx="9785444" cy="4457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8042" y="450376"/>
            <a:ext cx="5281683" cy="11054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Processor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11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378" y="1831445"/>
            <a:ext cx="5176685" cy="4452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140" y="166077"/>
            <a:ext cx="3151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DVD </a:t>
            </a:r>
          </a:p>
        </p:txBody>
      </p:sp>
    </p:spTree>
    <p:extLst>
      <p:ext uri="{BB962C8B-B14F-4D97-AF65-F5344CB8AC3E}">
        <p14:creationId xmlns:p14="http://schemas.microsoft.com/office/powerpoint/2010/main" xmlns="" val="218908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846628" y="163774"/>
            <a:ext cx="7134397" cy="1172658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Monitor/LCD/Display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3412">
            <a:off x="248300" y="1689635"/>
            <a:ext cx="4156753" cy="4275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572" y="1532586"/>
            <a:ext cx="6231988" cy="457279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8623494" y="3376245"/>
            <a:ext cx="2715065" cy="64711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846628" y="3207434"/>
            <a:ext cx="2034862" cy="928468"/>
          </a:xfrm>
          <a:prstGeom prst="leftArrow">
            <a:avLst>
              <a:gd name="adj1" fmla="val 3258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2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0492" y="422031"/>
            <a:ext cx="6963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   SD </a:t>
            </a:r>
            <a:r>
              <a:rPr lang="en-US" sz="8000" dirty="0"/>
              <a:t>Card </a:t>
            </a:r>
            <a:r>
              <a:rPr lang="en-US" sz="8000" dirty="0" smtClean="0"/>
              <a:t>Port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495" y="1833092"/>
            <a:ext cx="9839460" cy="47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12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579120"/>
            <a:ext cx="4168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      </a:t>
            </a:r>
            <a:r>
              <a:rPr lang="en-US" sz="60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60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60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60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185160" y="350520"/>
            <a:ext cx="3855720" cy="1569720"/>
          </a:xfrm>
          <a:prstGeom prst="flowChartPunched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1079" y="2453640"/>
            <a:ext cx="111709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60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কয়টি</a:t>
            </a:r>
            <a:r>
              <a:rPr lang="en-US" sz="60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60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লেখ</a:t>
            </a:r>
            <a:r>
              <a:rPr lang="en-US" sz="60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6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কয়েকটি</a:t>
            </a:r>
            <a:r>
              <a:rPr lang="en-US" sz="6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হার্ডওয়্যার</a:t>
            </a:r>
            <a:r>
              <a:rPr lang="en-US" sz="6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6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6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লেখ</a:t>
            </a:r>
            <a:r>
              <a:rPr lang="en-US" sz="60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60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548640" y="2392680"/>
            <a:ext cx="533400" cy="8077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502920" y="3337560"/>
            <a:ext cx="579120" cy="8077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8630" y="3855720"/>
            <a:ext cx="8309894" cy="3002280"/>
            <a:chOff x="1898630" y="3855720"/>
            <a:chExt cx="8309894" cy="3002280"/>
          </a:xfrm>
        </p:grpSpPr>
        <p:sp>
          <p:nvSpPr>
            <p:cNvPr id="4" name="Rectangle 3"/>
            <p:cNvSpPr/>
            <p:nvPr/>
          </p:nvSpPr>
          <p:spPr>
            <a:xfrm>
              <a:off x="1967018" y="4465320"/>
              <a:ext cx="1815153" cy="8991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Monitor/</a:t>
              </a:r>
              <a:r>
                <a:rPr lang="en-US" b="1" dirty="0" err="1" smtClean="0">
                  <a:solidFill>
                    <a:srgbClr val="FFFF00"/>
                  </a:solidFill>
                </a:rPr>
                <a:t>Lcd</a:t>
              </a:r>
              <a:r>
                <a:rPr lang="en-US" b="1" dirty="0" smtClean="0">
                  <a:solidFill>
                    <a:srgbClr val="FFFF00"/>
                  </a:solidFill>
                </a:rPr>
                <a:t>/Display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55126" y="4495800"/>
              <a:ext cx="1842448" cy="8991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Keyboard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7639" y="4404360"/>
              <a:ext cx="1815152" cy="96012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Mouse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34315" y="4617720"/>
              <a:ext cx="1774209" cy="7772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Motherboard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2480629" y="3855720"/>
              <a:ext cx="757450" cy="634621"/>
            </a:xfrm>
            <a:prstGeom prst="downArrow">
              <a:avLst>
                <a:gd name="adj1" fmla="val 50000"/>
                <a:gd name="adj2" fmla="val 59091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541669" y="3931920"/>
              <a:ext cx="668740" cy="640080"/>
            </a:xfrm>
            <a:prstGeom prst="downArrow">
              <a:avLst>
                <a:gd name="adj1" fmla="val 50000"/>
                <a:gd name="adj2" fmla="val 54545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689905" y="3931920"/>
              <a:ext cx="668740" cy="551597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8944970" y="3962400"/>
              <a:ext cx="682388" cy="703997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98630" y="5791200"/>
              <a:ext cx="1815153" cy="1066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Ram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71499" y="5836920"/>
              <a:ext cx="1842448" cy="102108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FF00"/>
                  </a:solidFill>
                </a:rPr>
                <a:t>Hardisk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09731" y="5852160"/>
              <a:ext cx="1815152" cy="10058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Processor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34315" y="5882640"/>
              <a:ext cx="1774209" cy="9753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FFFF00"/>
                  </a:solidFill>
                </a:rPr>
                <a:t>Pendrive</a:t>
              </a:r>
              <a:r>
                <a:rPr lang="en-US" sz="2000" dirty="0" smtClean="0">
                  <a:solidFill>
                    <a:srgbClr val="FFFF00"/>
                  </a:solidFill>
                </a:rPr>
                <a:t>/SD card/Card Reader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518921" y="5334682"/>
              <a:ext cx="562971" cy="4435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4502" y="5426122"/>
              <a:ext cx="491319" cy="4435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857089" y="5410882"/>
              <a:ext cx="501556" cy="4435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066890" y="5410882"/>
              <a:ext cx="450375" cy="443553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41120" y="3352800"/>
            <a:ext cx="9250680" cy="5486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17720" y="3429000"/>
            <a:ext cx="271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Hardware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1479" y="333375"/>
            <a:ext cx="5099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সমাধান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9720" y="1493520"/>
            <a:ext cx="4780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36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২টি </a:t>
            </a:r>
            <a:r>
              <a:rPr lang="en-US" sz="36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endParaRPr lang="en-US" sz="3600" dirty="0">
              <a:solidFill>
                <a:srgbClr val="FF0066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1188720" y="1188720"/>
            <a:ext cx="396240" cy="10363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67840" y="2133600"/>
            <a:ext cx="322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হার্ডওয়ার</a:t>
            </a:r>
            <a:r>
              <a:rPr lang="en-US" sz="4000" dirty="0" smtClean="0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গুলো</a:t>
            </a:r>
            <a:r>
              <a:rPr lang="en-US" sz="4000" dirty="0" smtClean="0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হলঃ</a:t>
            </a:r>
            <a:endParaRPr lang="en-US" sz="4000" dirty="0">
              <a:solidFill>
                <a:srgbClr val="92D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1234440" y="1935480"/>
            <a:ext cx="396240" cy="10363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5349240" y="2407920"/>
            <a:ext cx="944880" cy="9448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05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26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82" y="177420"/>
            <a:ext cx="8666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Computer  Input Devices</a:t>
            </a:r>
            <a:endParaRPr lang="en-US" sz="5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93324" y="1100750"/>
            <a:ext cx="2101755" cy="14900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349" y="3126474"/>
            <a:ext cx="16377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key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455" y="4929001"/>
            <a:ext cx="2224585" cy="11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891" y="1100750"/>
            <a:ext cx="210175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459" y="2960132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243" y="5049583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159456" y="2590800"/>
            <a:ext cx="19721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/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Camera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159456" y="4559667"/>
            <a:ext cx="207372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CD-ROM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159456" y="6171282"/>
            <a:ext cx="2073726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Key board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15701" y="2288778"/>
            <a:ext cx="20199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Mouse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7913742" y="4624679"/>
            <a:ext cx="202194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Digital Camera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15701" y="6171282"/>
            <a:ext cx="21849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Digital drawing table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5558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3495" y="746760"/>
            <a:ext cx="8349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66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6600" dirty="0">
              <a:solidFill>
                <a:srgbClr val="FFC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557512" y="-355333"/>
            <a:ext cx="7421880" cy="2839453"/>
          </a:xfrm>
          <a:prstGeom prst="horizontalScroll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que 7"/>
          <p:cNvSpPr/>
          <p:nvPr/>
        </p:nvSpPr>
        <p:spPr>
          <a:xfrm>
            <a:off x="2910840" y="2484120"/>
            <a:ext cx="6659880" cy="4175760"/>
          </a:xfrm>
          <a:prstGeom prst="plaqu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8225" y="2608727"/>
            <a:ext cx="11765280" cy="3684493"/>
            <a:chOff x="610949" y="2608727"/>
            <a:chExt cx="8075851" cy="3684493"/>
          </a:xfrm>
        </p:grpSpPr>
        <p:sp>
          <p:nvSpPr>
            <p:cNvPr id="9" name="Rectangle 8"/>
            <p:cNvSpPr/>
            <p:nvPr/>
          </p:nvSpPr>
          <p:spPr>
            <a:xfrm>
              <a:off x="5063127" y="2608727"/>
              <a:ext cx="3623673" cy="36575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জাহাঙ্গীর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বীরশ্রেষ্ঠ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মুন্সি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আব্দুর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রউফ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মহালছড়ি,খাগড়াছড়ি</a:t>
              </a:r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>
                <a:defRPr/>
              </a:pP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- ০১৮৬৪৫৮৮৭৭৬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949" y="2635620"/>
              <a:ext cx="2493889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xmlns="" val="2505748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61563" y="769441"/>
            <a:ext cx="1857233" cy="141420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597" y="2766951"/>
            <a:ext cx="1981200" cy="161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182" y="4907634"/>
            <a:ext cx="1905000" cy="14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960" y="735842"/>
            <a:ext cx="207818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961" y="2666999"/>
            <a:ext cx="2078182" cy="17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961" y="4860877"/>
            <a:ext cx="20781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61564" y="0"/>
            <a:ext cx="7083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Input Devices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066196" y="2230591"/>
            <a:ext cx="1382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Microphone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61564" y="4538302"/>
            <a:ext cx="1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Scanner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2939057" y="6314043"/>
            <a:ext cx="1651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8332" y="2115327"/>
            <a:ext cx="2135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     </a:t>
            </a:r>
            <a:r>
              <a:rPr lang="en-US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Joystick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52178" y="4353636"/>
            <a:ext cx="18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Touch Screen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3341" y="6333405"/>
            <a:ext cx="192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Barcode Scanner</a:t>
            </a:r>
          </a:p>
        </p:txBody>
      </p:sp>
    </p:spTree>
    <p:extLst>
      <p:ext uri="{BB962C8B-B14F-4D97-AF65-F5344CB8AC3E}">
        <p14:creationId xmlns:p14="http://schemas.microsoft.com/office/powerpoint/2010/main" xmlns="" val="327901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0370" y="245660"/>
            <a:ext cx="8175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>
                <a:latin typeface="Times New Roman" pitchFamily="18" charset="0"/>
                <a:cs typeface="Times New Roman" pitchFamily="18" charset="0"/>
              </a:rPr>
              <a:t>Computer Output Devices:</a:t>
            </a:r>
            <a:endParaRPr lang="en-US" sz="5400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33299" y="1295400"/>
            <a:ext cx="1588826" cy="1447800"/>
          </a:xfrm>
          <a:prstGeom prst="rect">
            <a:avLst/>
          </a:prstGeom>
          <a:noFill/>
        </p:spPr>
      </p:pic>
      <p:pic>
        <p:nvPicPr>
          <p:cNvPr id="4" name="Picture 9" descr="computer%20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803" y="3112532"/>
            <a:ext cx="1752600" cy="12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725" y="4827327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476" y="1168989"/>
            <a:ext cx="1790702" cy="109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475" y="2864332"/>
            <a:ext cx="186690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478" y="4946666"/>
            <a:ext cx="17906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0371" y="2743200"/>
            <a:ext cx="232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bn-BD" dirty="0" smtClean="0"/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029801" y="4321492"/>
            <a:ext cx="156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bn-BD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5725" y="6192593"/>
            <a:ext cx="196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bn-BD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Speaker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75865" y="2083190"/>
            <a:ext cx="2208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</a:t>
            </a: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8928477" y="4473942"/>
            <a:ext cx="179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Floppy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disk</a:t>
            </a: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9120249" y="6182467"/>
            <a:ext cx="147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Headphone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26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360" y="487680"/>
            <a:ext cx="544449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72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2377440"/>
            <a:ext cx="768191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ইনপুট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6000" dirty="0" err="1">
                <a:latin typeface="Shonar Bangla" pitchFamily="34" charset="0"/>
                <a:cs typeface="Shonar Bangla" pitchFamily="34" charset="0"/>
              </a:rPr>
              <a:t>আউটপুট</a:t>
            </a:r>
            <a:r>
              <a:rPr lang="en-US" sz="6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কাকে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লেখ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0" y="2255520"/>
            <a:ext cx="1036320" cy="124968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0968" y="1651819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SutonnySushreeMJ" pitchFamily="2" charset="0"/>
              <a:cs typeface="SutonnySushreeMJ" pitchFamily="2" charset="0"/>
            </a:endParaRPr>
          </a:p>
          <a:p>
            <a:endParaRPr lang="en-US" sz="3600" dirty="0">
              <a:latin typeface="SutonnySushreeMJ" pitchFamily="2" charset="0"/>
              <a:cs typeface="SutonnySushree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676400"/>
            <a:ext cx="9620865" cy="504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0640" y="350520"/>
            <a:ext cx="10544874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এখন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পোর্ট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গুলো</a:t>
            </a:r>
            <a:r>
              <a:rPr lang="en-US" sz="6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latin typeface="Shonar Bangla" pitchFamily="34" charset="0"/>
                <a:cs typeface="Shonar Bangla" pitchFamily="34" charset="0"/>
              </a:rPr>
              <a:t>জানবঃ</a:t>
            </a:r>
            <a:endParaRPr lang="en-US" sz="6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91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872" y="281355"/>
            <a:ext cx="4881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sz="8000" dirty="0" smtClean="0"/>
              <a:t>USB </a:t>
            </a:r>
            <a:r>
              <a:rPr lang="en-US" sz="8000" dirty="0"/>
              <a:t>Port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59" y="1837027"/>
            <a:ext cx="7948247" cy="473258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583680" y="4494727"/>
            <a:ext cx="5290641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13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6412" y="393894"/>
            <a:ext cx="4189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VGA 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3711" y="1841678"/>
            <a:ext cx="7202658" cy="4507607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894363" y="4095481"/>
            <a:ext cx="5290641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48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3698" y="436098"/>
            <a:ext cx="4951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LAN Port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846" y="1613414"/>
            <a:ext cx="7158672" cy="46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1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31" y="309489"/>
            <a:ext cx="53035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HDMI Port</a:t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071" y="1755819"/>
            <a:ext cx="7821637" cy="4516192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598943" y="4095481"/>
            <a:ext cx="558606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96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312" y="2536723"/>
            <a:ext cx="5486399" cy="2994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505" y="4417255"/>
            <a:ext cx="278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. Speaker Port</a:t>
            </a:r>
          </a:p>
        </p:txBody>
      </p:sp>
      <p:sp>
        <p:nvSpPr>
          <p:cNvPr id="4" name="Right Arrow 3"/>
          <p:cNvSpPr/>
          <p:nvPr/>
        </p:nvSpPr>
        <p:spPr>
          <a:xfrm rot="467028">
            <a:off x="2807594" y="4118799"/>
            <a:ext cx="3452530" cy="534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92308" y="4178105"/>
            <a:ext cx="2715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Headphone Port</a:t>
            </a:r>
          </a:p>
        </p:txBody>
      </p:sp>
      <p:sp>
        <p:nvSpPr>
          <p:cNvPr id="6" name="Right Arrow 5"/>
          <p:cNvSpPr/>
          <p:nvPr/>
        </p:nvSpPr>
        <p:spPr>
          <a:xfrm rot="9057570">
            <a:off x="7675636" y="3579597"/>
            <a:ext cx="3485385" cy="713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859" y="13160"/>
            <a:ext cx="3592565" cy="26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78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1" y="563880"/>
            <a:ext cx="555688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5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07405" y="624840"/>
            <a:ext cx="1981200" cy="899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" y="2316480"/>
            <a:ext cx="1051179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কম্পিউটারের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পোর্ট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গুলোর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বর্ননা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endParaRPr lang="en-US" sz="66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0" y="2590800"/>
            <a:ext cx="335280" cy="685800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76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-2" y="4771410"/>
            <a:ext cx="6858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274320"/>
            <a:ext cx="5334000" cy="633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97" y="579120"/>
            <a:ext cx="3531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7200" dirty="0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7200" dirty="0">
              <a:solidFill>
                <a:srgbClr val="FF0066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899160" y="182880"/>
            <a:ext cx="5181600" cy="1706880"/>
          </a:xfrm>
          <a:prstGeom prst="can">
            <a:avLst>
              <a:gd name="adj" fmla="val 19643"/>
            </a:avLst>
          </a:prstGeom>
          <a:noFill/>
          <a:ln w="76200">
            <a:solidFill>
              <a:srgbClr val="210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6482" y="3392174"/>
            <a:ext cx="487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৭ম</a:t>
            </a:r>
          </a:p>
        </p:txBody>
      </p:sp>
    </p:spTree>
    <p:extLst>
      <p:ext uri="{BB962C8B-B14F-4D97-AF65-F5344CB8AC3E}">
        <p14:creationId xmlns:p14="http://schemas.microsoft.com/office/powerpoint/2010/main" xmlns="" val="152883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7880" y="182880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9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0529"/>
            <a:ext cx="12192000" cy="50591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9765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75" y="204716"/>
            <a:ext cx="9430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চিএ</a:t>
            </a:r>
            <a:r>
              <a:rPr lang="en-US" sz="54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গুলি</a:t>
            </a:r>
            <a:r>
              <a:rPr lang="en-US" sz="54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মনোযোগ</a:t>
            </a:r>
            <a:r>
              <a:rPr lang="en-US" sz="54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5400" dirty="0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দেখ</a:t>
            </a:r>
            <a:endParaRPr lang="en-US" sz="5400" dirty="0">
              <a:solidFill>
                <a:srgbClr val="FFC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95" y="4049486"/>
            <a:ext cx="3289464" cy="22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963" y="4049486"/>
            <a:ext cx="3284372" cy="22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AM_1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5032" y="4049486"/>
            <a:ext cx="3260271" cy="2256311"/>
          </a:xfrm>
          <a:prstGeom prst="rect">
            <a:avLst/>
          </a:prstGeom>
        </p:spPr>
      </p:pic>
      <p:pic>
        <p:nvPicPr>
          <p:cNvPr id="6" name="Picture 5" descr="SAM_13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896" y="1615044"/>
            <a:ext cx="3111335" cy="2268187"/>
          </a:xfrm>
          <a:prstGeom prst="rect">
            <a:avLst/>
          </a:prstGeom>
        </p:spPr>
      </p:pic>
      <p:pic>
        <p:nvPicPr>
          <p:cNvPr id="7" name="Picture 6" descr="SAM_0761.JPG"/>
          <p:cNvPicPr>
            <a:picLocks noChangeAspect="1"/>
          </p:cNvPicPr>
          <p:nvPr/>
        </p:nvPicPr>
        <p:blipFill>
          <a:blip r:embed="rId6" cstate="print"/>
          <a:srcRect t="-296" b="1186"/>
          <a:stretch>
            <a:fillRect/>
          </a:stretch>
        </p:blipFill>
        <p:spPr bwMode="auto">
          <a:xfrm>
            <a:off x="4398963" y="1615045"/>
            <a:ext cx="3284372" cy="216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AM_081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0849" y="1615045"/>
            <a:ext cx="3034454" cy="216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853440" y="243840"/>
            <a:ext cx="563880" cy="6705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41528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193575" y="177421"/>
            <a:ext cx="8557147" cy="1501254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164" y="177421"/>
            <a:ext cx="375313" cy="5950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422477" y="641445"/>
            <a:ext cx="771099" cy="7233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93575" y="2047164"/>
            <a:ext cx="1555846" cy="1105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Operating System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3575" y="3480179"/>
            <a:ext cx="1555845" cy="1105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Office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3575" y="4913194"/>
            <a:ext cx="1555845" cy="1105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Other Software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22477" y="2292825"/>
            <a:ext cx="771098" cy="641444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22477" y="3643952"/>
            <a:ext cx="771098" cy="65509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422478" y="5131558"/>
            <a:ext cx="771098" cy="6277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58854" y="2047164"/>
            <a:ext cx="6591868" cy="1105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</a:rPr>
              <a:t>Opereting</a:t>
            </a:r>
            <a:r>
              <a:rPr lang="en-US" sz="2800" dirty="0">
                <a:solidFill>
                  <a:srgbClr val="FFFF00"/>
                </a:solidFill>
              </a:rPr>
              <a:t> System-Windows-XP, Windows-7, Windows-8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8854" y="3480179"/>
            <a:ext cx="6591868" cy="1105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FF00"/>
                </a:solidFill>
              </a:rPr>
              <a:t>Office-XP, 2003, 2007, 2010, 2013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58854" y="4913194"/>
            <a:ext cx="6591868" cy="1105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</a:rPr>
              <a:t>Software-</a:t>
            </a:r>
            <a:r>
              <a:rPr lang="en-US" sz="2400" b="1" dirty="0" err="1">
                <a:solidFill>
                  <a:srgbClr val="FFFF00"/>
                </a:solidFill>
              </a:rPr>
              <a:t>Mozila</a:t>
            </a:r>
            <a:r>
              <a:rPr lang="en-US" sz="2400" b="1" dirty="0">
                <a:solidFill>
                  <a:srgbClr val="FFFF00"/>
                </a:solidFill>
              </a:rPr>
              <a:t> Fire Fox, Adobe Reader, </a:t>
            </a:r>
            <a:r>
              <a:rPr lang="en-US" sz="2400" b="1" dirty="0" err="1">
                <a:solidFill>
                  <a:srgbClr val="FFFF00"/>
                </a:solidFill>
              </a:rPr>
              <a:t>Bijoy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Bahanno</a:t>
            </a:r>
            <a:r>
              <a:rPr lang="en-US" sz="2400" b="1" dirty="0">
                <a:solidFill>
                  <a:srgbClr val="FFFF00"/>
                </a:solidFill>
              </a:rPr>
              <a:t>, Avro, VLC Player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749421" y="2429302"/>
            <a:ext cx="409433" cy="3821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49421" y="3794078"/>
            <a:ext cx="409433" cy="35484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749421" y="5240740"/>
            <a:ext cx="518615" cy="4094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64280" y="274320"/>
            <a:ext cx="8427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লেখাগুলি</a:t>
            </a:r>
            <a:r>
              <a:rPr lang="en-US" sz="6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ভালো</a:t>
            </a:r>
            <a:r>
              <a:rPr lang="en-US" sz="6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6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পড়</a:t>
            </a:r>
            <a:r>
              <a:rPr lang="en-US" sz="60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2595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133601"/>
            <a:ext cx="8077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SutonnySushreeMJ" pitchFamily="2" charset="0"/>
              <a:cs typeface="SutonnySushreeMJ" pitchFamily="2" charset="0"/>
            </a:endParaRPr>
          </a:p>
          <a:p>
            <a:endParaRPr lang="en-US" sz="3200" dirty="0">
              <a:latin typeface="SutonnySushreeMJ" pitchFamily="2" charset="0"/>
              <a:cs typeface="SutonnySushreeMJ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5495" y="579119"/>
            <a:ext cx="593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66"/>
                </a:solidFill>
              </a:rPr>
              <a:t>    </a:t>
            </a:r>
            <a:r>
              <a:rPr lang="en-US" sz="8000" dirty="0" err="1" smtClean="0">
                <a:solidFill>
                  <a:srgbClr val="FF0066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8000" dirty="0">
              <a:solidFill>
                <a:srgbClr val="FF0066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179320" y="0"/>
            <a:ext cx="6629400" cy="2072640"/>
          </a:xfrm>
          <a:prstGeom prst="ribbon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" y="2270760"/>
            <a:ext cx="911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54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54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54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54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_ _ _ _ _</a:t>
            </a:r>
            <a:endParaRPr lang="en-US" sz="54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16-Point Star 7"/>
          <p:cNvSpPr/>
          <p:nvPr/>
        </p:nvSpPr>
        <p:spPr>
          <a:xfrm>
            <a:off x="411480" y="2240280"/>
            <a:ext cx="533400" cy="777240"/>
          </a:xfrm>
          <a:prstGeom prst="star16">
            <a:avLst>
              <a:gd name="adj" fmla="val 102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4880" y="3414712"/>
            <a:ext cx="11895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হার্ডওয়্যার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গুলো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সফটওয়্যার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গুলো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হার্ডওয়্যার</a:t>
            </a:r>
            <a:r>
              <a:rPr lang="en-US" sz="4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সফটওয়্যার</a:t>
            </a:r>
            <a:r>
              <a:rPr lang="en-US" sz="4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পার্থক্য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4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381000" y="3124200"/>
            <a:ext cx="396240" cy="563880"/>
          </a:xfrm>
          <a:prstGeom prst="star32">
            <a:avLst>
              <a:gd name="adj" fmla="val 212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365760" y="3870960"/>
            <a:ext cx="396240" cy="563880"/>
          </a:xfrm>
          <a:prstGeom prst="star32">
            <a:avLst>
              <a:gd name="adj" fmla="val 212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335280" y="4526280"/>
            <a:ext cx="396240" cy="563880"/>
          </a:xfrm>
          <a:prstGeom prst="star32">
            <a:avLst>
              <a:gd name="adj" fmla="val 185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2077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5022377" y="1569493"/>
            <a:ext cx="6701050" cy="185609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C</a:t>
            </a:r>
            <a:r>
              <a:rPr lang="en-US" sz="6600" dirty="0" smtClean="0"/>
              <a:t>omputer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6210794" y="3753134"/>
            <a:ext cx="2162108" cy="17095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Hardware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597735" y="3759956"/>
            <a:ext cx="1990054" cy="17026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Software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9111675" y="3029802"/>
            <a:ext cx="887104" cy="723329"/>
          </a:xfrm>
          <a:prstGeom prst="downArrow">
            <a:avLst>
              <a:gd name="adj1" fmla="val 50000"/>
              <a:gd name="adj2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91869" y="3029802"/>
            <a:ext cx="914399" cy="72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2007" y="327546"/>
            <a:ext cx="784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pic>
        <p:nvPicPr>
          <p:cNvPr id="8" name="Picture 7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8280" y="1624079"/>
            <a:ext cx="4053385" cy="4258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11447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298" y="2125014"/>
            <a:ext cx="3742007" cy="4288665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7534142" y="182881"/>
            <a:ext cx="3959162" cy="1392701"/>
          </a:xfrm>
          <a:prstGeom prst="doubleWave">
            <a:avLst>
              <a:gd name="adj1" fmla="val 6250"/>
              <a:gd name="adj2" fmla="val 2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Mouse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66681"/>
            <a:ext cx="7534142" cy="4591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90843"/>
            <a:ext cx="416051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dirty="0" smtClean="0"/>
              <a:t>Touchpad</a:t>
            </a:r>
            <a:endParaRPr lang="en-US" sz="5400" b="1" dirty="0"/>
          </a:p>
        </p:txBody>
      </p:sp>
      <p:sp>
        <p:nvSpPr>
          <p:cNvPr id="6" name="Left Arrow 5"/>
          <p:cNvSpPr/>
          <p:nvPr/>
        </p:nvSpPr>
        <p:spPr>
          <a:xfrm>
            <a:off x="3794760" y="5672626"/>
            <a:ext cx="3632982" cy="5730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711192">
            <a:off x="9851243" y="4456265"/>
            <a:ext cx="2173110" cy="5730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084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831" y="1764407"/>
            <a:ext cx="5092504" cy="4906849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603009" y="109183"/>
            <a:ext cx="4776716" cy="146031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Mother Board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1" y="1764407"/>
            <a:ext cx="6020971" cy="490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4272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2020</TotalTime>
  <Words>246</Words>
  <Application>Microsoft Office PowerPoint</Application>
  <PresentationFormat>Custom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Training on DOEL Advanced-1612i3 Laptop</dc:title>
  <dc:creator>Sujon</dc:creator>
  <cp:lastModifiedBy>RASEL</cp:lastModifiedBy>
  <cp:revision>484</cp:revision>
  <dcterms:created xsi:type="dcterms:W3CDTF">2014-02-09T06:21:35Z</dcterms:created>
  <dcterms:modified xsi:type="dcterms:W3CDTF">2020-05-17T11:26:33Z</dcterms:modified>
</cp:coreProperties>
</file>