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2" autoAdjust="0"/>
    <p:restoredTop sz="94660"/>
  </p:normalViewPr>
  <p:slideViewPr>
    <p:cSldViewPr>
      <p:cViewPr varScale="1">
        <p:scale>
          <a:sx n="64" d="100"/>
          <a:sy n="64" d="100"/>
        </p:scale>
        <p:origin x="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3E0B0-44CB-4E75-B2A9-A7443F29D18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569CE-EC52-4402-9ABA-E59AE262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4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569CE-EC52-4402-9ABA-E59AE262E2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05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31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0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9317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70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3935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52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88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762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1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4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3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39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979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6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88536-6043-411E-8D4D-77D04FDEBD7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8D41EC-FD27-4B8E-AB2B-D4E1B75F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2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microsoft.com/office/2007/relationships/hdphoto" Target="../media/hdphoto1.wdp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2.wdp"/><Relationship Id="rId10" Type="http://schemas.openxmlformats.org/officeDocument/2006/relationships/image" Target="../media/image18.jpeg"/><Relationship Id="rId4" Type="http://schemas.openxmlformats.org/officeDocument/2006/relationships/image" Target="../media/image5.png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oleObject" Target="../embeddings/oleObject2.bin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microsoft.com/office/2007/relationships/hdphoto" Target="../media/hdphoto2.wdp"/><Relationship Id="rId11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10" Type="http://schemas.openxmlformats.org/officeDocument/2006/relationships/image" Target="../media/image15.jpeg"/><Relationship Id="rId4" Type="http://schemas.microsoft.com/office/2007/relationships/hdphoto" Target="../media/hdphoto1.wdp"/><Relationship Id="rId9" Type="http://schemas.openxmlformats.org/officeDocument/2006/relationships/image" Target="../media/image3.jpeg"/><Relationship Id="rId1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microsoft.com/office/2007/relationships/hdphoto" Target="../media/hdphoto1.wdp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2.wdp"/><Relationship Id="rId4" Type="http://schemas.openxmlformats.org/officeDocument/2006/relationships/image" Target="../media/image5.png"/><Relationship Id="rId9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microsoft.com/office/2007/relationships/hdphoto" Target="../media/hdphoto1.wdp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microsoft.com/office/2007/relationships/hdphoto" Target="../media/hdphoto1.wdp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microsoft.com/office/2007/relationships/hdphoto" Target="../media/hdphoto1.wdp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microsoft.com/office/2007/relationships/hdphoto" Target="../media/hdphoto1.wdp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microsoft.com/office/2007/relationships/hdphoto" Target="../media/hdphoto1.wdp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2.wdp"/><Relationship Id="rId4" Type="http://schemas.openxmlformats.org/officeDocument/2006/relationships/image" Target="../media/image5.pn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microsoft.com/office/2007/relationships/hdphoto" Target="../media/hdphoto1.wdp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2.wdp"/><Relationship Id="rId4" Type="http://schemas.openxmlformats.org/officeDocument/2006/relationships/image" Target="../media/image5.png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microsoft.com/office/2007/relationships/hdphoto" Target="../media/hdphoto1.wdp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17.jpeg"/><Relationship Id="rId5" Type="http://schemas.microsoft.com/office/2007/relationships/hdphoto" Target="../media/hdphoto2.wdp"/><Relationship Id="rId10" Type="http://schemas.openxmlformats.org/officeDocument/2006/relationships/image" Target="../media/image16.jpeg"/><Relationship Id="rId4" Type="http://schemas.openxmlformats.org/officeDocument/2006/relationships/image" Target="../media/image5.pn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-76200" y="0"/>
            <a:ext cx="9400817" cy="6934200"/>
            <a:chOff x="-82029" y="23875"/>
            <a:chExt cx="9285196" cy="6814485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640" y="57234"/>
              <a:ext cx="6074161" cy="267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46" y="6533114"/>
              <a:ext cx="6093609" cy="268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-1581997" y="3149019"/>
              <a:ext cx="3322851" cy="296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35765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737137" y="678983"/>
              <a:ext cx="1620048" cy="30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238270" y="679564"/>
              <a:ext cx="1525318" cy="278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828" y="43512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6535968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744728" y="5527307"/>
              <a:ext cx="1708663" cy="326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158649" y="5543395"/>
              <a:ext cx="1734605" cy="331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355" y="6535968"/>
              <a:ext cx="1696812" cy="302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7085831" y="3355789"/>
              <a:ext cx="3841750" cy="29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" name="Group 46"/>
          <p:cNvGrpSpPr/>
          <p:nvPr/>
        </p:nvGrpSpPr>
        <p:grpSpPr>
          <a:xfrm>
            <a:off x="-76199" y="116194"/>
            <a:ext cx="9525000" cy="6551614"/>
            <a:chOff x="-76199" y="-1298064"/>
            <a:chExt cx="9525000" cy="7965873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199" y="5785270"/>
              <a:ext cx="2678104" cy="882539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680" y="5785270"/>
              <a:ext cx="2678104" cy="882539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680" y="5785270"/>
              <a:ext cx="2678104" cy="88253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8880" y="5785270"/>
              <a:ext cx="2678104" cy="882539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527" y="5741053"/>
              <a:ext cx="2678104" cy="882539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7697" y="5741053"/>
              <a:ext cx="2678104" cy="882539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697" y="5741053"/>
              <a:ext cx="2678104" cy="882539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945" y="-1267276"/>
              <a:ext cx="1924946" cy="1304570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8568" y="-1298064"/>
              <a:ext cx="1924946" cy="1304570"/>
            </a:xfrm>
            <a:prstGeom prst="rect">
              <a:avLst/>
            </a:prstGeom>
          </p:spPr>
        </p:pic>
      </p:grpSp>
      <p:sp>
        <p:nvSpPr>
          <p:cNvPr id="70" name="Frame 69"/>
          <p:cNvSpPr/>
          <p:nvPr/>
        </p:nvSpPr>
        <p:spPr>
          <a:xfrm>
            <a:off x="1479783" y="435235"/>
            <a:ext cx="6125715" cy="990600"/>
          </a:xfrm>
          <a:prstGeom prst="frame">
            <a:avLst>
              <a:gd name="adj1" fmla="val 787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সবাকে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28600" y="1637280"/>
            <a:ext cx="8778240" cy="2698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66000">
                <a:srgbClr val="AAD090"/>
              </a:gs>
              <a:gs pos="28000">
                <a:schemeClr val="accent2">
                  <a:lumMod val="60000"/>
                  <a:lumOff val="40000"/>
                </a:schemeClr>
              </a:gs>
              <a:gs pos="90000">
                <a:schemeClr val="accent2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-1430021" y="1295400"/>
            <a:ext cx="1194093" cy="3436301"/>
            <a:chOff x="4150766" y="808037"/>
            <a:chExt cx="1194093" cy="3436301"/>
          </a:xfr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84" name="Freeform 83"/>
            <p:cNvSpPr/>
            <p:nvPr/>
          </p:nvSpPr>
          <p:spPr>
            <a:xfrm>
              <a:off x="4300537" y="808037"/>
              <a:ext cx="786308" cy="771526"/>
            </a:xfrm>
            <a:custGeom>
              <a:avLst/>
              <a:gdLst>
                <a:gd name="connsiteX0" fmla="*/ 379114 w 786308"/>
                <a:gd name="connsiteY0" fmla="*/ 0 h 771526"/>
                <a:gd name="connsiteX1" fmla="*/ 786308 w 786308"/>
                <a:gd name="connsiteY1" fmla="*/ 385763 h 771526"/>
                <a:gd name="connsiteX2" fmla="*/ 379114 w 786308"/>
                <a:gd name="connsiteY2" fmla="*/ 771526 h 771526"/>
                <a:gd name="connsiteX3" fmla="*/ 3920 w 786308"/>
                <a:gd name="connsiteY3" fmla="*/ 535919 h 771526"/>
                <a:gd name="connsiteX4" fmla="*/ 1353 w 786308"/>
                <a:gd name="connsiteY4" fmla="*/ 523875 h 771526"/>
                <a:gd name="connsiteX5" fmla="*/ 230414 w 786308"/>
                <a:gd name="connsiteY5" fmla="*/ 523875 h 771526"/>
                <a:gd name="connsiteX6" fmla="*/ 295694 w 786308"/>
                <a:gd name="connsiteY6" fmla="*/ 563487 h 771526"/>
                <a:gd name="connsiteX7" fmla="*/ 379114 w 786308"/>
                <a:gd name="connsiteY7" fmla="*/ 578644 h 771526"/>
                <a:gd name="connsiteX8" fmla="*/ 593427 w 786308"/>
                <a:gd name="connsiteY8" fmla="*/ 385763 h 771526"/>
                <a:gd name="connsiteX9" fmla="*/ 379114 w 786308"/>
                <a:gd name="connsiteY9" fmla="*/ 192882 h 771526"/>
                <a:gd name="connsiteX10" fmla="*/ 227572 w 786308"/>
                <a:gd name="connsiteY10" fmla="*/ 249376 h 771526"/>
                <a:gd name="connsiteX11" fmla="*/ 224108 w 786308"/>
                <a:gd name="connsiteY11" fmla="*/ 254000 h 771526"/>
                <a:gd name="connsiteX12" fmla="*/ 0 w 786308"/>
                <a:gd name="connsiteY12" fmla="*/ 254000 h 771526"/>
                <a:gd name="connsiteX13" fmla="*/ 3920 w 786308"/>
                <a:gd name="connsiteY13" fmla="*/ 235607 h 771526"/>
                <a:gd name="connsiteX14" fmla="*/ 379114 w 786308"/>
                <a:gd name="connsiteY14" fmla="*/ 0 h 7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6308" h="771526">
                  <a:moveTo>
                    <a:pt x="379114" y="0"/>
                  </a:moveTo>
                  <a:cubicBezTo>
                    <a:pt x="604001" y="0"/>
                    <a:pt x="786308" y="172712"/>
                    <a:pt x="786308" y="385763"/>
                  </a:cubicBezTo>
                  <a:cubicBezTo>
                    <a:pt x="786308" y="598814"/>
                    <a:pt x="604001" y="771526"/>
                    <a:pt x="379114" y="771526"/>
                  </a:cubicBezTo>
                  <a:cubicBezTo>
                    <a:pt x="210449" y="771526"/>
                    <a:pt x="65735" y="674376"/>
                    <a:pt x="3920" y="535919"/>
                  </a:cubicBezTo>
                  <a:lnTo>
                    <a:pt x="1353" y="523875"/>
                  </a:lnTo>
                  <a:lnTo>
                    <a:pt x="230414" y="523875"/>
                  </a:lnTo>
                  <a:lnTo>
                    <a:pt x="295694" y="563487"/>
                  </a:lnTo>
                  <a:cubicBezTo>
                    <a:pt x="321334" y="573247"/>
                    <a:pt x="349524" y="578644"/>
                    <a:pt x="379114" y="578644"/>
                  </a:cubicBezTo>
                  <a:cubicBezTo>
                    <a:pt x="497476" y="578644"/>
                    <a:pt x="593427" y="492288"/>
                    <a:pt x="593427" y="385763"/>
                  </a:cubicBezTo>
                  <a:cubicBezTo>
                    <a:pt x="593427" y="279238"/>
                    <a:pt x="497476" y="192882"/>
                    <a:pt x="379114" y="192882"/>
                  </a:cubicBezTo>
                  <a:cubicBezTo>
                    <a:pt x="319933" y="192882"/>
                    <a:pt x="266355" y="214471"/>
                    <a:pt x="227572" y="249376"/>
                  </a:cubicBezTo>
                  <a:lnTo>
                    <a:pt x="224108" y="254000"/>
                  </a:lnTo>
                  <a:lnTo>
                    <a:pt x="0" y="254000"/>
                  </a:lnTo>
                  <a:lnTo>
                    <a:pt x="3920" y="235607"/>
                  </a:lnTo>
                  <a:cubicBezTo>
                    <a:pt x="65735" y="97151"/>
                    <a:pt x="210449" y="0"/>
                    <a:pt x="37911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85" name="Group 84"/>
            <p:cNvGrpSpPr/>
            <p:nvPr/>
          </p:nvGrpSpPr>
          <p:grpSpPr>
            <a:xfrm rot="2696634">
              <a:off x="4150766" y="1769511"/>
              <a:ext cx="1085850" cy="1123950"/>
              <a:chOff x="4572000" y="1600200"/>
              <a:chExt cx="1085850" cy="1123950"/>
            </a:xfrm>
            <a:grpFill/>
          </p:grpSpPr>
          <p:sp>
            <p:nvSpPr>
              <p:cNvPr id="87" name="Oval 86"/>
              <p:cNvSpPr/>
              <p:nvPr/>
            </p:nvSpPr>
            <p:spPr>
              <a:xfrm>
                <a:off x="4572000" y="1600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  <a:reflection blurRad="6350" stA="50000" endA="300" endPos="55000" dir="5400000" sy="-100000" algn="bl" rotWithShape="0"/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724400" y="1752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4876800" y="19050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029200" y="20574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5181600" y="22098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5334000" y="2362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5486400" y="2514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Rounded Rectangle 85"/>
            <p:cNvSpPr/>
            <p:nvPr/>
          </p:nvSpPr>
          <p:spPr>
            <a:xfrm rot="1945709">
              <a:off x="4282064" y="3244213"/>
              <a:ext cx="1062795" cy="1000125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endParaRPr lang="en-US" sz="9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743200" y="1386454"/>
            <a:ext cx="1194093" cy="3436301"/>
            <a:chOff x="4150766" y="808037"/>
            <a:chExt cx="1194093" cy="3436301"/>
          </a:xfr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95" name="Freeform 94"/>
            <p:cNvSpPr/>
            <p:nvPr/>
          </p:nvSpPr>
          <p:spPr>
            <a:xfrm>
              <a:off x="4300537" y="808037"/>
              <a:ext cx="786308" cy="771526"/>
            </a:xfrm>
            <a:custGeom>
              <a:avLst/>
              <a:gdLst>
                <a:gd name="connsiteX0" fmla="*/ 379114 w 786308"/>
                <a:gd name="connsiteY0" fmla="*/ 0 h 771526"/>
                <a:gd name="connsiteX1" fmla="*/ 786308 w 786308"/>
                <a:gd name="connsiteY1" fmla="*/ 385763 h 771526"/>
                <a:gd name="connsiteX2" fmla="*/ 379114 w 786308"/>
                <a:gd name="connsiteY2" fmla="*/ 771526 h 771526"/>
                <a:gd name="connsiteX3" fmla="*/ 3920 w 786308"/>
                <a:gd name="connsiteY3" fmla="*/ 535919 h 771526"/>
                <a:gd name="connsiteX4" fmla="*/ 1353 w 786308"/>
                <a:gd name="connsiteY4" fmla="*/ 523875 h 771526"/>
                <a:gd name="connsiteX5" fmla="*/ 230414 w 786308"/>
                <a:gd name="connsiteY5" fmla="*/ 523875 h 771526"/>
                <a:gd name="connsiteX6" fmla="*/ 295694 w 786308"/>
                <a:gd name="connsiteY6" fmla="*/ 563487 h 771526"/>
                <a:gd name="connsiteX7" fmla="*/ 379114 w 786308"/>
                <a:gd name="connsiteY7" fmla="*/ 578644 h 771526"/>
                <a:gd name="connsiteX8" fmla="*/ 593427 w 786308"/>
                <a:gd name="connsiteY8" fmla="*/ 385763 h 771526"/>
                <a:gd name="connsiteX9" fmla="*/ 379114 w 786308"/>
                <a:gd name="connsiteY9" fmla="*/ 192882 h 771526"/>
                <a:gd name="connsiteX10" fmla="*/ 227572 w 786308"/>
                <a:gd name="connsiteY10" fmla="*/ 249376 h 771526"/>
                <a:gd name="connsiteX11" fmla="*/ 224108 w 786308"/>
                <a:gd name="connsiteY11" fmla="*/ 254000 h 771526"/>
                <a:gd name="connsiteX12" fmla="*/ 0 w 786308"/>
                <a:gd name="connsiteY12" fmla="*/ 254000 h 771526"/>
                <a:gd name="connsiteX13" fmla="*/ 3920 w 786308"/>
                <a:gd name="connsiteY13" fmla="*/ 235607 h 771526"/>
                <a:gd name="connsiteX14" fmla="*/ 379114 w 786308"/>
                <a:gd name="connsiteY14" fmla="*/ 0 h 7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6308" h="771526">
                  <a:moveTo>
                    <a:pt x="379114" y="0"/>
                  </a:moveTo>
                  <a:cubicBezTo>
                    <a:pt x="604001" y="0"/>
                    <a:pt x="786308" y="172712"/>
                    <a:pt x="786308" y="385763"/>
                  </a:cubicBezTo>
                  <a:cubicBezTo>
                    <a:pt x="786308" y="598814"/>
                    <a:pt x="604001" y="771526"/>
                    <a:pt x="379114" y="771526"/>
                  </a:cubicBezTo>
                  <a:cubicBezTo>
                    <a:pt x="210449" y="771526"/>
                    <a:pt x="65735" y="674376"/>
                    <a:pt x="3920" y="535919"/>
                  </a:cubicBezTo>
                  <a:lnTo>
                    <a:pt x="1353" y="523875"/>
                  </a:lnTo>
                  <a:lnTo>
                    <a:pt x="230414" y="523875"/>
                  </a:lnTo>
                  <a:lnTo>
                    <a:pt x="295694" y="563487"/>
                  </a:lnTo>
                  <a:cubicBezTo>
                    <a:pt x="321334" y="573247"/>
                    <a:pt x="349524" y="578644"/>
                    <a:pt x="379114" y="578644"/>
                  </a:cubicBezTo>
                  <a:cubicBezTo>
                    <a:pt x="497476" y="578644"/>
                    <a:pt x="593427" y="492288"/>
                    <a:pt x="593427" y="385763"/>
                  </a:cubicBezTo>
                  <a:cubicBezTo>
                    <a:pt x="593427" y="279238"/>
                    <a:pt x="497476" y="192882"/>
                    <a:pt x="379114" y="192882"/>
                  </a:cubicBezTo>
                  <a:cubicBezTo>
                    <a:pt x="319933" y="192882"/>
                    <a:pt x="266355" y="214471"/>
                    <a:pt x="227572" y="249376"/>
                  </a:cubicBezTo>
                  <a:lnTo>
                    <a:pt x="224108" y="254000"/>
                  </a:lnTo>
                  <a:lnTo>
                    <a:pt x="0" y="254000"/>
                  </a:lnTo>
                  <a:lnTo>
                    <a:pt x="3920" y="235607"/>
                  </a:lnTo>
                  <a:cubicBezTo>
                    <a:pt x="65735" y="97151"/>
                    <a:pt x="210449" y="0"/>
                    <a:pt x="37911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6" name="Group 95"/>
            <p:cNvGrpSpPr/>
            <p:nvPr/>
          </p:nvGrpSpPr>
          <p:grpSpPr>
            <a:xfrm rot="2696634">
              <a:off x="4150766" y="1769511"/>
              <a:ext cx="1085850" cy="1123950"/>
              <a:chOff x="4572000" y="1600200"/>
              <a:chExt cx="1085850" cy="1123950"/>
            </a:xfrm>
            <a:grpFill/>
          </p:grpSpPr>
          <p:sp>
            <p:nvSpPr>
              <p:cNvPr id="98" name="Oval 97"/>
              <p:cNvSpPr/>
              <p:nvPr/>
            </p:nvSpPr>
            <p:spPr>
              <a:xfrm>
                <a:off x="4572000" y="1600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4724400" y="1752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4876800" y="19050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5029200" y="20574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5181600" y="22098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5334000" y="2362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5486400" y="2514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Rounded Rectangle 96"/>
            <p:cNvSpPr/>
            <p:nvPr/>
          </p:nvSpPr>
          <p:spPr>
            <a:xfrm rot="1945709">
              <a:off x="4282064" y="3244213"/>
              <a:ext cx="1062795" cy="1000125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endParaRPr lang="en-US" sz="9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-4114800" y="1396458"/>
            <a:ext cx="1194093" cy="3436301"/>
            <a:chOff x="4150766" y="808037"/>
            <a:chExt cx="1194093" cy="3436301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62" name="Freeform 161"/>
            <p:cNvSpPr/>
            <p:nvPr/>
          </p:nvSpPr>
          <p:spPr>
            <a:xfrm>
              <a:off x="4300537" y="808037"/>
              <a:ext cx="786308" cy="771526"/>
            </a:xfrm>
            <a:custGeom>
              <a:avLst/>
              <a:gdLst>
                <a:gd name="connsiteX0" fmla="*/ 379114 w 786308"/>
                <a:gd name="connsiteY0" fmla="*/ 0 h 771526"/>
                <a:gd name="connsiteX1" fmla="*/ 786308 w 786308"/>
                <a:gd name="connsiteY1" fmla="*/ 385763 h 771526"/>
                <a:gd name="connsiteX2" fmla="*/ 379114 w 786308"/>
                <a:gd name="connsiteY2" fmla="*/ 771526 h 771526"/>
                <a:gd name="connsiteX3" fmla="*/ 3920 w 786308"/>
                <a:gd name="connsiteY3" fmla="*/ 535919 h 771526"/>
                <a:gd name="connsiteX4" fmla="*/ 1353 w 786308"/>
                <a:gd name="connsiteY4" fmla="*/ 523875 h 771526"/>
                <a:gd name="connsiteX5" fmla="*/ 230414 w 786308"/>
                <a:gd name="connsiteY5" fmla="*/ 523875 h 771526"/>
                <a:gd name="connsiteX6" fmla="*/ 295694 w 786308"/>
                <a:gd name="connsiteY6" fmla="*/ 563487 h 771526"/>
                <a:gd name="connsiteX7" fmla="*/ 379114 w 786308"/>
                <a:gd name="connsiteY7" fmla="*/ 578644 h 771526"/>
                <a:gd name="connsiteX8" fmla="*/ 593427 w 786308"/>
                <a:gd name="connsiteY8" fmla="*/ 385763 h 771526"/>
                <a:gd name="connsiteX9" fmla="*/ 379114 w 786308"/>
                <a:gd name="connsiteY9" fmla="*/ 192882 h 771526"/>
                <a:gd name="connsiteX10" fmla="*/ 227572 w 786308"/>
                <a:gd name="connsiteY10" fmla="*/ 249376 h 771526"/>
                <a:gd name="connsiteX11" fmla="*/ 224108 w 786308"/>
                <a:gd name="connsiteY11" fmla="*/ 254000 h 771526"/>
                <a:gd name="connsiteX12" fmla="*/ 0 w 786308"/>
                <a:gd name="connsiteY12" fmla="*/ 254000 h 771526"/>
                <a:gd name="connsiteX13" fmla="*/ 3920 w 786308"/>
                <a:gd name="connsiteY13" fmla="*/ 235607 h 771526"/>
                <a:gd name="connsiteX14" fmla="*/ 379114 w 786308"/>
                <a:gd name="connsiteY14" fmla="*/ 0 h 7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6308" h="771526">
                  <a:moveTo>
                    <a:pt x="379114" y="0"/>
                  </a:moveTo>
                  <a:cubicBezTo>
                    <a:pt x="604001" y="0"/>
                    <a:pt x="786308" y="172712"/>
                    <a:pt x="786308" y="385763"/>
                  </a:cubicBezTo>
                  <a:cubicBezTo>
                    <a:pt x="786308" y="598814"/>
                    <a:pt x="604001" y="771526"/>
                    <a:pt x="379114" y="771526"/>
                  </a:cubicBezTo>
                  <a:cubicBezTo>
                    <a:pt x="210449" y="771526"/>
                    <a:pt x="65735" y="674376"/>
                    <a:pt x="3920" y="535919"/>
                  </a:cubicBezTo>
                  <a:lnTo>
                    <a:pt x="1353" y="523875"/>
                  </a:lnTo>
                  <a:lnTo>
                    <a:pt x="230414" y="523875"/>
                  </a:lnTo>
                  <a:lnTo>
                    <a:pt x="295694" y="563487"/>
                  </a:lnTo>
                  <a:cubicBezTo>
                    <a:pt x="321334" y="573247"/>
                    <a:pt x="349524" y="578644"/>
                    <a:pt x="379114" y="578644"/>
                  </a:cubicBezTo>
                  <a:cubicBezTo>
                    <a:pt x="497476" y="578644"/>
                    <a:pt x="593427" y="492288"/>
                    <a:pt x="593427" y="385763"/>
                  </a:cubicBezTo>
                  <a:cubicBezTo>
                    <a:pt x="593427" y="279238"/>
                    <a:pt x="497476" y="192882"/>
                    <a:pt x="379114" y="192882"/>
                  </a:cubicBezTo>
                  <a:cubicBezTo>
                    <a:pt x="319933" y="192882"/>
                    <a:pt x="266355" y="214471"/>
                    <a:pt x="227572" y="249376"/>
                  </a:cubicBezTo>
                  <a:lnTo>
                    <a:pt x="224108" y="254000"/>
                  </a:lnTo>
                  <a:lnTo>
                    <a:pt x="0" y="254000"/>
                  </a:lnTo>
                  <a:lnTo>
                    <a:pt x="3920" y="235607"/>
                  </a:lnTo>
                  <a:cubicBezTo>
                    <a:pt x="65735" y="97151"/>
                    <a:pt x="210449" y="0"/>
                    <a:pt x="37911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63" name="Group 162"/>
            <p:cNvGrpSpPr/>
            <p:nvPr/>
          </p:nvGrpSpPr>
          <p:grpSpPr>
            <a:xfrm rot="2696634">
              <a:off x="4150766" y="1769511"/>
              <a:ext cx="1085850" cy="1123950"/>
              <a:chOff x="4572000" y="1600200"/>
              <a:chExt cx="1085850" cy="1123950"/>
            </a:xfrm>
            <a:solidFill>
              <a:srgbClr val="FF0000"/>
            </a:solidFill>
          </p:grpSpPr>
          <p:sp>
            <p:nvSpPr>
              <p:cNvPr id="165" name="Oval 164"/>
              <p:cNvSpPr/>
              <p:nvPr/>
            </p:nvSpPr>
            <p:spPr>
              <a:xfrm>
                <a:off x="4572000" y="1600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4724400" y="1752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4876800" y="19050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5029200" y="20574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5181600" y="22098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5334000" y="2362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5486400" y="2514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4" name="Rounded Rectangle 163"/>
            <p:cNvSpPr/>
            <p:nvPr/>
          </p:nvSpPr>
          <p:spPr>
            <a:xfrm rot="1945709">
              <a:off x="4282064" y="3244213"/>
              <a:ext cx="1062795" cy="1000125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9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-5438911" y="1391207"/>
            <a:ext cx="1121497" cy="3436301"/>
            <a:chOff x="4223362" y="808037"/>
            <a:chExt cx="1121497" cy="3436301"/>
          </a:xfrm>
          <a:solidFill>
            <a:srgbClr val="7030A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73" name="Freeform 172"/>
            <p:cNvSpPr/>
            <p:nvPr/>
          </p:nvSpPr>
          <p:spPr>
            <a:xfrm>
              <a:off x="4300537" y="808037"/>
              <a:ext cx="786308" cy="771526"/>
            </a:xfrm>
            <a:custGeom>
              <a:avLst/>
              <a:gdLst>
                <a:gd name="connsiteX0" fmla="*/ 379114 w 786308"/>
                <a:gd name="connsiteY0" fmla="*/ 0 h 771526"/>
                <a:gd name="connsiteX1" fmla="*/ 786308 w 786308"/>
                <a:gd name="connsiteY1" fmla="*/ 385763 h 771526"/>
                <a:gd name="connsiteX2" fmla="*/ 379114 w 786308"/>
                <a:gd name="connsiteY2" fmla="*/ 771526 h 771526"/>
                <a:gd name="connsiteX3" fmla="*/ 3920 w 786308"/>
                <a:gd name="connsiteY3" fmla="*/ 535919 h 771526"/>
                <a:gd name="connsiteX4" fmla="*/ 1353 w 786308"/>
                <a:gd name="connsiteY4" fmla="*/ 523875 h 771526"/>
                <a:gd name="connsiteX5" fmla="*/ 230414 w 786308"/>
                <a:gd name="connsiteY5" fmla="*/ 523875 h 771526"/>
                <a:gd name="connsiteX6" fmla="*/ 295694 w 786308"/>
                <a:gd name="connsiteY6" fmla="*/ 563487 h 771526"/>
                <a:gd name="connsiteX7" fmla="*/ 379114 w 786308"/>
                <a:gd name="connsiteY7" fmla="*/ 578644 h 771526"/>
                <a:gd name="connsiteX8" fmla="*/ 593427 w 786308"/>
                <a:gd name="connsiteY8" fmla="*/ 385763 h 771526"/>
                <a:gd name="connsiteX9" fmla="*/ 379114 w 786308"/>
                <a:gd name="connsiteY9" fmla="*/ 192882 h 771526"/>
                <a:gd name="connsiteX10" fmla="*/ 227572 w 786308"/>
                <a:gd name="connsiteY10" fmla="*/ 249376 h 771526"/>
                <a:gd name="connsiteX11" fmla="*/ 224108 w 786308"/>
                <a:gd name="connsiteY11" fmla="*/ 254000 h 771526"/>
                <a:gd name="connsiteX12" fmla="*/ 0 w 786308"/>
                <a:gd name="connsiteY12" fmla="*/ 254000 h 771526"/>
                <a:gd name="connsiteX13" fmla="*/ 3920 w 786308"/>
                <a:gd name="connsiteY13" fmla="*/ 235607 h 771526"/>
                <a:gd name="connsiteX14" fmla="*/ 379114 w 786308"/>
                <a:gd name="connsiteY14" fmla="*/ 0 h 7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6308" h="771526">
                  <a:moveTo>
                    <a:pt x="379114" y="0"/>
                  </a:moveTo>
                  <a:cubicBezTo>
                    <a:pt x="604001" y="0"/>
                    <a:pt x="786308" y="172712"/>
                    <a:pt x="786308" y="385763"/>
                  </a:cubicBezTo>
                  <a:cubicBezTo>
                    <a:pt x="786308" y="598814"/>
                    <a:pt x="604001" y="771526"/>
                    <a:pt x="379114" y="771526"/>
                  </a:cubicBezTo>
                  <a:cubicBezTo>
                    <a:pt x="210449" y="771526"/>
                    <a:pt x="65735" y="674376"/>
                    <a:pt x="3920" y="535919"/>
                  </a:cubicBezTo>
                  <a:lnTo>
                    <a:pt x="1353" y="523875"/>
                  </a:lnTo>
                  <a:lnTo>
                    <a:pt x="230414" y="523875"/>
                  </a:lnTo>
                  <a:lnTo>
                    <a:pt x="295694" y="563487"/>
                  </a:lnTo>
                  <a:cubicBezTo>
                    <a:pt x="321334" y="573247"/>
                    <a:pt x="349524" y="578644"/>
                    <a:pt x="379114" y="578644"/>
                  </a:cubicBezTo>
                  <a:cubicBezTo>
                    <a:pt x="497476" y="578644"/>
                    <a:pt x="593427" y="492288"/>
                    <a:pt x="593427" y="385763"/>
                  </a:cubicBezTo>
                  <a:cubicBezTo>
                    <a:pt x="593427" y="279238"/>
                    <a:pt x="497476" y="192882"/>
                    <a:pt x="379114" y="192882"/>
                  </a:cubicBezTo>
                  <a:cubicBezTo>
                    <a:pt x="319933" y="192882"/>
                    <a:pt x="266355" y="214471"/>
                    <a:pt x="227572" y="249376"/>
                  </a:cubicBezTo>
                  <a:lnTo>
                    <a:pt x="224108" y="254000"/>
                  </a:lnTo>
                  <a:lnTo>
                    <a:pt x="0" y="254000"/>
                  </a:lnTo>
                  <a:lnTo>
                    <a:pt x="3920" y="235607"/>
                  </a:lnTo>
                  <a:cubicBezTo>
                    <a:pt x="65735" y="97151"/>
                    <a:pt x="210449" y="0"/>
                    <a:pt x="37911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74" name="Group 173"/>
            <p:cNvGrpSpPr/>
            <p:nvPr/>
          </p:nvGrpSpPr>
          <p:grpSpPr>
            <a:xfrm rot="2696634">
              <a:off x="4223362" y="1739483"/>
              <a:ext cx="1025675" cy="1184007"/>
              <a:chOff x="4632175" y="1540143"/>
              <a:chExt cx="1025675" cy="1184007"/>
            </a:xfrm>
            <a:grpFill/>
          </p:grpSpPr>
          <p:sp>
            <p:nvSpPr>
              <p:cNvPr id="176" name="Oval 175"/>
              <p:cNvSpPr/>
              <p:nvPr/>
            </p:nvSpPr>
            <p:spPr>
              <a:xfrm>
                <a:off x="4632175" y="1540143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4724400" y="1752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4876800" y="19050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5029200" y="20574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5181600" y="22098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5334000" y="2362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5486400" y="2514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5" name="Rounded Rectangle 174"/>
            <p:cNvSpPr/>
            <p:nvPr/>
          </p:nvSpPr>
          <p:spPr>
            <a:xfrm rot="1945709">
              <a:off x="4282064" y="3244213"/>
              <a:ext cx="1062795" cy="1000125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স্বা</a:t>
              </a:r>
              <a:endParaRPr lang="en-US" sz="9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-7010400" y="1371600"/>
            <a:ext cx="1194093" cy="3436301"/>
            <a:chOff x="4150766" y="808037"/>
            <a:chExt cx="1194093" cy="3436301"/>
          </a:xfrm>
          <a:solidFill>
            <a:srgbClr val="7030A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84" name="Freeform 183"/>
            <p:cNvSpPr/>
            <p:nvPr/>
          </p:nvSpPr>
          <p:spPr>
            <a:xfrm>
              <a:off x="4300537" y="808037"/>
              <a:ext cx="786308" cy="771526"/>
            </a:xfrm>
            <a:custGeom>
              <a:avLst/>
              <a:gdLst>
                <a:gd name="connsiteX0" fmla="*/ 379114 w 786308"/>
                <a:gd name="connsiteY0" fmla="*/ 0 h 771526"/>
                <a:gd name="connsiteX1" fmla="*/ 786308 w 786308"/>
                <a:gd name="connsiteY1" fmla="*/ 385763 h 771526"/>
                <a:gd name="connsiteX2" fmla="*/ 379114 w 786308"/>
                <a:gd name="connsiteY2" fmla="*/ 771526 h 771526"/>
                <a:gd name="connsiteX3" fmla="*/ 3920 w 786308"/>
                <a:gd name="connsiteY3" fmla="*/ 535919 h 771526"/>
                <a:gd name="connsiteX4" fmla="*/ 1353 w 786308"/>
                <a:gd name="connsiteY4" fmla="*/ 523875 h 771526"/>
                <a:gd name="connsiteX5" fmla="*/ 230414 w 786308"/>
                <a:gd name="connsiteY5" fmla="*/ 523875 h 771526"/>
                <a:gd name="connsiteX6" fmla="*/ 295694 w 786308"/>
                <a:gd name="connsiteY6" fmla="*/ 563487 h 771526"/>
                <a:gd name="connsiteX7" fmla="*/ 379114 w 786308"/>
                <a:gd name="connsiteY7" fmla="*/ 578644 h 771526"/>
                <a:gd name="connsiteX8" fmla="*/ 593427 w 786308"/>
                <a:gd name="connsiteY8" fmla="*/ 385763 h 771526"/>
                <a:gd name="connsiteX9" fmla="*/ 379114 w 786308"/>
                <a:gd name="connsiteY9" fmla="*/ 192882 h 771526"/>
                <a:gd name="connsiteX10" fmla="*/ 227572 w 786308"/>
                <a:gd name="connsiteY10" fmla="*/ 249376 h 771526"/>
                <a:gd name="connsiteX11" fmla="*/ 224108 w 786308"/>
                <a:gd name="connsiteY11" fmla="*/ 254000 h 771526"/>
                <a:gd name="connsiteX12" fmla="*/ 0 w 786308"/>
                <a:gd name="connsiteY12" fmla="*/ 254000 h 771526"/>
                <a:gd name="connsiteX13" fmla="*/ 3920 w 786308"/>
                <a:gd name="connsiteY13" fmla="*/ 235607 h 771526"/>
                <a:gd name="connsiteX14" fmla="*/ 379114 w 786308"/>
                <a:gd name="connsiteY14" fmla="*/ 0 h 7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6308" h="771526">
                  <a:moveTo>
                    <a:pt x="379114" y="0"/>
                  </a:moveTo>
                  <a:cubicBezTo>
                    <a:pt x="604001" y="0"/>
                    <a:pt x="786308" y="172712"/>
                    <a:pt x="786308" y="385763"/>
                  </a:cubicBezTo>
                  <a:cubicBezTo>
                    <a:pt x="786308" y="598814"/>
                    <a:pt x="604001" y="771526"/>
                    <a:pt x="379114" y="771526"/>
                  </a:cubicBezTo>
                  <a:cubicBezTo>
                    <a:pt x="210449" y="771526"/>
                    <a:pt x="65735" y="674376"/>
                    <a:pt x="3920" y="535919"/>
                  </a:cubicBezTo>
                  <a:lnTo>
                    <a:pt x="1353" y="523875"/>
                  </a:lnTo>
                  <a:lnTo>
                    <a:pt x="230414" y="523875"/>
                  </a:lnTo>
                  <a:lnTo>
                    <a:pt x="295694" y="563487"/>
                  </a:lnTo>
                  <a:cubicBezTo>
                    <a:pt x="321334" y="573247"/>
                    <a:pt x="349524" y="578644"/>
                    <a:pt x="379114" y="578644"/>
                  </a:cubicBezTo>
                  <a:cubicBezTo>
                    <a:pt x="497476" y="578644"/>
                    <a:pt x="593427" y="492288"/>
                    <a:pt x="593427" y="385763"/>
                  </a:cubicBezTo>
                  <a:cubicBezTo>
                    <a:pt x="593427" y="279238"/>
                    <a:pt x="497476" y="192882"/>
                    <a:pt x="379114" y="192882"/>
                  </a:cubicBezTo>
                  <a:cubicBezTo>
                    <a:pt x="319933" y="192882"/>
                    <a:pt x="266355" y="214471"/>
                    <a:pt x="227572" y="249376"/>
                  </a:cubicBezTo>
                  <a:lnTo>
                    <a:pt x="224108" y="254000"/>
                  </a:lnTo>
                  <a:lnTo>
                    <a:pt x="0" y="254000"/>
                  </a:lnTo>
                  <a:lnTo>
                    <a:pt x="3920" y="235607"/>
                  </a:lnTo>
                  <a:cubicBezTo>
                    <a:pt x="65735" y="97151"/>
                    <a:pt x="210449" y="0"/>
                    <a:pt x="37911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5" name="Group 184"/>
            <p:cNvGrpSpPr/>
            <p:nvPr/>
          </p:nvGrpSpPr>
          <p:grpSpPr>
            <a:xfrm rot="2696634">
              <a:off x="4150766" y="1769511"/>
              <a:ext cx="1085850" cy="1123950"/>
              <a:chOff x="4572000" y="1600200"/>
              <a:chExt cx="1085850" cy="1123950"/>
            </a:xfrm>
            <a:grpFill/>
          </p:grpSpPr>
          <p:sp>
            <p:nvSpPr>
              <p:cNvPr id="187" name="Oval 186"/>
              <p:cNvSpPr/>
              <p:nvPr/>
            </p:nvSpPr>
            <p:spPr>
              <a:xfrm>
                <a:off x="4572000" y="1600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4724400" y="1752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4876800" y="19050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5029200" y="20574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5181600" y="22098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5334000" y="23622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5486400" y="2514600"/>
                <a:ext cx="171450" cy="20955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6" name="Rounded Rectangle 185"/>
            <p:cNvSpPr/>
            <p:nvPr/>
          </p:nvSpPr>
          <p:spPr>
            <a:xfrm rot="1945709">
              <a:off x="4282064" y="3244213"/>
              <a:ext cx="1062795" cy="1000125"/>
            </a:xfrm>
            <a:prstGeom prst="roundRect">
              <a:avLst/>
            </a:prstGeom>
            <a:blipFill dpi="0"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8107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027 0.00556 L 0.92292 0.0129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0" y="37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861 3.7037E-6 L 0.88993 0.0027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27" y="13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028 3.33333E-6 L 0.88264 3.33333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46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027 -7.40741E-7 L 0.85018 0.0009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31" y="4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028 -2.96296E-6 L 0.85851 0.0048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948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76199" y="116194"/>
            <a:ext cx="9525000" cy="6551614"/>
            <a:chOff x="-76199" y="-1298064"/>
            <a:chExt cx="9525000" cy="79658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199" y="5785270"/>
              <a:ext cx="2678104" cy="8825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680" y="5785270"/>
              <a:ext cx="2678104" cy="8825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680" y="5785270"/>
              <a:ext cx="2678104" cy="88253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8880" y="5785270"/>
              <a:ext cx="2678104" cy="8825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527" y="5741053"/>
              <a:ext cx="2678104" cy="88253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7697" y="5741053"/>
              <a:ext cx="2678104" cy="88253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697" y="5741053"/>
              <a:ext cx="2678104" cy="88253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945" y="-1267276"/>
              <a:ext cx="1924946" cy="130457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8568" y="-1298064"/>
              <a:ext cx="1924946" cy="130457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-76200" y="0"/>
            <a:ext cx="9400817" cy="6934200"/>
            <a:chOff x="-82029" y="23875"/>
            <a:chExt cx="9285196" cy="681448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640" y="57234"/>
              <a:ext cx="6074161" cy="267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46" y="6533114"/>
              <a:ext cx="6093609" cy="268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-1581997" y="3149019"/>
              <a:ext cx="3322851" cy="296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35765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737137" y="678983"/>
              <a:ext cx="1620048" cy="30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238270" y="679564"/>
              <a:ext cx="1525318" cy="278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828" y="43512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6535968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744728" y="5527307"/>
              <a:ext cx="1708663" cy="326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158649" y="5543395"/>
              <a:ext cx="1734605" cy="331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355" y="6535968"/>
              <a:ext cx="1696812" cy="302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7085831" y="3355789"/>
              <a:ext cx="3841750" cy="29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7" name="Rounded Rectangle 26"/>
          <p:cNvSpPr/>
          <p:nvPr/>
        </p:nvSpPr>
        <p:spPr>
          <a:xfrm>
            <a:off x="1585865" y="457200"/>
            <a:ext cx="6067836" cy="1095724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গসাগু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9600" y="1745631"/>
            <a:ext cx="7851225" cy="4274169"/>
            <a:chOff x="609600" y="1745631"/>
            <a:chExt cx="7851225" cy="4274169"/>
          </a:xfrm>
        </p:grpSpPr>
        <p:sp>
          <p:nvSpPr>
            <p:cNvPr id="29" name="Rounded Rectangle 28"/>
            <p:cNvSpPr/>
            <p:nvPr/>
          </p:nvSpPr>
          <p:spPr>
            <a:xfrm>
              <a:off x="609600" y="1745631"/>
              <a:ext cx="7851225" cy="4274169"/>
            </a:xfrm>
            <a:prstGeom prst="roundRect">
              <a:avLst/>
            </a:prstGeom>
            <a:blipFill>
              <a:blip r:embed="rId9"/>
              <a:tile tx="0" ty="0" sx="100000" sy="100000" flip="none" algn="tl"/>
            </a:blipFill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800" b="1" dirty="0" smtClean="0"/>
            </a:p>
            <a:p>
              <a:endParaRPr lang="en-US" sz="2800" b="1" dirty="0"/>
            </a:p>
            <a:p>
              <a:endParaRPr lang="en-US" sz="2800" b="1" dirty="0" smtClean="0"/>
            </a:p>
            <a:p>
              <a:endParaRPr lang="en-US" sz="2800" b="1" dirty="0"/>
            </a:p>
            <a:p>
              <a:r>
                <a:rPr lang="en-US" sz="32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গসাগু</a:t>
              </a:r>
              <a:r>
                <a:rPr lang="en-US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en-US" sz="3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2×2</a:t>
              </a:r>
              <a:r>
                <a:rPr lang="en-US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×</a:t>
              </a:r>
              <a:r>
                <a:rPr lang="en-US" sz="32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</a:p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en-US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8 </a:t>
              </a:r>
            </a:p>
            <a:p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সংখ্যাগুলো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সাধারণ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মৌলিক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উৎপাদকে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ভাগকরি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যখন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সবগুলো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সংখ্যার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কোন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সাধারণ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গুণনীযক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না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থাকে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সাধারণ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মৌলিক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উৎপাদকগুলো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গুণ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করি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  <a:p>
              <a:endParaRPr lang="en-US" sz="2800" b="1" dirty="0"/>
            </a:p>
          </p:txBody>
        </p:sp>
        <p:pic>
          <p:nvPicPr>
            <p:cNvPr id="4099" name="Picture 3" descr="C:\Users\Kabir\Desktop\45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0697" y="1905000"/>
              <a:ext cx="2097087" cy="1804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Down Arrow 29"/>
          <p:cNvSpPr/>
          <p:nvPr/>
        </p:nvSpPr>
        <p:spPr>
          <a:xfrm>
            <a:off x="2667000" y="1981200"/>
            <a:ext cx="297303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83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76199" y="116194"/>
            <a:ext cx="9525000" cy="6551614"/>
            <a:chOff x="-76199" y="-1298064"/>
            <a:chExt cx="9525000" cy="796587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199" y="5785270"/>
              <a:ext cx="2678104" cy="88253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680" y="5785270"/>
              <a:ext cx="2678104" cy="88253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680" y="5785270"/>
              <a:ext cx="2678104" cy="88253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8880" y="5785270"/>
              <a:ext cx="2678104" cy="882539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527" y="5741053"/>
              <a:ext cx="2678104" cy="882539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7697" y="5741053"/>
              <a:ext cx="2678104" cy="882539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697" y="5741053"/>
              <a:ext cx="2678104" cy="882539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945" y="-1267276"/>
              <a:ext cx="1924946" cy="130457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8568" y="-1298064"/>
              <a:ext cx="1924946" cy="1304570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-76200" y="0"/>
            <a:ext cx="9400817" cy="6934200"/>
            <a:chOff x="-82029" y="23875"/>
            <a:chExt cx="9285196" cy="6814485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640" y="57234"/>
              <a:ext cx="6074161" cy="267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46" y="6533114"/>
              <a:ext cx="6093609" cy="268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-1581997" y="3149019"/>
              <a:ext cx="3322851" cy="296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35765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737137" y="678983"/>
              <a:ext cx="1620048" cy="30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238270" y="679564"/>
              <a:ext cx="1525318" cy="278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828" y="43512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6535968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744728" y="5527307"/>
              <a:ext cx="1708663" cy="326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158649" y="5543395"/>
              <a:ext cx="1734605" cy="331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355" y="6535968"/>
              <a:ext cx="1696812" cy="302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7085831" y="3355789"/>
              <a:ext cx="3841750" cy="29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1" name="Rounded Rectangle 30"/>
          <p:cNvSpPr/>
          <p:nvPr/>
        </p:nvSpPr>
        <p:spPr>
          <a:xfrm>
            <a:off x="1666458" y="514676"/>
            <a:ext cx="6067836" cy="666175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ভাগ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প্রক্রিয়ার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সাহায্যে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গসাগু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নির্ণয়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31667" y="1288430"/>
            <a:ext cx="7851225" cy="4883769"/>
            <a:chOff x="631667" y="1684859"/>
            <a:chExt cx="7851225" cy="4485644"/>
          </a:xfrm>
        </p:grpSpPr>
        <p:sp>
          <p:nvSpPr>
            <p:cNvPr id="32" name="Rounded Rectangle 31"/>
            <p:cNvSpPr/>
            <p:nvPr/>
          </p:nvSpPr>
          <p:spPr>
            <a:xfrm>
              <a:off x="631667" y="1684859"/>
              <a:ext cx="7851225" cy="4485644"/>
            </a:xfrm>
            <a:prstGeom prst="roundRect">
              <a:avLst/>
            </a:prstGeom>
            <a:blipFill>
              <a:blip r:embed="rId10"/>
              <a:tile tx="0" ty="0" sx="100000" sy="100000" flip="none" algn="tl"/>
            </a:blipFill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ym typeface="Webdings" panose="05030102010509060703" pitchFamily="18" charset="2"/>
                </a:rPr>
                <a:t> 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20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,30 ও 36 </a:t>
              </a:r>
              <a:r>
                <a:rPr lang="en-US" sz="2800" b="1" dirty="0" err="1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কে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 </a:t>
              </a:r>
              <a:r>
                <a:rPr lang="en-US" sz="2800" b="1" dirty="0" err="1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ভাগ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 </a:t>
              </a:r>
              <a:r>
                <a:rPr lang="en-US" sz="2800" b="1" dirty="0" err="1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প্রক্রিয়ার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 </a:t>
              </a:r>
              <a:r>
                <a:rPr lang="en-US" sz="2800" b="1" dirty="0" err="1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সাহায্যে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 </a:t>
              </a:r>
              <a:r>
                <a:rPr lang="en-US" sz="2800" b="1" dirty="0" err="1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গসাগু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 </a:t>
              </a:r>
              <a:r>
                <a:rPr lang="en-US" sz="2800" b="1" dirty="0" err="1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নির্ণয়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 </a:t>
              </a:r>
              <a:r>
                <a:rPr lang="en-US" sz="2800" b="1" dirty="0" err="1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কর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Webdings" panose="05030102010509060703" pitchFamily="18" charset="2"/>
                </a:rPr>
                <a:t>।  </a:t>
              </a:r>
              <a:endPara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20 ,30 ও 36 </a:t>
              </a:r>
              <a:r>
                <a:rPr lang="en-US" sz="28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গসাগু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2</a:t>
              </a:r>
              <a:endPara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প্রাথমে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ছোট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দুটি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সংখ্যাকে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ভাগ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করব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ভাগশেষ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0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হওয়া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পর্যন্ত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পূর্বের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ভাজকটিকে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পূনরায়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ভাজ্য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ধরে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ভাগ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থাকব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এরপর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প্রথম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দুটি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সংখ্যার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সর্বশেষ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ভাজকটি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পরবর্তি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সংখ্যাকে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ভাগ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থাকব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পর্বের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ন্যয়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সর্বশেষ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ভাজকটি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হবে</a:t>
              </a:r>
              <a:r>
                <a:rPr lang="en-US" sz="2400" i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i="1" dirty="0" err="1" smtClean="0">
                  <a:solidFill>
                    <a:schemeClr val="tx1"/>
                  </a:solidFill>
                </a:rPr>
                <a:t>গসাগু</a:t>
              </a:r>
              <a:r>
                <a:rPr lang="en-US" sz="2400" i="1" dirty="0" smtClean="0">
                  <a:solidFill>
                    <a:schemeClr val="tx1"/>
                  </a:solidFill>
                </a:rPr>
                <a:t>। </a:t>
              </a:r>
              <a:endParaRPr lang="en-US" sz="2400" i="1" dirty="0">
                <a:solidFill>
                  <a:schemeClr val="tx1"/>
                </a:solidFill>
              </a:endParaRPr>
            </a:p>
            <a:p>
              <a:endParaRPr lang="en-US" sz="2800" i="1" dirty="0" smtClean="0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7269768"/>
                </p:ext>
              </p:extLst>
            </p:nvPr>
          </p:nvGraphicFramePr>
          <p:xfrm>
            <a:off x="1026680" y="2229025"/>
            <a:ext cx="2527300" cy="1786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Image" r:id="rId11" imgW="2526840" imgH="2221920" progId="Photoshop.Image.7">
                    <p:embed/>
                  </p:oleObj>
                </mc:Choice>
                <mc:Fallback>
                  <p:oleObj name="Image" r:id="rId11" imgW="2526840" imgH="2221920" progId="Photoshop.Image.7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026680" y="2229025"/>
                          <a:ext cx="2527300" cy="17869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8520250"/>
                </p:ext>
              </p:extLst>
            </p:nvPr>
          </p:nvGraphicFramePr>
          <p:xfrm>
            <a:off x="4247887" y="2176811"/>
            <a:ext cx="3140681" cy="1839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Image" r:id="rId13" imgW="3682440" imgH="3060000" progId="Photoshop.Image.7">
                    <p:embed/>
                  </p:oleObj>
                </mc:Choice>
                <mc:Fallback>
                  <p:oleObj name="Image" r:id="rId13" imgW="3682440" imgH="3060000" progId="Photoshop.Image.7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247887" y="2176811"/>
                          <a:ext cx="3140681" cy="18392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Straight Connector 37"/>
            <p:cNvCxnSpPr/>
            <p:nvPr/>
          </p:nvCxnSpPr>
          <p:spPr>
            <a:xfrm>
              <a:off x="1559275" y="2951048"/>
              <a:ext cx="10160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372840" y="3510953"/>
              <a:ext cx="10160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847784" y="2601107"/>
              <a:ext cx="7111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483627" y="3002328"/>
              <a:ext cx="10160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845778" y="3370977"/>
              <a:ext cx="10160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458729" y="4433273"/>
              <a:ext cx="10160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8025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76199" y="116194"/>
            <a:ext cx="9525000" cy="6551614"/>
            <a:chOff x="-76199" y="-1298064"/>
            <a:chExt cx="9525000" cy="79658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199" y="5785270"/>
              <a:ext cx="2678104" cy="8825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680" y="5785270"/>
              <a:ext cx="2678104" cy="8825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680" y="5785270"/>
              <a:ext cx="2678104" cy="88253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8880" y="5785270"/>
              <a:ext cx="2678104" cy="8825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527" y="5741053"/>
              <a:ext cx="2678104" cy="88253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7697" y="5741053"/>
              <a:ext cx="2678104" cy="88253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697" y="5741053"/>
              <a:ext cx="2678104" cy="88253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945" y="-1267276"/>
              <a:ext cx="1924946" cy="130457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8568" y="-1298064"/>
              <a:ext cx="1924946" cy="130457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-76200" y="0"/>
            <a:ext cx="9400817" cy="6934200"/>
            <a:chOff x="-82029" y="23875"/>
            <a:chExt cx="9285196" cy="681448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640" y="57234"/>
              <a:ext cx="6074161" cy="267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46" y="6533114"/>
              <a:ext cx="6093609" cy="268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-1581997" y="3149019"/>
              <a:ext cx="3322851" cy="296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35765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737137" y="678983"/>
              <a:ext cx="1620048" cy="30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238270" y="679564"/>
              <a:ext cx="1525318" cy="278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828" y="43512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6535968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744728" y="5527307"/>
              <a:ext cx="1708663" cy="326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158649" y="5543395"/>
              <a:ext cx="1734605" cy="331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355" y="6535968"/>
              <a:ext cx="1696812" cy="302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7085831" y="3355789"/>
              <a:ext cx="3841750" cy="29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7" name="Frame 26"/>
          <p:cNvSpPr/>
          <p:nvPr/>
        </p:nvSpPr>
        <p:spPr>
          <a:xfrm>
            <a:off x="2965483" y="381241"/>
            <a:ext cx="3429000" cy="905313"/>
          </a:xfrm>
          <a:prstGeom prst="frame">
            <a:avLst>
              <a:gd name="adj1" fmla="val 246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AE69BBC9-4A71-49A1-B7FD-97171E34B0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485" y="1407246"/>
            <a:ext cx="2712996" cy="2021754"/>
          </a:xfrm>
          <a:prstGeom prst="rect">
            <a:avLst/>
          </a:prstGeom>
        </p:spPr>
      </p:pic>
      <p:sp>
        <p:nvSpPr>
          <p:cNvPr id="29" name="Frame 28"/>
          <p:cNvSpPr/>
          <p:nvPr/>
        </p:nvSpPr>
        <p:spPr>
          <a:xfrm>
            <a:off x="2163354" y="3502414"/>
            <a:ext cx="5391385" cy="842969"/>
          </a:xfrm>
          <a:prstGeom prst="frame">
            <a:avLst>
              <a:gd name="adj1" fmla="val 489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গসাগু</a:t>
            </a:r>
            <a:r>
              <a:rPr lang="en-US" sz="44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44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35,21ও28</a:t>
            </a:r>
            <a:endParaRPr lang="en-US" sz="4400" b="1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Frame 30"/>
          <p:cNvSpPr/>
          <p:nvPr/>
        </p:nvSpPr>
        <p:spPr>
          <a:xfrm>
            <a:off x="283243" y="4419600"/>
            <a:ext cx="8558346" cy="1485987"/>
          </a:xfrm>
          <a:prstGeom prst="frame">
            <a:avLst>
              <a:gd name="adj1" fmla="val 489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60টি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পেন্সিল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36টি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খাতা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অবশিষ্ঠ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চান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কতজন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শিক্ষাথীদের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এ্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দ্রব্যগুলো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সমানভাগে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8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 </a:t>
            </a:r>
            <a:endParaRPr lang="en-US" sz="2800" b="1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1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76199" y="116194"/>
            <a:ext cx="9525000" cy="6551614"/>
            <a:chOff x="-76199" y="-1298064"/>
            <a:chExt cx="9525000" cy="79658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199" y="5785270"/>
              <a:ext cx="2678104" cy="8825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680" y="5785270"/>
              <a:ext cx="2678104" cy="8825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680" y="5785270"/>
              <a:ext cx="2678104" cy="88253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8880" y="5785270"/>
              <a:ext cx="2678104" cy="8825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527" y="5741053"/>
              <a:ext cx="2678104" cy="88253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7697" y="5741053"/>
              <a:ext cx="2678104" cy="88253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697" y="5741053"/>
              <a:ext cx="2678104" cy="88253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945" y="-1267276"/>
              <a:ext cx="1924946" cy="130457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8568" y="-1298064"/>
              <a:ext cx="1924946" cy="130457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-76200" y="0"/>
            <a:ext cx="9400817" cy="6934200"/>
            <a:chOff x="-82029" y="23875"/>
            <a:chExt cx="9285196" cy="681448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640" y="57234"/>
              <a:ext cx="6074161" cy="267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46" y="6533114"/>
              <a:ext cx="6093609" cy="268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-1581997" y="3149019"/>
              <a:ext cx="3322851" cy="296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35765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737137" y="678983"/>
              <a:ext cx="1620048" cy="30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238270" y="679564"/>
              <a:ext cx="1525318" cy="278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828" y="43512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6535968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744728" y="5527307"/>
              <a:ext cx="1708663" cy="326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158649" y="5543395"/>
              <a:ext cx="1734605" cy="331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355" y="6535968"/>
              <a:ext cx="1696812" cy="302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7085831" y="3355789"/>
              <a:ext cx="3841750" cy="29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7" name="Rounded Rectangle 96"/>
          <p:cNvSpPr/>
          <p:nvPr/>
        </p:nvSpPr>
        <p:spPr>
          <a:xfrm>
            <a:off x="942527" y="808973"/>
            <a:ext cx="7363273" cy="4957402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5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407674" y="381000"/>
            <a:ext cx="4343400" cy="9906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পরিচিতি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1000" y="1524000"/>
            <a:ext cx="3810000" cy="4876800"/>
            <a:chOff x="1819910" y="1045024"/>
            <a:chExt cx="3810000" cy="4876800"/>
          </a:xfrm>
        </p:grpSpPr>
        <p:sp>
          <p:nvSpPr>
            <p:cNvPr id="6" name="Rounded Rectangle 5"/>
            <p:cNvSpPr/>
            <p:nvPr/>
          </p:nvSpPr>
          <p:spPr>
            <a:xfrm>
              <a:off x="1819910" y="1045024"/>
              <a:ext cx="3810000" cy="4876800"/>
            </a:xfrm>
            <a:prstGeom prst="roundRect">
              <a:avLst/>
            </a:prstGeom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600" dirty="0" smtClean="0">
                <a:solidFill>
                  <a:schemeClr val="tx1"/>
                </a:solidFill>
              </a:endParaRPr>
            </a:p>
            <a:p>
              <a:pPr algn="ctr"/>
              <a:endParaRPr lang="en-US" sz="3600" dirty="0">
                <a:solidFill>
                  <a:schemeClr val="tx1"/>
                </a:solidFill>
              </a:endParaRPr>
            </a:p>
            <a:p>
              <a:pPr algn="ctr"/>
              <a:endParaRPr lang="en-US" sz="3600" dirty="0" smtClean="0">
                <a:solidFill>
                  <a:schemeClr val="tx1"/>
                </a:solidFill>
              </a:endParaRPr>
            </a:p>
            <a:p>
              <a:pPr algn="ctr"/>
              <a:endParaRPr lang="en-US" sz="3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6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ফিরোজ</a:t>
              </a:r>
              <a:r>
                <a: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মিয়া</a:t>
              </a:r>
              <a:endPara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সহকারী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endPara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রাধানগর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কালিকাপুর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রাহমানিয়া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দাখিল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মাদরাসা</a:t>
              </a:r>
              <a:endPara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বাঞ্ছারামপুর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ব্রাহ্মণবাড়িয়া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মোবাইল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নং-01768562871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E-mail: </a:t>
              </a:r>
              <a:r>
                <a:rPr lang="en-US" sz="1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mohammadferoz2014@gmail.com</a:t>
              </a:r>
            </a:p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pic>
          <p:nvPicPr>
            <p:cNvPr id="7" name="Picture 3" descr="E:\ENTERTAINMENT\feroz\3287 Feroz 0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6098" y="1092672"/>
              <a:ext cx="1371600" cy="173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5257800" y="1581539"/>
            <a:ext cx="3359280" cy="4741832"/>
            <a:chOff x="5257800" y="1581539"/>
            <a:chExt cx="3359280" cy="4741832"/>
          </a:xfrm>
        </p:grpSpPr>
        <p:sp>
          <p:nvSpPr>
            <p:cNvPr id="9" name="Rounded Rectangle 8"/>
            <p:cNvSpPr/>
            <p:nvPr/>
          </p:nvSpPr>
          <p:spPr>
            <a:xfrm>
              <a:off x="5257800" y="1581539"/>
              <a:ext cx="3359280" cy="4741832"/>
            </a:xfrm>
            <a:prstGeom prst="roundRect">
              <a:avLst/>
            </a:prstGeom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শ্রেণীঃ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5ম</a:t>
              </a: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বিষয়ঃ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গণিত</a:t>
              </a:r>
              <a:endPara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অধ্যায়ঃ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5ম </a:t>
              </a: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পাঠঃ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-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গুণনীয়ক</a:t>
              </a:r>
              <a:endPara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 40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মিনিট</a:t>
              </a:r>
              <a:endPara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তারিখ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 00/00/2020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2" descr="C:\Users\Kabir\Desktop\Captur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1676400"/>
              <a:ext cx="1578132" cy="1793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 rot="16200000">
            <a:off x="2572055" y="3805021"/>
            <a:ext cx="4383835" cy="457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3175209" y="3901586"/>
            <a:ext cx="3499921" cy="457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2870409" y="3921251"/>
            <a:ext cx="3499921" cy="457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-76200" y="0"/>
            <a:ext cx="9400817" cy="6934200"/>
            <a:chOff x="-82029" y="23875"/>
            <a:chExt cx="9285196" cy="681448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640" y="57234"/>
              <a:ext cx="6074161" cy="267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46" y="6533114"/>
              <a:ext cx="6093609" cy="268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-1581997" y="3149019"/>
              <a:ext cx="3322851" cy="296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35765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737137" y="678983"/>
              <a:ext cx="1620048" cy="30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238270" y="679564"/>
              <a:ext cx="1525318" cy="278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828" y="43512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6535968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744728" y="5527307"/>
              <a:ext cx="1708663" cy="326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158649" y="5543395"/>
              <a:ext cx="1734605" cy="331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355" y="6535968"/>
              <a:ext cx="1696812" cy="302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7085831" y="3355789"/>
              <a:ext cx="3841750" cy="29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255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Kabir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313576"/>
            <a:ext cx="1692094" cy="111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6" descr="C:\Users\Kabir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64954"/>
            <a:ext cx="1789291" cy="117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6" descr="C:\Users\Kabir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5828"/>
            <a:ext cx="1734100" cy="113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4" descr="C:\Users\Kabir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5" y="-25399"/>
            <a:ext cx="26384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2" descr="C:\Users\Kabir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232" y="74616"/>
            <a:ext cx="26384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3" descr="C:\Users\Kabir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4038600" cy="245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374242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98042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298041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374242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679042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136242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517242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1593442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669642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1593442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364842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983842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579027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6" y="831441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850490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7" descr="C:\Users\Kabir\Desktop\56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4" y="888588"/>
            <a:ext cx="524699" cy="5246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6" descr="C:\Users\Kabir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68798"/>
            <a:ext cx="1524000" cy="100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" name="Picture 6" descr="C:\Users\Kabir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2" y="2133600"/>
            <a:ext cx="3021909" cy="198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1371600" y="2514600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1786349" y="2514600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2157412" y="2636519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2291173" y="2943476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2162365" y="3257709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1786349" y="3425349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1329150" y="3440589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948149" y="3322319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616141" y="3074828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548641" y="2697480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948148" y="2514599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978628" y="2880360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1309558" y="2819399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1786349" y="2819399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8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1633951" y="3074828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" name="Picture 8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3" t="11858" r="14374" b="1905"/>
          <a:stretch/>
        </p:blipFill>
        <p:spPr bwMode="auto">
          <a:xfrm>
            <a:off x="1281524" y="3074828"/>
            <a:ext cx="304801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" name="Picture 6" descr="C:\Users\Kabir\Desktop\download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705" y="3991202"/>
            <a:ext cx="682744" cy="72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1" name="Picture 6" descr="C:\Users\Kabir\Desktop\download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010250"/>
            <a:ext cx="827905" cy="63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" name="Picture 6" descr="C:\Users\Kabir\Desktop\download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728" y="4038209"/>
            <a:ext cx="944459" cy="62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" name="Picture 6" descr="C:\Users\Kabir\Desktop\download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506" y="4037092"/>
            <a:ext cx="930094" cy="61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" name="Picture 6" descr="C:\Users\Kabir\Desktop\download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016" y="4034203"/>
            <a:ext cx="934490" cy="613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" name="Picture 6" descr="C:\Users\Kabir\Desktop\download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038600"/>
            <a:ext cx="999937" cy="65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" name="Picture 6" descr="C:\Users\Kabir\Desktop\download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587" y="4010250"/>
            <a:ext cx="943410" cy="71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" name="Picture 6" descr="C:\Users\Kabir\Desktop\download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051612"/>
            <a:ext cx="1066801" cy="70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8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5994" r="10106" b="9570"/>
          <a:stretch/>
        </p:blipFill>
        <p:spPr bwMode="auto">
          <a:xfrm>
            <a:off x="92486" y="3733800"/>
            <a:ext cx="2108614" cy="172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41937" y="5315142"/>
            <a:ext cx="2144649" cy="154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838201" y="3808516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0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1233360" y="3823775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1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1566100" y="4003197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1756599" y="4308543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3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1676401" y="4648200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1333500" y="4818028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930559" y="4876800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6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597629" y="4818028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7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235142" y="4595959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8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70233" y="4233106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9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419483" y="3930942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0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497843" y="4267943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1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838201" y="4131485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2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1252949" y="4200632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3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1062449" y="4545153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4" name="Picture 9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8" t="13059" r="8411" b="19641"/>
          <a:stretch/>
        </p:blipFill>
        <p:spPr bwMode="auto">
          <a:xfrm>
            <a:off x="751583" y="4480773"/>
            <a:ext cx="380999" cy="33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2590800" y="5046629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2667000" y="6014748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3429000" y="5019821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3505200" y="5987940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4267200" y="4950114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4343400" y="5918233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5105400" y="4950114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5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5120451" y="5918233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5867400" y="4987197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5943600" y="5955316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8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6705600" y="4943670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9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6781800" y="5911789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0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7520812" y="4943670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1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7596187" y="5911789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2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8313386" y="4943670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3" name="Picture 6" descr="C:\Users\Kabir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8488" r="10106" b="16028"/>
          <a:stretch/>
        </p:blipFill>
        <p:spPr bwMode="auto">
          <a:xfrm>
            <a:off x="8388761" y="5911789"/>
            <a:ext cx="823149" cy="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830489" y="5342716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9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1197614" y="5402686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0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1542418" y="5564867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1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1733788" y="5911789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2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1539433" y="6284026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3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1203961" y="6428434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4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792862" y="6445841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5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449490" y="6310834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163785" y="6037636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92486" y="5652816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8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439151" y="5388184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9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589917" y="5733205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0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987599" y="5741550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1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1252951" y="6031192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2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871950" y="6095503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3" name="Picture 10" descr="C:\Users\Kabir\Desktop\New folder (3)\565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t="18204" r="13278" b="21656"/>
          <a:stretch/>
        </p:blipFill>
        <p:spPr bwMode="auto">
          <a:xfrm>
            <a:off x="532231" y="6014728"/>
            <a:ext cx="388711" cy="35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-228600" y="74616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0" y="-25399"/>
            <a:ext cx="9144000" cy="6934200"/>
            <a:chOff x="0" y="-25399"/>
            <a:chExt cx="9144000" cy="6934200"/>
          </a:xfrm>
        </p:grpSpPr>
        <p:sp>
          <p:nvSpPr>
            <p:cNvPr id="10" name="Rectangle 9"/>
            <p:cNvSpPr/>
            <p:nvPr/>
          </p:nvSpPr>
          <p:spPr>
            <a:xfrm>
              <a:off x="0" y="-25399"/>
              <a:ext cx="9136535" cy="1000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7465" y="6808786"/>
              <a:ext cx="9136535" cy="1000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-25399"/>
              <a:ext cx="76200" cy="693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0" name="Rectangle 309">
            <a:extLst>
              <a:ext uri="{FF2B5EF4-FFF2-40B4-BE49-F238E27FC236}">
                <a16:creationId xmlns="" xmlns:a16="http://schemas.microsoft.com/office/drawing/2014/main" id="{975145BD-C60C-4A5A-BDD6-31575707979B}"/>
              </a:ext>
            </a:extLst>
          </p:cNvPr>
          <p:cNvSpPr/>
          <p:nvPr/>
        </p:nvSpPr>
        <p:spPr>
          <a:xfrm>
            <a:off x="3049999" y="1822042"/>
            <a:ext cx="5890448" cy="54015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আপেলগুলোকে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16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="" xmlns:a16="http://schemas.microsoft.com/office/drawing/2014/main" id="{975145BD-C60C-4A5A-BDD6-31575707979B}"/>
              </a:ext>
            </a:extLst>
          </p:cNvPr>
          <p:cNvSpPr/>
          <p:nvPr/>
        </p:nvSpPr>
        <p:spPr>
          <a:xfrm>
            <a:off x="2895599" y="3380490"/>
            <a:ext cx="5867401" cy="6581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noProof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400" noProof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noProof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সংখ্যক</a:t>
            </a:r>
            <a:r>
              <a:rPr lang="en-US" sz="2400" noProof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noProof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আপেলকে</a:t>
            </a:r>
            <a:r>
              <a:rPr lang="en-US" sz="2400" noProof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noProof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noProof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noProof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2400" noProof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noProof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400" noProof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noProof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2400" noProof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normalizeH="0" baseline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kumimoji="0" lang="en-US" sz="2400" i="0" u="none" strike="noStrike" kern="1200" normalizeH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400" i="0" u="none" strike="noStrike" kern="1200" normalizeH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শিক্ষার্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থীরা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ভাগকে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kumimoji="0" lang="en-US" sz="1400" i="0" u="none" strike="noStrike" kern="120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0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16302 -0.126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42" y="-63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22969 -0.0594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76" y="-298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32969 0.084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76" y="423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29375 0.0321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87" y="159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31406 -0.1483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94" y="-743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21042 -0.1594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21" y="-798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30468 -0.0928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26" y="-465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27135 -0.0067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5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75156 -0.0261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69" y="-131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53802 0.0405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92" y="201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23699E-6 L 0.59636 -0.0150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09" y="-76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526E-6 L 0.72136 0.0661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59" y="330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02219 L 0.77604 -0.0261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92" y="-20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1965E-6 L 0.66302 -0.059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42" y="-298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55469 -0.0261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26" y="-131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72136 -0.1928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59" y="-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13281 -0.0446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32" y="-224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0.18907 0.0111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55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17587 -0.0460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-231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17135 -0.0817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9" y="-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37969 -0.004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-23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33802 -0.0488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92" y="-245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35469 -0.0416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26" y="-208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44635 -0.1060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9" y="-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55833 -0.004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17" y="-23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6151 -0.0377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47" y="-1898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0.56823 -0.0527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3" y="-263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0.65469 -0.0777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26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36994E-6 L 0.80469 0.0067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26" y="32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56069E-6 L 0.76806 -0.0575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03" y="-289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8.67052E-7 L 0.79097 -0.0416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49" y="-208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6532E-6 L 0.83993 0.0134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97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33526E-6 L 0.06198 0.0025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116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27168E-6 L 0.09948 0.0136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5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0405E-6 L 0.17916 -0.0802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-4023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98844E-6 L 0.225 -0.0716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-35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31927 0.0398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55" y="1991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325 0.02223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79769E-6 L 0.42969 -0.05411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76" y="-2705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0.47743 -0.1025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72" y="-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56647E-6 L 0.55538 -0.0446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60" y="-2243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98844E-6 L 0.60556 -0.10497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78" y="-5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111 L 0.75694 -0.0615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4" y="-363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77457E-6 L 0.69132 -0.01364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66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3333E-6 L 0.7375 -0.0048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255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59259E-6 L 0.77083 0.05324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2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56647E-6 L 0.86666 0.0242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333" y="1202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93064E-6 L 0.92986 0.00254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9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13507 -0.05926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3" y="-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20591 -0.10995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5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31042 -0.16412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21" y="-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0.45555 -0.19629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78" y="-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52292 -0.0467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46" y="-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0.63351 -0.14953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7375 -0.09629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0.84219 -0.20995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01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0.22969 0.1287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76" y="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0.33924 0.04954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62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0.41684 -0.00347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53802 -0.04583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92" y="-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0.61233 0.00833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08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71406 0.08866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94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83594 -0.00602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88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1.11022E-16 L 0.91875 0.06111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937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" grpId="0" animBg="1"/>
      <p:bldP spid="3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76199" y="116194"/>
            <a:ext cx="9525000" cy="6551614"/>
            <a:chOff x="-76199" y="-1298064"/>
            <a:chExt cx="9525000" cy="79658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199" y="5785270"/>
              <a:ext cx="2678104" cy="8825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680" y="5785270"/>
              <a:ext cx="2678104" cy="8825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680" y="5785270"/>
              <a:ext cx="2678104" cy="88253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8880" y="5785270"/>
              <a:ext cx="2678104" cy="8825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527" y="5741053"/>
              <a:ext cx="2678104" cy="88253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7697" y="5741053"/>
              <a:ext cx="2678104" cy="88253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697" y="5741053"/>
              <a:ext cx="2678104" cy="88253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945" y="-1267276"/>
              <a:ext cx="1924946" cy="130457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8568" y="-1298064"/>
              <a:ext cx="1924946" cy="130457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-76200" y="0"/>
            <a:ext cx="9400817" cy="6934200"/>
            <a:chOff x="-82029" y="23875"/>
            <a:chExt cx="9285196" cy="681448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640" y="57234"/>
              <a:ext cx="6074161" cy="267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46" y="6533114"/>
              <a:ext cx="6093609" cy="268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-1581997" y="3149019"/>
              <a:ext cx="3322851" cy="296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35765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737137" y="678983"/>
              <a:ext cx="1620048" cy="30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238270" y="679564"/>
              <a:ext cx="1525318" cy="278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828" y="43512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6535968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744728" y="5527307"/>
              <a:ext cx="1708663" cy="326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158649" y="5543395"/>
              <a:ext cx="1734605" cy="331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355" y="6535968"/>
              <a:ext cx="1696812" cy="302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7085831" y="3355789"/>
              <a:ext cx="3841750" cy="29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7" name="Rounded Rectangle 26"/>
          <p:cNvSpPr/>
          <p:nvPr/>
        </p:nvSpPr>
        <p:spPr>
          <a:xfrm>
            <a:off x="1752600" y="381000"/>
            <a:ext cx="5635968" cy="9906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আজকের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পাঠ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গুণনীয়ক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Frame 27"/>
          <p:cNvSpPr/>
          <p:nvPr/>
        </p:nvSpPr>
        <p:spPr>
          <a:xfrm>
            <a:off x="526243" y="1555513"/>
            <a:ext cx="7779558" cy="4386442"/>
          </a:xfrm>
          <a:prstGeom prst="frame">
            <a:avLst>
              <a:gd name="adj1" fmla="val 25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 2"/>
              <a:buChar char="²"/>
            </a:pP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এ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পাঠ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শেষে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শিক্ষার্থীরা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-</a:t>
            </a: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গুণনীয়ক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নির্ণয়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সাধারণ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গুণনীয়ক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নির্ণয়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3.গরিষ্ঠ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সাধারণ</a:t>
            </a:r>
            <a:r>
              <a:rPr lang="en-US" sz="3200" b="1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গুণনীয়ক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(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গসাগু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)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নির্ণয়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4.মৌলিক 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উৎপাদকের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সাহায্যে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গ.সা.গু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নির্ণয়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	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5.সংক্ষিপ্ত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পদ্ধতিতে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গসাগু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নির্ণয়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6।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ভাগ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প্রক্রিয়ার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সাহায্যে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গসাগু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নির্ণয়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 2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71821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76199" y="116194"/>
            <a:ext cx="9525000" cy="6551614"/>
            <a:chOff x="-76199" y="-1298064"/>
            <a:chExt cx="9525000" cy="79658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199" y="5785270"/>
              <a:ext cx="2678104" cy="8825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680" y="5785270"/>
              <a:ext cx="2678104" cy="8825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680" y="5785270"/>
              <a:ext cx="2678104" cy="88253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8880" y="5785270"/>
              <a:ext cx="2678104" cy="8825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527" y="5741053"/>
              <a:ext cx="2678104" cy="88253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7697" y="5741053"/>
              <a:ext cx="2678104" cy="88253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697" y="5741053"/>
              <a:ext cx="2678104" cy="88253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945" y="-1267276"/>
              <a:ext cx="1924946" cy="130457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8568" y="-1298064"/>
              <a:ext cx="1924946" cy="130457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-76200" y="0"/>
            <a:ext cx="9400817" cy="6934200"/>
            <a:chOff x="-82029" y="23875"/>
            <a:chExt cx="9285196" cy="681448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640" y="57234"/>
              <a:ext cx="6074161" cy="267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46" y="6533114"/>
              <a:ext cx="6093609" cy="268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-1581997" y="3149019"/>
              <a:ext cx="3322851" cy="296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35765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737137" y="678983"/>
              <a:ext cx="1620048" cy="30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238270" y="679564"/>
              <a:ext cx="1525318" cy="278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828" y="43512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6535968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744728" y="5527307"/>
              <a:ext cx="1708663" cy="326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158649" y="5543395"/>
              <a:ext cx="1734605" cy="331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355" y="6535968"/>
              <a:ext cx="1696812" cy="302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7085831" y="3355789"/>
              <a:ext cx="3841750" cy="29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7" name="Rounded Rectangle 26"/>
          <p:cNvSpPr/>
          <p:nvPr/>
        </p:nvSpPr>
        <p:spPr>
          <a:xfrm>
            <a:off x="1752600" y="381000"/>
            <a:ext cx="5635968" cy="9906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গুণনীয়ক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026680" y="1585028"/>
            <a:ext cx="6821920" cy="377846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সংখ্যারগুণনীয়ক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বুঝি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নি:শেষে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29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76199" y="116194"/>
            <a:ext cx="9525000" cy="6551614"/>
            <a:chOff x="-76199" y="-1298064"/>
            <a:chExt cx="9525000" cy="79658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199" y="5785270"/>
              <a:ext cx="2678104" cy="8825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680" y="5785270"/>
              <a:ext cx="2678104" cy="8825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680" y="5785270"/>
              <a:ext cx="2678104" cy="88253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8880" y="5785270"/>
              <a:ext cx="2678104" cy="8825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527" y="5741053"/>
              <a:ext cx="2678104" cy="88253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7697" y="5741053"/>
              <a:ext cx="2678104" cy="88253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697" y="5741053"/>
              <a:ext cx="2678104" cy="88253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945" y="-1267276"/>
              <a:ext cx="1924946" cy="130457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8568" y="-1298064"/>
              <a:ext cx="1924946" cy="130457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-76200" y="0"/>
            <a:ext cx="9400817" cy="6934200"/>
            <a:chOff x="-82029" y="23875"/>
            <a:chExt cx="9285196" cy="681448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640" y="57234"/>
              <a:ext cx="6074161" cy="267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46" y="6533114"/>
              <a:ext cx="6093609" cy="268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-1581997" y="3149019"/>
              <a:ext cx="3322851" cy="296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35765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737137" y="678983"/>
              <a:ext cx="1620048" cy="30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238270" y="679564"/>
              <a:ext cx="1525318" cy="278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828" y="43512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6535968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744728" y="5527307"/>
              <a:ext cx="1708663" cy="326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158649" y="5543395"/>
              <a:ext cx="1734605" cy="331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355" y="6535968"/>
              <a:ext cx="1696812" cy="302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7085831" y="3355789"/>
              <a:ext cx="3841750" cy="29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7" name="Rounded Rectangle 26"/>
          <p:cNvSpPr/>
          <p:nvPr/>
        </p:nvSpPr>
        <p:spPr>
          <a:xfrm>
            <a:off x="1233837" y="1243169"/>
            <a:ext cx="6821920" cy="377846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16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গুননীয়কগুলো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লেখতে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লেখতে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ctr"/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16=1, 2, 4, 8 ও 16 </a:t>
            </a:r>
            <a:endParaRPr lang="en-US" sz="36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16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সংখ্যাটিকে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1,2,4,8 ও 16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87290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76199" y="116194"/>
            <a:ext cx="9525000" cy="6551614"/>
            <a:chOff x="-76199" y="-1298064"/>
            <a:chExt cx="9525000" cy="79658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199" y="5785270"/>
              <a:ext cx="2678104" cy="8825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680" y="5785270"/>
              <a:ext cx="2678104" cy="8825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680" y="5785270"/>
              <a:ext cx="2678104" cy="88253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8880" y="5785270"/>
              <a:ext cx="2678104" cy="8825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527" y="5741053"/>
              <a:ext cx="2678104" cy="88253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7697" y="5741053"/>
              <a:ext cx="2678104" cy="88253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697" y="5741053"/>
              <a:ext cx="2678104" cy="88253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945" y="-1267276"/>
              <a:ext cx="1924946" cy="130457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8568" y="-1298064"/>
              <a:ext cx="1924946" cy="130457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-76200" y="0"/>
            <a:ext cx="9400817" cy="6934200"/>
            <a:chOff x="-82029" y="23875"/>
            <a:chExt cx="9285196" cy="681448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640" y="57234"/>
              <a:ext cx="6074161" cy="267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46" y="6533114"/>
              <a:ext cx="6093609" cy="268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-1581997" y="3149019"/>
              <a:ext cx="3322851" cy="296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35765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737137" y="678983"/>
              <a:ext cx="1620048" cy="30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238270" y="679564"/>
              <a:ext cx="1525318" cy="278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828" y="43512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6535968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744728" y="5527307"/>
              <a:ext cx="1708663" cy="326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158649" y="5543395"/>
              <a:ext cx="1734605" cy="331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355" y="6535968"/>
              <a:ext cx="1696812" cy="302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7085831" y="3355789"/>
              <a:ext cx="3841750" cy="29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8" name="Rounded Rectangle 27"/>
          <p:cNvSpPr/>
          <p:nvPr/>
        </p:nvSpPr>
        <p:spPr>
          <a:xfrm>
            <a:off x="1734543" y="551604"/>
            <a:ext cx="5635968" cy="9906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সাধারণ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গুণনীয়ক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9600" y="1745631"/>
            <a:ext cx="7851225" cy="4274169"/>
            <a:chOff x="609600" y="1745631"/>
            <a:chExt cx="7851225" cy="4274169"/>
          </a:xfrm>
        </p:grpSpPr>
        <p:sp>
          <p:nvSpPr>
            <p:cNvPr id="29" name="Rounded Rectangle 28"/>
            <p:cNvSpPr/>
            <p:nvPr/>
          </p:nvSpPr>
          <p:spPr>
            <a:xfrm>
              <a:off x="609600" y="1745631"/>
              <a:ext cx="7851225" cy="4274169"/>
            </a:xfrm>
            <a:prstGeom prst="roundRect">
              <a:avLst/>
            </a:prstGeom>
            <a:blipFill>
              <a:blip r:embed="rId9"/>
              <a:tile tx="0" ty="0" sx="100000" sy="100000" flip="none" algn="tl"/>
            </a:blipFill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সাধারণ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গুণনীয়ক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বলতে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আমরা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বুঝি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একাধিক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সংখ্যার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গুণনীয়কগুলোর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মধ্যে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সংখ্যা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সংখ্যাগুলো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উভয়ের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মধ্যে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থাকবে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তাদেরকে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সাধারণ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সাধারণ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গুণনীয়ক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বলা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16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গুণনীয়গুলো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হলো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,       ,       ,    ,  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16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8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গুণনীয়গুলো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হলো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,       ,     ,</a:t>
              </a:r>
            </a:p>
            <a:p>
              <a:endParaRPr lang="en-US" sz="2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সুতরাং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16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8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গুণনীয়কগুলোর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মধ্যে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1,2,4 ও 8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সাধারণ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গুণনীয়ক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572000" y="3597806"/>
              <a:ext cx="640145" cy="51699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6141655" y="3597806"/>
              <a:ext cx="640145" cy="51699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307624" y="3597806"/>
              <a:ext cx="640145" cy="51699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79855" y="3597806"/>
              <a:ext cx="640145" cy="51699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4504249" y="4191000"/>
              <a:ext cx="548672" cy="55363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318728" y="4191000"/>
              <a:ext cx="548672" cy="55363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6156928" y="4191000"/>
              <a:ext cx="548672" cy="55363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995128" y="4191000"/>
              <a:ext cx="548672" cy="55363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5558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76199" y="116194"/>
            <a:ext cx="9525000" cy="6551614"/>
            <a:chOff x="-76199" y="-1298064"/>
            <a:chExt cx="9525000" cy="796587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199" y="5785270"/>
              <a:ext cx="2678104" cy="8825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680" y="5785270"/>
              <a:ext cx="2678104" cy="88253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680" y="5785270"/>
              <a:ext cx="2678104" cy="8825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8880" y="5785270"/>
              <a:ext cx="2678104" cy="88253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527" y="5741053"/>
              <a:ext cx="2678104" cy="88253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7697" y="5741053"/>
              <a:ext cx="2678104" cy="88253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697" y="5741053"/>
              <a:ext cx="2678104" cy="882539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945" y="-1267276"/>
              <a:ext cx="1924946" cy="130457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8568" y="-1298064"/>
              <a:ext cx="1924946" cy="1304570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-76200" y="0"/>
            <a:ext cx="9400817" cy="6934200"/>
            <a:chOff x="-82029" y="23875"/>
            <a:chExt cx="9285196" cy="6814485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640" y="57234"/>
              <a:ext cx="6074161" cy="267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46" y="6533114"/>
              <a:ext cx="6093609" cy="268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-1581997" y="3149019"/>
              <a:ext cx="3322851" cy="296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35765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737137" y="678983"/>
              <a:ext cx="1620048" cy="30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238270" y="679564"/>
              <a:ext cx="1525318" cy="278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828" y="43512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6535968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744728" y="5527307"/>
              <a:ext cx="1708663" cy="326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158649" y="5543395"/>
              <a:ext cx="1734605" cy="331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355" y="6535968"/>
              <a:ext cx="1696812" cy="302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7085831" y="3355789"/>
              <a:ext cx="3841750" cy="29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8" name="Rounded Rectangle 27"/>
          <p:cNvSpPr/>
          <p:nvPr/>
        </p:nvSpPr>
        <p:spPr>
          <a:xfrm>
            <a:off x="1585865" y="688714"/>
            <a:ext cx="6067836" cy="86421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গরিষ্ঠ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সাধারণ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গুণনীয়ক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গসাগু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09600" y="1745631"/>
            <a:ext cx="7851225" cy="4274169"/>
          </a:xfrm>
          <a:prstGeom prst="roundRect">
            <a:avLst/>
          </a:prstGeom>
          <a:blipFill>
            <a:blip r:embed="rId9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সংখ্যাটিকে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গসাগু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16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গুণনীয়গুলো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1, 2,  4, 8 ও 16 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8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গুণনীয়গুলো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1, 2, 4 ও 8            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16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8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গুণনীয়কগুলোর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8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16ও8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গসাগু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8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76199" y="116194"/>
            <a:ext cx="9525000" cy="6551614"/>
            <a:chOff x="-76199" y="-1298064"/>
            <a:chExt cx="9525000" cy="79658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199" y="5785270"/>
              <a:ext cx="2678104" cy="8825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680" y="5785270"/>
              <a:ext cx="2678104" cy="8825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680" y="5785270"/>
              <a:ext cx="2678104" cy="88253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8880" y="5785270"/>
              <a:ext cx="2678104" cy="8825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527" y="5741053"/>
              <a:ext cx="2678104" cy="88253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7697" y="5741053"/>
              <a:ext cx="2678104" cy="88253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697" y="5741053"/>
              <a:ext cx="2678104" cy="88253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945" y="-1267276"/>
              <a:ext cx="1924946" cy="130457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2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8568" y="-1298064"/>
              <a:ext cx="1924946" cy="130457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-76200" y="0"/>
            <a:ext cx="9400817" cy="6934200"/>
            <a:chOff x="-82029" y="23875"/>
            <a:chExt cx="9285196" cy="681448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640" y="57234"/>
              <a:ext cx="6074161" cy="267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46" y="6533114"/>
              <a:ext cx="6093609" cy="268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-1581997" y="3149019"/>
              <a:ext cx="3322851" cy="296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35765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737137" y="678983"/>
              <a:ext cx="1620048" cy="30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238270" y="679564"/>
              <a:ext cx="1525318" cy="278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6828" y="43512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6793" y="6535968"/>
              <a:ext cx="1580124" cy="28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744728" y="5527307"/>
              <a:ext cx="1708663" cy="326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158649" y="5543395"/>
              <a:ext cx="1734605" cy="3317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C:\Users\Kabir\Desktop\Untitled-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355" y="6535968"/>
              <a:ext cx="1696812" cy="302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7085831" y="3355789"/>
              <a:ext cx="3841750" cy="29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6" name="Rounded Rectangle 35"/>
          <p:cNvSpPr/>
          <p:nvPr/>
        </p:nvSpPr>
        <p:spPr>
          <a:xfrm>
            <a:off x="1585865" y="457200"/>
            <a:ext cx="6067836" cy="1095724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মৌলিক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উৎপাদকের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সাহায্যে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গসাগু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নির্ণয়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9600" y="1745631"/>
            <a:ext cx="7851225" cy="4274169"/>
            <a:chOff x="609600" y="1745631"/>
            <a:chExt cx="7851225" cy="4274169"/>
          </a:xfrm>
        </p:grpSpPr>
        <p:sp>
          <p:nvSpPr>
            <p:cNvPr id="37" name="Rounded Rectangle 36"/>
            <p:cNvSpPr/>
            <p:nvPr/>
          </p:nvSpPr>
          <p:spPr>
            <a:xfrm>
              <a:off x="609600" y="1745631"/>
              <a:ext cx="7851225" cy="4274169"/>
            </a:xfrm>
            <a:prstGeom prst="roundRect">
              <a:avLst/>
            </a:prstGeom>
            <a:blipFill>
              <a:blip r:embed="rId9"/>
              <a:tile tx="0" ty="0" sx="100000" sy="100000" flip="none" algn="tl"/>
            </a:blipFill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2800" b="1" dirty="0" smtClean="0"/>
            </a:p>
            <a:p>
              <a:endParaRPr lang="en-US" sz="2800" b="1" dirty="0"/>
            </a:p>
            <a:p>
              <a:endParaRPr lang="en-US" sz="2800" b="1" dirty="0" smtClean="0"/>
            </a:p>
            <a:p>
              <a:endParaRPr lang="en-US" sz="2800" b="1" dirty="0"/>
            </a:p>
            <a:p>
              <a:endParaRPr lang="en-US" sz="2800" b="1" dirty="0" smtClean="0"/>
            </a:p>
            <a:p>
              <a:endParaRPr lang="en-US" sz="2800" b="1" dirty="0" smtClean="0"/>
            </a:p>
            <a:p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16= 2×2×2×2</a:t>
              </a:r>
            </a:p>
            <a:p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8=2×2×2</a:t>
              </a:r>
            </a:p>
            <a:p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16 </a:t>
              </a:r>
              <a:r>
                <a:rPr lang="en-US" sz="28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8 </a:t>
              </a:r>
              <a:r>
                <a:rPr lang="en-US" sz="28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গসাগু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 2×2×2</a:t>
              </a:r>
            </a:p>
            <a:p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	 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=8</a:t>
              </a:r>
            </a:p>
            <a:p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অর্থা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ৎ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দুটি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সংখ্যার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গুণনীয়কগুলোর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মধ্যে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কমনগুলোর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গুণফলই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প্রাপ্ত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গসাগু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b="1" dirty="0" smtClean="0"/>
            </a:p>
            <a:p>
              <a:endParaRPr lang="en-US" sz="2800" b="1" dirty="0"/>
            </a:p>
          </p:txBody>
        </p:sp>
        <p:pic>
          <p:nvPicPr>
            <p:cNvPr id="38" name="Picture 2" descr="C:\Users\Kabir\Desktop\122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0237" y="2004790"/>
              <a:ext cx="1020763" cy="1308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" descr="C:\Users\Kabir\Desktop\44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8342" y="2014537"/>
              <a:ext cx="1127125" cy="1414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3670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362</TotalTime>
  <Words>411</Words>
  <Application>Microsoft Office PowerPoint</Application>
  <PresentationFormat>On-screen Show (4:3)</PresentationFormat>
  <Paragraphs>97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NikoshBAN</vt:lpstr>
      <vt:lpstr>Trebuchet MS</vt:lpstr>
      <vt:lpstr>Webdings</vt:lpstr>
      <vt:lpstr>Wingdings 2</vt:lpstr>
      <vt:lpstr>Wingdings 3</vt:lpstr>
      <vt:lpstr>Facet</vt:lpstr>
      <vt:lpstr>Adobe Photoshop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Kabir</dc:creator>
  <cp:lastModifiedBy>Kabir</cp:lastModifiedBy>
  <cp:revision>90</cp:revision>
  <dcterms:created xsi:type="dcterms:W3CDTF">2020-04-17T01:15:31Z</dcterms:created>
  <dcterms:modified xsi:type="dcterms:W3CDTF">2020-05-19T07:38:56Z</dcterms:modified>
</cp:coreProperties>
</file>