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70" r:id="rId4"/>
    <p:sldId id="262" r:id="rId5"/>
    <p:sldId id="259" r:id="rId6"/>
    <p:sldId id="268" r:id="rId7"/>
    <p:sldId id="263" r:id="rId8"/>
    <p:sldId id="264" r:id="rId9"/>
    <p:sldId id="265" r:id="rId10"/>
    <p:sldId id="266" r:id="rId11"/>
    <p:sldId id="267" r:id="rId12"/>
    <p:sldId id="271" r:id="rId13"/>
    <p:sldId id="260" r:id="rId14"/>
    <p:sldId id="261" r:id="rId15"/>
    <p:sldId id="269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C54DD9-A55E-BF4B-89B6-A50156BCA4F3}" v="108" dt="2020-05-16T05:33:55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microsoft.com/office/2015/10/relationships/revisionInfo" Target="revisionInfo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microsoft.com/office/2016/11/relationships/changesInfo" Target="changesInfos/changesInfo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khokan25253s@gmail.com" userId="533139007614f290" providerId="LiveId" clId="{44C54DD9-A55E-BF4B-89B6-A50156BCA4F3}"/>
    <pc:docChg chg="undo custSel addSld modSld sldOrd addMainMaster delMainMaster modMainMaster">
      <pc:chgData name="roykhokan25253s@gmail.com" userId="533139007614f290" providerId="LiveId" clId="{44C54DD9-A55E-BF4B-89B6-A50156BCA4F3}" dt="2020-05-16T20:33:38.466" v="2788" actId="27696"/>
      <pc:docMkLst>
        <pc:docMk/>
      </pc:docMkLst>
      <pc:sldChg chg="addSp delSp modSp mod modTransition modClrScheme addAnim delAnim modAnim chgLayout">
        <pc:chgData name="roykhokan25253s@gmail.com" userId="533139007614f290" providerId="LiveId" clId="{44C54DD9-A55E-BF4B-89B6-A50156BCA4F3}" dt="2020-05-16T19:41:07.585" v="2677" actId="12563"/>
        <pc:sldMkLst>
          <pc:docMk/>
          <pc:sldMk cId="4073532893" sldId="256"/>
        </pc:sldMkLst>
        <pc:spChg chg="del">
          <ac:chgData name="roykhokan25253s@gmail.com" userId="533139007614f290" providerId="LiveId" clId="{44C54DD9-A55E-BF4B-89B6-A50156BCA4F3}" dt="2020-05-08T06:31:01.142" v="0" actId="700"/>
          <ac:spMkLst>
            <pc:docMk/>
            <pc:sldMk cId="4073532893" sldId="256"/>
            <ac:spMk id="2" creationId="{67EBD54A-2DA6-694A-8942-790B9A51527B}"/>
          </ac:spMkLst>
        </pc:spChg>
        <pc:spChg chg="del">
          <ac:chgData name="roykhokan25253s@gmail.com" userId="533139007614f290" providerId="LiveId" clId="{44C54DD9-A55E-BF4B-89B6-A50156BCA4F3}" dt="2020-05-08T06:31:01.142" v="0" actId="700"/>
          <ac:spMkLst>
            <pc:docMk/>
            <pc:sldMk cId="4073532893" sldId="256"/>
            <ac:spMk id="3" creationId="{6805CB79-8259-DB4B-B86F-04C02CD1A13E}"/>
          </ac:spMkLst>
        </pc:spChg>
        <pc:spChg chg="add mod">
          <ac:chgData name="roykhokan25253s@gmail.com" userId="533139007614f290" providerId="LiveId" clId="{44C54DD9-A55E-BF4B-89B6-A50156BCA4F3}" dt="2020-05-16T04:22:33.114" v="2254" actId="13822"/>
          <ac:spMkLst>
            <pc:docMk/>
            <pc:sldMk cId="4073532893" sldId="256"/>
            <ac:spMk id="4" creationId="{C42468D4-E34C-7A4D-B1D2-E66A883EDAB2}"/>
          </ac:spMkLst>
        </pc:spChg>
        <pc:picChg chg="add mod">
          <ac:chgData name="roykhokan25253s@gmail.com" userId="533139007614f290" providerId="LiveId" clId="{44C54DD9-A55E-BF4B-89B6-A50156BCA4F3}" dt="2020-05-16T04:22:09.263" v="2253" actId="1440"/>
          <ac:picMkLst>
            <pc:docMk/>
            <pc:sldMk cId="4073532893" sldId="256"/>
            <ac:picMk id="2" creationId="{AA1A1F62-86E1-4F46-A783-6F4BB6E7ABC9}"/>
          </ac:picMkLst>
        </pc:picChg>
        <pc:picChg chg="add del mod">
          <ac:chgData name="roykhokan25253s@gmail.com" userId="533139007614f290" providerId="LiveId" clId="{44C54DD9-A55E-BF4B-89B6-A50156BCA4F3}" dt="2020-05-15T06:33:22.583" v="2243" actId="478"/>
          <ac:picMkLst>
            <pc:docMk/>
            <pc:sldMk cId="4073532893" sldId="256"/>
            <ac:picMk id="2" creationId="{E248AB88-4D59-AB40-9426-87001B80FA05}"/>
          </ac:picMkLst>
        </pc:picChg>
        <pc:picChg chg="add del mod">
          <ac:chgData name="roykhokan25253s@gmail.com" userId="533139007614f290" providerId="LiveId" clId="{44C54DD9-A55E-BF4B-89B6-A50156BCA4F3}" dt="2020-05-15T06:37:29.101" v="2247" actId="21"/>
          <ac:picMkLst>
            <pc:docMk/>
            <pc:sldMk cId="4073532893" sldId="256"/>
            <ac:picMk id="3" creationId="{B3FD9AF4-1533-524B-96C9-7B30663D392C}"/>
          </ac:picMkLst>
        </pc:picChg>
      </pc:sldChg>
      <pc:sldChg chg="modSp ord modTransition addAnim delAnim">
        <pc:chgData name="roykhokan25253s@gmail.com" userId="533139007614f290" providerId="LiveId" clId="{44C54DD9-A55E-BF4B-89B6-A50156BCA4F3}" dt="2020-05-16T20:33:38.466" v="2788" actId="27696"/>
        <pc:sldMkLst>
          <pc:docMk/>
          <pc:sldMk cId="2156094621" sldId="257"/>
        </pc:sldMkLst>
        <pc:spChg chg="mod">
          <ac:chgData name="roykhokan25253s@gmail.com" userId="533139007614f290" providerId="LiveId" clId="{44C54DD9-A55E-BF4B-89B6-A50156BCA4F3}" dt="2020-05-16T20:33:07.942" v="2786" actId="1076"/>
          <ac:spMkLst>
            <pc:docMk/>
            <pc:sldMk cId="2156094621" sldId="257"/>
            <ac:spMk id="2" creationId="{6B51E96E-BC54-A743-9FCE-FF95777AA66D}"/>
          </ac:spMkLst>
        </pc:spChg>
      </pc:sldChg>
      <pc:sldChg chg="addSp modSp modTransition addAnim delAnim">
        <pc:chgData name="roykhokan25253s@gmail.com" userId="533139007614f290" providerId="LiveId" clId="{44C54DD9-A55E-BF4B-89B6-A50156BCA4F3}" dt="2020-05-16T19:55:32.727" v="2710" actId="255"/>
        <pc:sldMkLst>
          <pc:docMk/>
          <pc:sldMk cId="1366941373" sldId="258"/>
        </pc:sldMkLst>
        <pc:spChg chg="mod">
          <ac:chgData name="roykhokan25253s@gmail.com" userId="533139007614f290" providerId="LiveId" clId="{44C54DD9-A55E-BF4B-89B6-A50156BCA4F3}" dt="2020-05-16T19:55:32.727" v="2710" actId="255"/>
          <ac:spMkLst>
            <pc:docMk/>
            <pc:sldMk cId="1366941373" sldId="258"/>
            <ac:spMk id="2" creationId="{DBCDF95A-2750-3742-8F88-8B1DD6CAA696}"/>
          </ac:spMkLst>
        </pc:spChg>
        <pc:picChg chg="add mod">
          <ac:chgData name="roykhokan25253s@gmail.com" userId="533139007614f290" providerId="LiveId" clId="{44C54DD9-A55E-BF4B-89B6-A50156BCA4F3}" dt="2020-05-09T16:15:53.873" v="188" actId="1440"/>
          <ac:picMkLst>
            <pc:docMk/>
            <pc:sldMk cId="1366941373" sldId="258"/>
            <ac:picMk id="3" creationId="{18710E21-C478-A64C-AB12-1FD7813DBAAC}"/>
          </ac:picMkLst>
        </pc:picChg>
      </pc:sldChg>
      <pc:sldChg chg="addSp modSp new ord modTransition addAnim modAnim">
        <pc:chgData name="roykhokan25253s@gmail.com" userId="533139007614f290" providerId="LiveId" clId="{44C54DD9-A55E-BF4B-89B6-A50156BCA4F3}" dt="2020-05-16T20:28:00.587" v="2770" actId="1076"/>
        <pc:sldMkLst>
          <pc:docMk/>
          <pc:sldMk cId="1585379309" sldId="259"/>
        </pc:sldMkLst>
        <pc:spChg chg="add mod">
          <ac:chgData name="roykhokan25253s@gmail.com" userId="533139007614f290" providerId="LiveId" clId="{44C54DD9-A55E-BF4B-89B6-A50156BCA4F3}" dt="2020-05-16T05:05:05.196" v="2318" actId="1076"/>
          <ac:spMkLst>
            <pc:docMk/>
            <pc:sldMk cId="1585379309" sldId="259"/>
            <ac:spMk id="2" creationId="{79CF0719-A953-6E4B-ABB1-0C7A3BDE610E}"/>
          </ac:spMkLst>
        </pc:spChg>
        <pc:spChg chg="add mod">
          <ac:chgData name="roykhokan25253s@gmail.com" userId="533139007614f290" providerId="LiveId" clId="{44C54DD9-A55E-BF4B-89B6-A50156BCA4F3}" dt="2020-05-16T05:05:16.622" v="2321" actId="14100"/>
          <ac:spMkLst>
            <pc:docMk/>
            <pc:sldMk cId="1585379309" sldId="259"/>
            <ac:spMk id="3" creationId="{4BBAE69C-E753-6043-89E3-D34E0D65332C}"/>
          </ac:spMkLst>
        </pc:spChg>
        <pc:picChg chg="add mod">
          <ac:chgData name="roykhokan25253s@gmail.com" userId="533139007614f290" providerId="LiveId" clId="{44C54DD9-A55E-BF4B-89B6-A50156BCA4F3}" dt="2020-05-16T05:05:31.232" v="2325" actId="1076"/>
          <ac:picMkLst>
            <pc:docMk/>
            <pc:sldMk cId="1585379309" sldId="259"/>
            <ac:picMk id="4" creationId="{4CBD34FD-8174-064A-8F1E-9F6799720985}"/>
          </ac:picMkLst>
        </pc:picChg>
      </pc:sldChg>
      <pc:sldChg chg="addSp modSp new ord modTransition addAnim delAnim modAnim">
        <pc:chgData name="roykhokan25253s@gmail.com" userId="533139007614f290" providerId="LiveId" clId="{44C54DD9-A55E-BF4B-89B6-A50156BCA4F3}" dt="2020-05-16T20:29:17.407" v="2773" actId="1076"/>
        <pc:sldMkLst>
          <pc:docMk/>
          <pc:sldMk cId="3123080303" sldId="260"/>
        </pc:sldMkLst>
        <pc:spChg chg="add mod">
          <ac:chgData name="roykhokan25253s@gmail.com" userId="533139007614f290" providerId="LiveId" clId="{44C54DD9-A55E-BF4B-89B6-A50156BCA4F3}" dt="2020-05-16T05:38:23.414" v="2638" actId="1076"/>
          <ac:spMkLst>
            <pc:docMk/>
            <pc:sldMk cId="3123080303" sldId="260"/>
            <ac:spMk id="2" creationId="{A0E65848-58D2-004D-8B56-CD5B10303F18}"/>
          </ac:spMkLst>
        </pc:spChg>
        <pc:spChg chg="add mod">
          <ac:chgData name="roykhokan25253s@gmail.com" userId="533139007614f290" providerId="LiveId" clId="{44C54DD9-A55E-BF4B-89B6-A50156BCA4F3}" dt="2020-05-16T05:36:30.094" v="2631" actId="20577"/>
          <ac:spMkLst>
            <pc:docMk/>
            <pc:sldMk cId="3123080303" sldId="260"/>
            <ac:spMk id="3" creationId="{A1715528-7626-224F-A4DA-AF127BFB7CCA}"/>
          </ac:spMkLst>
        </pc:spChg>
        <pc:picChg chg="add mod">
          <ac:chgData name="roykhokan25253s@gmail.com" userId="533139007614f290" providerId="LiveId" clId="{44C54DD9-A55E-BF4B-89B6-A50156BCA4F3}" dt="2020-05-16T05:39:03.563" v="2647" actId="1440"/>
          <ac:picMkLst>
            <pc:docMk/>
            <pc:sldMk cId="3123080303" sldId="260"/>
            <ac:picMk id="4" creationId="{5692260A-9F8B-6147-A1DA-818A2904913B}"/>
          </ac:picMkLst>
        </pc:picChg>
      </pc:sldChg>
      <pc:sldChg chg="addSp modSp new ord modTransition addAnim">
        <pc:chgData name="roykhokan25253s@gmail.com" userId="533139007614f290" providerId="LiveId" clId="{44C54DD9-A55E-BF4B-89B6-A50156BCA4F3}" dt="2020-05-16T20:29:24.493" v="2774" actId="1076"/>
        <pc:sldMkLst>
          <pc:docMk/>
          <pc:sldMk cId="2067232238" sldId="261"/>
        </pc:sldMkLst>
        <pc:spChg chg="add mod">
          <ac:chgData name="roykhokan25253s@gmail.com" userId="533139007614f290" providerId="LiveId" clId="{44C54DD9-A55E-BF4B-89B6-A50156BCA4F3}" dt="2020-05-09T16:27:13.440" v="277" actId="1076"/>
          <ac:spMkLst>
            <pc:docMk/>
            <pc:sldMk cId="2067232238" sldId="261"/>
            <ac:spMk id="2" creationId="{99447A1C-15D3-CE4D-9ED6-1A705669C943}"/>
          </ac:spMkLst>
        </pc:spChg>
        <pc:spChg chg="add mod">
          <ac:chgData name="roykhokan25253s@gmail.com" userId="533139007614f290" providerId="LiveId" clId="{44C54DD9-A55E-BF4B-89B6-A50156BCA4F3}" dt="2020-05-12T21:37:17.588" v="2209" actId="20577"/>
          <ac:spMkLst>
            <pc:docMk/>
            <pc:sldMk cId="2067232238" sldId="261"/>
            <ac:spMk id="3" creationId="{10865A33-9AC5-E643-B24C-1385F811B244}"/>
          </ac:spMkLst>
        </pc:spChg>
        <pc:picChg chg="add mod">
          <ac:chgData name="roykhokan25253s@gmail.com" userId="533139007614f290" providerId="LiveId" clId="{44C54DD9-A55E-BF4B-89B6-A50156BCA4F3}" dt="2020-05-12T21:38:51.226" v="2215" actId="1440"/>
          <ac:picMkLst>
            <pc:docMk/>
            <pc:sldMk cId="2067232238" sldId="261"/>
            <ac:picMk id="4" creationId="{701207C6-C02F-A64B-8203-8089350A686A}"/>
          </ac:picMkLst>
        </pc:picChg>
      </pc:sldChg>
      <pc:sldChg chg="addSp modSp new ord modTransition addAnim delAnim">
        <pc:chgData name="roykhokan25253s@gmail.com" userId="533139007614f290" providerId="LiveId" clId="{44C54DD9-A55E-BF4B-89B6-A50156BCA4F3}" dt="2020-05-16T20:26:31.466" v="2766" actId="1076"/>
        <pc:sldMkLst>
          <pc:docMk/>
          <pc:sldMk cId="3546568074" sldId="262"/>
        </pc:sldMkLst>
        <pc:spChg chg="add mod">
          <ac:chgData name="roykhokan25253s@gmail.com" userId="533139007614f290" providerId="LiveId" clId="{44C54DD9-A55E-BF4B-89B6-A50156BCA4F3}" dt="2020-05-16T05:24:03.917" v="2370" actId="1076"/>
          <ac:spMkLst>
            <pc:docMk/>
            <pc:sldMk cId="3546568074" sldId="262"/>
            <ac:spMk id="2" creationId="{F3DFF47C-B31C-C848-BE39-20DE651BA17A}"/>
          </ac:spMkLst>
        </pc:spChg>
        <pc:picChg chg="add mod">
          <ac:chgData name="roykhokan25253s@gmail.com" userId="533139007614f290" providerId="LiveId" clId="{44C54DD9-A55E-BF4B-89B6-A50156BCA4F3}" dt="2020-05-16T05:23:37.010" v="2367" actId="14100"/>
          <ac:picMkLst>
            <pc:docMk/>
            <pc:sldMk cId="3546568074" sldId="262"/>
            <ac:picMk id="3" creationId="{21C6A118-772B-6647-9237-035F7A687962}"/>
          </ac:picMkLst>
        </pc:picChg>
      </pc:sldChg>
      <pc:sldChg chg="addSp delSp modSp new modTransition addAnim">
        <pc:chgData name="roykhokan25253s@gmail.com" userId="533139007614f290" providerId="LiveId" clId="{44C54DD9-A55E-BF4B-89B6-A50156BCA4F3}" dt="2020-05-16T19:41:07.585" v="2677" actId="12563"/>
        <pc:sldMkLst>
          <pc:docMk/>
          <pc:sldMk cId="2904879566" sldId="263"/>
        </pc:sldMkLst>
        <pc:spChg chg="add mod">
          <ac:chgData name="roykhokan25253s@gmail.com" userId="533139007614f290" providerId="LiveId" clId="{44C54DD9-A55E-BF4B-89B6-A50156BCA4F3}" dt="2020-05-16T19:40:19.572" v="2674" actId="14100"/>
          <ac:spMkLst>
            <pc:docMk/>
            <pc:sldMk cId="2904879566" sldId="263"/>
            <ac:spMk id="2" creationId="{1CEA6CFC-1CCE-9442-9C80-D5D93CCAEA39}"/>
          </ac:spMkLst>
        </pc:spChg>
        <pc:spChg chg="add del mod">
          <ac:chgData name="roykhokan25253s@gmail.com" userId="533139007614f290" providerId="LiveId" clId="{44C54DD9-A55E-BF4B-89B6-A50156BCA4F3}" dt="2020-05-11T20:54:04.557" v="545" actId="21"/>
          <ac:spMkLst>
            <pc:docMk/>
            <pc:sldMk cId="2904879566" sldId="263"/>
            <ac:spMk id="3" creationId="{170E7E3A-B7AA-B14F-B0CC-B3B55545AB16}"/>
          </ac:spMkLst>
        </pc:spChg>
        <pc:spChg chg="add mod">
          <ac:chgData name="roykhokan25253s@gmail.com" userId="533139007614f290" providerId="LiveId" clId="{44C54DD9-A55E-BF4B-89B6-A50156BCA4F3}" dt="2020-05-11T20:54:34.711" v="549" actId="1076"/>
          <ac:spMkLst>
            <pc:docMk/>
            <pc:sldMk cId="2904879566" sldId="263"/>
            <ac:spMk id="4" creationId="{6851158B-31E4-8648-81F4-72AC14705DEF}"/>
          </ac:spMkLst>
        </pc:spChg>
        <pc:spChg chg="add mod">
          <ac:chgData name="roykhokan25253s@gmail.com" userId="533139007614f290" providerId="LiveId" clId="{44C54DD9-A55E-BF4B-89B6-A50156BCA4F3}" dt="2020-05-11T20:57:24.670" v="588" actId="13822"/>
          <ac:spMkLst>
            <pc:docMk/>
            <pc:sldMk cId="2904879566" sldId="263"/>
            <ac:spMk id="5" creationId="{784F3C3E-4411-BF4D-8ADD-33D9099B34D4}"/>
          </ac:spMkLst>
        </pc:spChg>
        <pc:picChg chg="add mod">
          <ac:chgData name="roykhokan25253s@gmail.com" userId="533139007614f290" providerId="LiveId" clId="{44C54DD9-A55E-BF4B-89B6-A50156BCA4F3}" dt="2020-05-16T04:24:47.815" v="2263" actId="14861"/>
          <ac:picMkLst>
            <pc:docMk/>
            <pc:sldMk cId="2904879566" sldId="263"/>
            <ac:picMk id="3" creationId="{04A6768E-A3F4-9B4C-9CAB-E98E8035C7F0}"/>
          </ac:picMkLst>
        </pc:picChg>
      </pc:sldChg>
      <pc:sldChg chg="addSp modSp new modTransition addAnim">
        <pc:chgData name="roykhokan25253s@gmail.com" userId="533139007614f290" providerId="LiveId" clId="{44C54DD9-A55E-BF4B-89B6-A50156BCA4F3}" dt="2020-05-16T19:42:45.282" v="2681" actId="27696"/>
        <pc:sldMkLst>
          <pc:docMk/>
          <pc:sldMk cId="767672004" sldId="264"/>
        </pc:sldMkLst>
        <pc:spChg chg="add mod">
          <ac:chgData name="roykhokan25253s@gmail.com" userId="533139007614f290" providerId="LiveId" clId="{44C54DD9-A55E-BF4B-89B6-A50156BCA4F3}" dt="2020-05-16T04:25:36.624" v="2265" actId="1076"/>
          <ac:spMkLst>
            <pc:docMk/>
            <pc:sldMk cId="767672004" sldId="264"/>
            <ac:spMk id="2" creationId="{347A73DE-729D-3546-9B8F-1E0EE01C5853}"/>
          </ac:spMkLst>
        </pc:spChg>
        <pc:spChg chg="add mod">
          <ac:chgData name="roykhokan25253s@gmail.com" userId="533139007614f290" providerId="LiveId" clId="{44C54DD9-A55E-BF4B-89B6-A50156BCA4F3}" dt="2020-05-16T04:28:02.657" v="2273" actId="14100"/>
          <ac:spMkLst>
            <pc:docMk/>
            <pc:sldMk cId="767672004" sldId="264"/>
            <ac:spMk id="3" creationId="{C6B7BF76-6B37-C446-8672-A1904FF01268}"/>
          </ac:spMkLst>
        </pc:spChg>
        <pc:picChg chg="add mod">
          <ac:chgData name="roykhokan25253s@gmail.com" userId="533139007614f290" providerId="LiveId" clId="{44C54DD9-A55E-BF4B-89B6-A50156BCA4F3}" dt="2020-05-16T04:28:30.490" v="2277" actId="1440"/>
          <ac:picMkLst>
            <pc:docMk/>
            <pc:sldMk cId="767672004" sldId="264"/>
            <ac:picMk id="4" creationId="{E92D0633-A98A-644D-B888-6FC7690F5C46}"/>
          </ac:picMkLst>
        </pc:picChg>
      </pc:sldChg>
      <pc:sldChg chg="addSp delSp modSp new ord modTransition addAnim">
        <pc:chgData name="roykhokan25253s@gmail.com" userId="533139007614f290" providerId="LiveId" clId="{44C54DD9-A55E-BF4B-89B6-A50156BCA4F3}" dt="2020-05-16T20:28:26.019" v="2772" actId="1076"/>
        <pc:sldMkLst>
          <pc:docMk/>
          <pc:sldMk cId="1205044346" sldId="265"/>
        </pc:sldMkLst>
        <pc:spChg chg="add mod">
          <ac:chgData name="roykhokan25253s@gmail.com" userId="533139007614f290" providerId="LiveId" clId="{44C54DD9-A55E-BF4B-89B6-A50156BCA4F3}" dt="2020-05-11T21:30:45.130" v="1107"/>
          <ac:spMkLst>
            <pc:docMk/>
            <pc:sldMk cId="1205044346" sldId="265"/>
            <ac:spMk id="2" creationId="{3A32D84A-F755-614C-90C2-08C3E0C495C5}"/>
          </ac:spMkLst>
        </pc:spChg>
        <pc:spChg chg="add mod">
          <ac:chgData name="roykhokan25253s@gmail.com" userId="533139007614f290" providerId="LiveId" clId="{44C54DD9-A55E-BF4B-89B6-A50156BCA4F3}" dt="2020-05-11T21:31:18.920" v="1108"/>
          <ac:spMkLst>
            <pc:docMk/>
            <pc:sldMk cId="1205044346" sldId="265"/>
            <ac:spMk id="3" creationId="{8CA77F5A-8673-6341-9F3E-A07788466A58}"/>
          </ac:spMkLst>
        </pc:spChg>
        <pc:spChg chg="add mod">
          <ac:chgData name="roykhokan25253s@gmail.com" userId="533139007614f290" providerId="LiveId" clId="{44C54DD9-A55E-BF4B-89B6-A50156BCA4F3}" dt="2020-05-11T21:31:29.426" v="1109"/>
          <ac:spMkLst>
            <pc:docMk/>
            <pc:sldMk cId="1205044346" sldId="265"/>
            <ac:spMk id="4" creationId="{C7EDB4C1-C408-8349-93F4-4EBD24745EF1}"/>
          </ac:spMkLst>
        </pc:spChg>
        <pc:spChg chg="add mod">
          <ac:chgData name="roykhokan25253s@gmail.com" userId="533139007614f290" providerId="LiveId" clId="{44C54DD9-A55E-BF4B-89B6-A50156BCA4F3}" dt="2020-05-11T21:31:36.603" v="1110"/>
          <ac:spMkLst>
            <pc:docMk/>
            <pc:sldMk cId="1205044346" sldId="265"/>
            <ac:spMk id="5" creationId="{0530C049-6A8C-F443-8530-7B3571AAF5BE}"/>
          </ac:spMkLst>
        </pc:spChg>
        <pc:spChg chg="add del">
          <ac:chgData name="roykhokan25253s@gmail.com" userId="533139007614f290" providerId="LiveId" clId="{44C54DD9-A55E-BF4B-89B6-A50156BCA4F3}" dt="2020-05-11T21:27:58.652" v="1068" actId="21"/>
          <ac:spMkLst>
            <pc:docMk/>
            <pc:sldMk cId="1205044346" sldId="265"/>
            <ac:spMk id="7" creationId="{5F1F1F4C-C66E-444F-BA0E-28C3837F72F6}"/>
          </ac:spMkLst>
        </pc:spChg>
        <pc:spChg chg="add mod">
          <ac:chgData name="roykhokan25253s@gmail.com" userId="533139007614f290" providerId="LiveId" clId="{44C54DD9-A55E-BF4B-89B6-A50156BCA4F3}" dt="2020-05-11T21:31:43.101" v="1111"/>
          <ac:spMkLst>
            <pc:docMk/>
            <pc:sldMk cId="1205044346" sldId="265"/>
            <ac:spMk id="9" creationId="{BD18126E-E4EE-9049-B780-11CE94DF02AF}"/>
          </ac:spMkLst>
        </pc:spChg>
        <pc:spChg chg="add mod">
          <ac:chgData name="roykhokan25253s@gmail.com" userId="533139007614f290" providerId="LiveId" clId="{44C54DD9-A55E-BF4B-89B6-A50156BCA4F3}" dt="2020-05-11T21:31:51.920" v="1112"/>
          <ac:spMkLst>
            <pc:docMk/>
            <pc:sldMk cId="1205044346" sldId="265"/>
            <ac:spMk id="10" creationId="{CEEC8CB3-7FE8-C04F-9704-1814649DBE11}"/>
          </ac:spMkLst>
        </pc:spChg>
        <pc:spChg chg="add mod">
          <ac:chgData name="roykhokan25253s@gmail.com" userId="533139007614f290" providerId="LiveId" clId="{44C54DD9-A55E-BF4B-89B6-A50156BCA4F3}" dt="2020-05-11T21:31:59.072" v="1113"/>
          <ac:spMkLst>
            <pc:docMk/>
            <pc:sldMk cId="1205044346" sldId="265"/>
            <ac:spMk id="12" creationId="{A77DADD9-9DB0-C84E-A7EF-0708C6CD5CEC}"/>
          </ac:spMkLst>
        </pc:spChg>
        <pc:picChg chg="add mod">
          <ac:chgData name="roykhokan25253s@gmail.com" userId="533139007614f290" providerId="LiveId" clId="{44C54DD9-A55E-BF4B-89B6-A50156BCA4F3}" dt="2020-05-16T04:29:38.284" v="2285" actId="1440"/>
          <ac:picMkLst>
            <pc:docMk/>
            <pc:sldMk cId="1205044346" sldId="265"/>
            <ac:picMk id="6" creationId="{6F3E7ACD-A481-7847-8B17-55625743C470}"/>
          </ac:picMkLst>
        </pc:picChg>
        <pc:picChg chg="add mod">
          <ac:chgData name="roykhokan25253s@gmail.com" userId="533139007614f290" providerId="LiveId" clId="{44C54DD9-A55E-BF4B-89B6-A50156BCA4F3}" dt="2020-05-16T04:31:38.546" v="2296" actId="1440"/>
          <ac:picMkLst>
            <pc:docMk/>
            <pc:sldMk cId="1205044346" sldId="265"/>
            <ac:picMk id="8" creationId="{85D93B2B-1239-C748-A0CE-CC215EDE76AB}"/>
          </ac:picMkLst>
        </pc:picChg>
      </pc:sldChg>
      <pc:sldChg chg="addSp modSp new mod ord modTransition setBg addAnim delAnim">
        <pc:chgData name="roykhokan25253s@gmail.com" userId="533139007614f290" providerId="LiveId" clId="{44C54DD9-A55E-BF4B-89B6-A50156BCA4F3}" dt="2020-05-16T20:28:18.834" v="2771" actId="1076"/>
        <pc:sldMkLst>
          <pc:docMk/>
          <pc:sldMk cId="3762810819" sldId="266"/>
        </pc:sldMkLst>
        <pc:spChg chg="add">
          <ac:chgData name="roykhokan25253s@gmail.com" userId="533139007614f290" providerId="LiveId" clId="{44C54DD9-A55E-BF4B-89B6-A50156BCA4F3}" dt="2020-05-11T21:33:21.033" v="1115" actId="139"/>
          <ac:spMkLst>
            <pc:docMk/>
            <pc:sldMk cId="3762810819" sldId="266"/>
            <ac:spMk id="2" creationId="{5F7087E0-EFDB-7648-9D1A-AF1EB752503F}"/>
          </ac:spMkLst>
        </pc:spChg>
        <pc:spChg chg="add mod">
          <ac:chgData name="roykhokan25253s@gmail.com" userId="533139007614f290" providerId="LiveId" clId="{44C54DD9-A55E-BF4B-89B6-A50156BCA4F3}" dt="2020-05-16T04:34:17.475" v="2300" actId="1076"/>
          <ac:spMkLst>
            <pc:docMk/>
            <pc:sldMk cId="3762810819" sldId="266"/>
            <ac:spMk id="3" creationId="{6D7FDD44-16DE-054E-B58D-71691C17633B}"/>
          </ac:spMkLst>
        </pc:spChg>
        <pc:picChg chg="add mod">
          <ac:chgData name="roykhokan25253s@gmail.com" userId="533139007614f290" providerId="LiveId" clId="{44C54DD9-A55E-BF4B-89B6-A50156BCA4F3}" dt="2020-05-16T04:34:31.520" v="2303" actId="1440"/>
          <ac:picMkLst>
            <pc:docMk/>
            <pc:sldMk cId="3762810819" sldId="266"/>
            <ac:picMk id="4" creationId="{57F45833-86C3-3B4D-90FE-F735F197AB40}"/>
          </ac:picMkLst>
        </pc:picChg>
      </pc:sldChg>
      <pc:sldChg chg="addSp modSp new modTransition addAnim">
        <pc:chgData name="roykhokan25253s@gmail.com" userId="533139007614f290" providerId="LiveId" clId="{44C54DD9-A55E-BF4B-89B6-A50156BCA4F3}" dt="2020-05-16T19:49:45.742" v="2698" actId="27696"/>
        <pc:sldMkLst>
          <pc:docMk/>
          <pc:sldMk cId="2735974170" sldId="267"/>
        </pc:sldMkLst>
        <pc:spChg chg="add mod">
          <ac:chgData name="roykhokan25253s@gmail.com" userId="533139007614f290" providerId="LiveId" clId="{44C54DD9-A55E-BF4B-89B6-A50156BCA4F3}" dt="2020-05-11T22:04:17.056" v="1648" actId="14100"/>
          <ac:spMkLst>
            <pc:docMk/>
            <pc:sldMk cId="2735974170" sldId="267"/>
            <ac:spMk id="2" creationId="{94F7EE57-5A55-7C4E-BB88-95673310CD20}"/>
          </ac:spMkLst>
        </pc:spChg>
        <pc:picChg chg="add mod">
          <ac:chgData name="roykhokan25253s@gmail.com" userId="533139007614f290" providerId="LiveId" clId="{44C54DD9-A55E-BF4B-89B6-A50156BCA4F3}" dt="2020-05-16T05:02:47.969" v="2307" actId="1440"/>
          <ac:picMkLst>
            <pc:docMk/>
            <pc:sldMk cId="2735974170" sldId="267"/>
            <ac:picMk id="3" creationId="{F7DE3ECE-5ECD-7840-8EE8-024C323BB00A}"/>
          </ac:picMkLst>
        </pc:picChg>
        <pc:picChg chg="add mod">
          <ac:chgData name="roykhokan25253s@gmail.com" userId="533139007614f290" providerId="LiveId" clId="{44C54DD9-A55E-BF4B-89B6-A50156BCA4F3}" dt="2020-05-16T05:03:58.655" v="2314" actId="1440"/>
          <ac:picMkLst>
            <pc:docMk/>
            <pc:sldMk cId="2735974170" sldId="267"/>
            <ac:picMk id="5" creationId="{AA410FAA-5BC9-5B45-9AEA-BE947521C108}"/>
          </ac:picMkLst>
        </pc:picChg>
      </pc:sldChg>
      <pc:sldChg chg="addSp delSp modSp new ord modTransition addAnim">
        <pc:chgData name="roykhokan25253s@gmail.com" userId="533139007614f290" providerId="LiveId" clId="{44C54DD9-A55E-BF4B-89B6-A50156BCA4F3}" dt="2020-05-16T20:30:09.073" v="2776" actId="1076"/>
        <pc:sldMkLst>
          <pc:docMk/>
          <pc:sldMk cId="2110555811" sldId="268"/>
        </pc:sldMkLst>
        <pc:spChg chg="add mod">
          <ac:chgData name="roykhokan25253s@gmail.com" userId="533139007614f290" providerId="LiveId" clId="{44C54DD9-A55E-BF4B-89B6-A50156BCA4F3}" dt="2020-05-12T21:20:42.187" v="2015" actId="1076"/>
          <ac:spMkLst>
            <pc:docMk/>
            <pc:sldMk cId="2110555811" sldId="268"/>
            <ac:spMk id="2" creationId="{D4770459-545F-A84A-95B2-0A0837458761}"/>
          </ac:spMkLst>
        </pc:spChg>
        <pc:spChg chg="add del mod">
          <ac:chgData name="roykhokan25253s@gmail.com" userId="533139007614f290" providerId="LiveId" clId="{44C54DD9-A55E-BF4B-89B6-A50156BCA4F3}" dt="2020-05-12T21:09:58.783" v="1750" actId="21"/>
          <ac:spMkLst>
            <pc:docMk/>
            <pc:sldMk cId="2110555811" sldId="268"/>
            <ac:spMk id="3" creationId="{A4818E67-8340-9645-AFB6-D6648270BC80}"/>
          </ac:spMkLst>
        </pc:spChg>
        <pc:spChg chg="add mod">
          <ac:chgData name="roykhokan25253s@gmail.com" userId="533139007614f290" providerId="LiveId" clId="{44C54DD9-A55E-BF4B-89B6-A50156BCA4F3}" dt="2020-05-12T21:20:46.960" v="2016" actId="1076"/>
          <ac:spMkLst>
            <pc:docMk/>
            <pc:sldMk cId="2110555811" sldId="268"/>
            <ac:spMk id="4" creationId="{3B288B44-7438-5243-AAE5-E8FC55A0D713}"/>
          </ac:spMkLst>
        </pc:spChg>
        <pc:picChg chg="add mod">
          <ac:chgData name="roykhokan25253s@gmail.com" userId="533139007614f290" providerId="LiveId" clId="{44C54DD9-A55E-BF4B-89B6-A50156BCA4F3}" dt="2020-05-16T05:42:34.773" v="2654" actId="1076"/>
          <ac:picMkLst>
            <pc:docMk/>
            <pc:sldMk cId="2110555811" sldId="268"/>
            <ac:picMk id="3" creationId="{514DB849-3AB3-6D4E-A3C1-5466BF3A1195}"/>
          </ac:picMkLst>
        </pc:picChg>
      </pc:sldChg>
      <pc:sldChg chg="addSp delSp modSp new ord modTransition addAnim">
        <pc:chgData name="roykhokan25253s@gmail.com" userId="533139007614f290" providerId="LiveId" clId="{44C54DD9-A55E-BF4B-89B6-A50156BCA4F3}" dt="2020-05-16T20:30:24.611" v="2777" actId="1076"/>
        <pc:sldMkLst>
          <pc:docMk/>
          <pc:sldMk cId="1276338115" sldId="269"/>
        </pc:sldMkLst>
        <pc:spChg chg="add mod">
          <ac:chgData name="roykhokan25253s@gmail.com" userId="533139007614f290" providerId="LiveId" clId="{44C54DD9-A55E-BF4B-89B6-A50156BCA4F3}" dt="2020-05-12T21:31:00.030" v="2122" actId="14100"/>
          <ac:spMkLst>
            <pc:docMk/>
            <pc:sldMk cId="1276338115" sldId="269"/>
            <ac:spMk id="2" creationId="{BE95D3F6-0CB2-6741-99B1-A702286C62FE}"/>
          </ac:spMkLst>
        </pc:spChg>
        <pc:spChg chg="add mod">
          <ac:chgData name="roykhokan25253s@gmail.com" userId="533139007614f290" providerId="LiveId" clId="{44C54DD9-A55E-BF4B-89B6-A50156BCA4F3}" dt="2020-05-12T21:34:13.006" v="2141" actId="14100"/>
          <ac:spMkLst>
            <pc:docMk/>
            <pc:sldMk cId="1276338115" sldId="269"/>
            <ac:spMk id="3" creationId="{FDD7CD59-8948-684C-A21C-FD78E54F51D6}"/>
          </ac:spMkLst>
        </pc:spChg>
        <pc:picChg chg="add mod">
          <ac:chgData name="roykhokan25253s@gmail.com" userId="533139007614f290" providerId="LiveId" clId="{44C54DD9-A55E-BF4B-89B6-A50156BCA4F3}" dt="2020-05-12T21:30:32.900" v="2120" actId="14100"/>
          <ac:picMkLst>
            <pc:docMk/>
            <pc:sldMk cId="1276338115" sldId="269"/>
            <ac:picMk id="4" creationId="{7679D7F6-E196-D046-83A0-3647C0752836}"/>
          </ac:picMkLst>
        </pc:picChg>
        <pc:picChg chg="add del mod">
          <ac:chgData name="roykhokan25253s@gmail.com" userId="533139007614f290" providerId="LiveId" clId="{44C54DD9-A55E-BF4B-89B6-A50156BCA4F3}" dt="2020-05-12T21:33:48.020" v="2138" actId="21"/>
          <ac:picMkLst>
            <pc:docMk/>
            <pc:sldMk cId="1276338115" sldId="269"/>
            <ac:picMk id="6" creationId="{547B7D4E-4D4F-5C46-AC41-4E145DB92E18}"/>
          </ac:picMkLst>
        </pc:picChg>
      </pc:sldChg>
      <pc:sldChg chg="addSp modSp new ord modTransition addAnim">
        <pc:chgData name="roykhokan25253s@gmail.com" userId="533139007614f290" providerId="LiveId" clId="{44C54DD9-A55E-BF4B-89B6-A50156BCA4F3}" dt="2020-05-16T20:25:53.629" v="2765" actId="1076"/>
        <pc:sldMkLst>
          <pc:docMk/>
          <pc:sldMk cId="4284706982" sldId="270"/>
        </pc:sldMkLst>
        <pc:spChg chg="add mod">
          <ac:chgData name="roykhokan25253s@gmail.com" userId="533139007614f290" providerId="LiveId" clId="{44C54DD9-A55E-BF4B-89B6-A50156BCA4F3}" dt="2020-05-16T05:33:55.838" v="2532" actId="20577"/>
          <ac:spMkLst>
            <pc:docMk/>
            <pc:sldMk cId="4284706982" sldId="270"/>
            <ac:spMk id="2" creationId="{19236E47-6C9E-B64E-AE5F-F27A64F4F155}"/>
          </ac:spMkLst>
        </pc:spChg>
        <pc:picChg chg="add mod">
          <ac:chgData name="roykhokan25253s@gmail.com" userId="533139007614f290" providerId="LiveId" clId="{44C54DD9-A55E-BF4B-89B6-A50156BCA4F3}" dt="2020-05-16T05:20:31.110" v="2348" actId="14100"/>
          <ac:picMkLst>
            <pc:docMk/>
            <pc:sldMk cId="4284706982" sldId="270"/>
            <ac:picMk id="3" creationId="{40DF23C7-55B0-934C-8263-2E4221D8FC88}"/>
          </ac:picMkLst>
        </pc:picChg>
        <pc:picChg chg="add mod">
          <ac:chgData name="roykhokan25253s@gmail.com" userId="533139007614f290" providerId="LiveId" clId="{44C54DD9-A55E-BF4B-89B6-A50156BCA4F3}" dt="2020-05-16T05:20:20.530" v="2346" actId="14100"/>
          <ac:picMkLst>
            <pc:docMk/>
            <pc:sldMk cId="4284706982" sldId="270"/>
            <ac:picMk id="5" creationId="{29C14C0E-C8A4-A440-A2EC-1F29C6B27CA1}"/>
          </ac:picMkLst>
        </pc:picChg>
        <pc:picChg chg="add mod">
          <ac:chgData name="roykhokan25253s@gmail.com" userId="533139007614f290" providerId="LiveId" clId="{44C54DD9-A55E-BF4B-89B6-A50156BCA4F3}" dt="2020-05-16T05:20:49.547" v="2350" actId="1440"/>
          <ac:picMkLst>
            <pc:docMk/>
            <pc:sldMk cId="4284706982" sldId="270"/>
            <ac:picMk id="7" creationId="{D382E1C2-6CFD-4049-A4B1-E72F89E56EC0}"/>
          </ac:picMkLst>
        </pc:picChg>
        <pc:picChg chg="add mod">
          <ac:chgData name="roykhokan25253s@gmail.com" userId="533139007614f290" providerId="LiveId" clId="{44C54DD9-A55E-BF4B-89B6-A50156BCA4F3}" dt="2020-05-16T05:22:13.457" v="2358" actId="1440"/>
          <ac:picMkLst>
            <pc:docMk/>
            <pc:sldMk cId="4284706982" sldId="270"/>
            <ac:picMk id="9" creationId="{AB08FFC4-CD7A-0247-BF26-00EB4953EFBC}"/>
          </ac:picMkLst>
        </pc:picChg>
      </pc:sldChg>
      <pc:sldChg chg="addSp modSp new mod ord modTransition setBg addAnim delAnim">
        <pc:chgData name="roykhokan25253s@gmail.com" userId="533139007614f290" providerId="LiveId" clId="{44C54DD9-A55E-BF4B-89B6-A50156BCA4F3}" dt="2020-05-16T20:29:45.608" v="2775" actId="1076"/>
        <pc:sldMkLst>
          <pc:docMk/>
          <pc:sldMk cId="849470284" sldId="271"/>
        </pc:sldMkLst>
        <pc:picChg chg="add mod">
          <ac:chgData name="roykhokan25253s@gmail.com" userId="533139007614f290" providerId="LiveId" clId="{44C54DD9-A55E-BF4B-89B6-A50156BCA4F3}" dt="2020-05-16T05:44:40.579" v="2662" actId="14861"/>
          <ac:picMkLst>
            <pc:docMk/>
            <pc:sldMk cId="849470284" sldId="271"/>
            <ac:picMk id="2" creationId="{11D3509B-65E0-1F4F-8CDD-AFA99795FA82}"/>
          </ac:picMkLst>
        </pc:picChg>
      </pc:sldChg>
      <pc:sldMasterChg chg="modTransition modSldLayout">
        <pc:chgData name="roykhokan25253s@gmail.com" userId="533139007614f290" providerId="LiveId" clId="{44C54DD9-A55E-BF4B-89B6-A50156BCA4F3}" dt="2020-05-16T19:41:07.585" v="2677" actId="12563"/>
        <pc:sldMasterMkLst>
          <pc:docMk/>
          <pc:sldMasterMk cId="1956276347" sldId="2147483668"/>
        </pc:sldMasterMkLst>
        <pc:sldLayoutChg chg="modTransition">
          <pc:chgData name="roykhokan25253s@gmail.com" userId="533139007614f290" providerId="LiveId" clId="{44C54DD9-A55E-BF4B-89B6-A50156BCA4F3}" dt="2020-05-16T19:41:07.585" v="2677" actId="12563"/>
          <pc:sldLayoutMkLst>
            <pc:docMk/>
            <pc:sldMasterMk cId="1956276347" sldId="2147483668"/>
            <pc:sldLayoutMk cId="996075089" sldId="2147483669"/>
          </pc:sldLayoutMkLst>
        </pc:sldLayoutChg>
        <pc:sldLayoutChg chg="modTransition">
          <pc:chgData name="roykhokan25253s@gmail.com" userId="533139007614f290" providerId="LiveId" clId="{44C54DD9-A55E-BF4B-89B6-A50156BCA4F3}" dt="2020-05-16T19:41:07.585" v="2677" actId="12563"/>
          <pc:sldLayoutMkLst>
            <pc:docMk/>
            <pc:sldMasterMk cId="1956276347" sldId="2147483668"/>
            <pc:sldLayoutMk cId="1231639084" sldId="2147483670"/>
          </pc:sldLayoutMkLst>
        </pc:sldLayoutChg>
        <pc:sldLayoutChg chg="modTransition">
          <pc:chgData name="roykhokan25253s@gmail.com" userId="533139007614f290" providerId="LiveId" clId="{44C54DD9-A55E-BF4B-89B6-A50156BCA4F3}" dt="2020-05-16T19:41:07.585" v="2677" actId="12563"/>
          <pc:sldLayoutMkLst>
            <pc:docMk/>
            <pc:sldMasterMk cId="1956276347" sldId="2147483668"/>
            <pc:sldLayoutMk cId="3407045193" sldId="2147483671"/>
          </pc:sldLayoutMkLst>
        </pc:sldLayoutChg>
        <pc:sldLayoutChg chg="modTransition">
          <pc:chgData name="roykhokan25253s@gmail.com" userId="533139007614f290" providerId="LiveId" clId="{44C54DD9-A55E-BF4B-89B6-A50156BCA4F3}" dt="2020-05-16T19:41:07.585" v="2677" actId="12563"/>
          <pc:sldLayoutMkLst>
            <pc:docMk/>
            <pc:sldMasterMk cId="1956276347" sldId="2147483668"/>
            <pc:sldLayoutMk cId="951490042" sldId="2147483672"/>
          </pc:sldLayoutMkLst>
        </pc:sldLayoutChg>
        <pc:sldLayoutChg chg="modTransition">
          <pc:chgData name="roykhokan25253s@gmail.com" userId="533139007614f290" providerId="LiveId" clId="{44C54DD9-A55E-BF4B-89B6-A50156BCA4F3}" dt="2020-05-16T19:41:07.585" v="2677" actId="12563"/>
          <pc:sldLayoutMkLst>
            <pc:docMk/>
            <pc:sldMasterMk cId="1956276347" sldId="2147483668"/>
            <pc:sldLayoutMk cId="2411434462" sldId="2147483673"/>
          </pc:sldLayoutMkLst>
        </pc:sldLayoutChg>
        <pc:sldLayoutChg chg="modTransition">
          <pc:chgData name="roykhokan25253s@gmail.com" userId="533139007614f290" providerId="LiveId" clId="{44C54DD9-A55E-BF4B-89B6-A50156BCA4F3}" dt="2020-05-16T19:41:07.585" v="2677" actId="12563"/>
          <pc:sldLayoutMkLst>
            <pc:docMk/>
            <pc:sldMasterMk cId="1956276347" sldId="2147483668"/>
            <pc:sldLayoutMk cId="1264058989" sldId="2147483674"/>
          </pc:sldLayoutMkLst>
        </pc:sldLayoutChg>
        <pc:sldLayoutChg chg="modTransition">
          <pc:chgData name="roykhokan25253s@gmail.com" userId="533139007614f290" providerId="LiveId" clId="{44C54DD9-A55E-BF4B-89B6-A50156BCA4F3}" dt="2020-05-16T19:41:07.585" v="2677" actId="12563"/>
          <pc:sldLayoutMkLst>
            <pc:docMk/>
            <pc:sldMasterMk cId="1956276347" sldId="2147483668"/>
            <pc:sldLayoutMk cId="464749005" sldId="2147483675"/>
          </pc:sldLayoutMkLst>
        </pc:sldLayoutChg>
        <pc:sldLayoutChg chg="modTransition">
          <pc:chgData name="roykhokan25253s@gmail.com" userId="533139007614f290" providerId="LiveId" clId="{44C54DD9-A55E-BF4B-89B6-A50156BCA4F3}" dt="2020-05-16T19:41:07.585" v="2677" actId="12563"/>
          <pc:sldLayoutMkLst>
            <pc:docMk/>
            <pc:sldMasterMk cId="1956276347" sldId="2147483668"/>
            <pc:sldLayoutMk cId="3346919467" sldId="2147483676"/>
          </pc:sldLayoutMkLst>
        </pc:sldLayoutChg>
        <pc:sldLayoutChg chg="modTransition">
          <pc:chgData name="roykhokan25253s@gmail.com" userId="533139007614f290" providerId="LiveId" clId="{44C54DD9-A55E-BF4B-89B6-A50156BCA4F3}" dt="2020-05-16T19:41:07.585" v="2677" actId="12563"/>
          <pc:sldLayoutMkLst>
            <pc:docMk/>
            <pc:sldMasterMk cId="1956276347" sldId="2147483668"/>
            <pc:sldLayoutMk cId="2866445826" sldId="2147483677"/>
          </pc:sldLayoutMkLst>
        </pc:sldLayoutChg>
        <pc:sldLayoutChg chg="modTransition">
          <pc:chgData name="roykhokan25253s@gmail.com" userId="533139007614f290" providerId="LiveId" clId="{44C54DD9-A55E-BF4B-89B6-A50156BCA4F3}" dt="2020-05-16T19:41:07.585" v="2677" actId="12563"/>
          <pc:sldLayoutMkLst>
            <pc:docMk/>
            <pc:sldMasterMk cId="1956276347" sldId="2147483668"/>
            <pc:sldLayoutMk cId="2920057632" sldId="2147483678"/>
          </pc:sldLayoutMkLst>
        </pc:sldLayoutChg>
        <pc:sldLayoutChg chg="modTransition">
          <pc:chgData name="roykhokan25253s@gmail.com" userId="533139007614f290" providerId="LiveId" clId="{44C54DD9-A55E-BF4B-89B6-A50156BCA4F3}" dt="2020-05-16T19:41:07.585" v="2677" actId="12563"/>
          <pc:sldLayoutMkLst>
            <pc:docMk/>
            <pc:sldMasterMk cId="1956276347" sldId="2147483668"/>
            <pc:sldLayoutMk cId="4027656147" sldId="2147483679"/>
          </pc:sldLayoutMkLst>
        </pc:sldLayoutChg>
      </pc:sldMasterChg>
    </pc:docChg>
  </pc:docChgLst>
  <pc:docChgLst>
    <pc:chgData name="roykhokan25253s@gmail.com" userId="533139007614f290" providerId="LiveId" clId="{06B311A7-AC3B-EB40-B16A-F78FDEE8751C}"/>
    <pc:docChg chg="addSld modSld">
      <pc:chgData name="roykhokan25253s@gmail.com" userId="533139007614f290" providerId="LiveId" clId="{06B311A7-AC3B-EB40-B16A-F78FDEE8751C}" dt="2020-05-09T11:37:15.527" v="137" actId="207"/>
      <pc:docMkLst>
        <pc:docMk/>
      </pc:docMkLst>
      <pc:sldChg chg="addSp modSp new addAnim">
        <pc:chgData name="roykhokan25253s@gmail.com" userId="533139007614f290" providerId="LiveId" clId="{06B311A7-AC3B-EB40-B16A-F78FDEE8751C}" dt="2020-05-09T11:34:26.032" v="123" actId="27696"/>
        <pc:sldMkLst>
          <pc:docMk/>
          <pc:sldMk cId="2156094621" sldId="257"/>
        </pc:sldMkLst>
        <pc:spChg chg="add mod">
          <ac:chgData name="roykhokan25253s@gmail.com" userId="533139007614f290" providerId="LiveId" clId="{06B311A7-AC3B-EB40-B16A-F78FDEE8751C}" dt="2020-05-09T11:07:34.864" v="115" actId="14100"/>
          <ac:spMkLst>
            <pc:docMk/>
            <pc:sldMk cId="2156094621" sldId="257"/>
            <ac:spMk id="2" creationId="{6B51E96E-BC54-A743-9FCE-FF95777AA66D}"/>
          </ac:spMkLst>
        </pc:spChg>
        <pc:picChg chg="add mod">
          <ac:chgData name="roykhokan25253s@gmail.com" userId="533139007614f290" providerId="LiveId" clId="{06B311A7-AC3B-EB40-B16A-F78FDEE8751C}" dt="2020-05-09T11:11:36.300" v="120" actId="1440"/>
          <ac:picMkLst>
            <pc:docMk/>
            <pc:sldMk cId="2156094621" sldId="257"/>
            <ac:picMk id="3" creationId="{921F64DA-9D5B-1547-AF1D-13ACE27D9306}"/>
          </ac:picMkLst>
        </pc:picChg>
      </pc:sldChg>
      <pc:sldChg chg="addSp modSp new">
        <pc:chgData name="roykhokan25253s@gmail.com" userId="533139007614f290" providerId="LiveId" clId="{06B311A7-AC3B-EB40-B16A-F78FDEE8751C}" dt="2020-05-09T11:37:15.527" v="137" actId="207"/>
        <pc:sldMkLst>
          <pc:docMk/>
          <pc:sldMk cId="1366941373" sldId="258"/>
        </pc:sldMkLst>
        <pc:spChg chg="add mod">
          <ac:chgData name="roykhokan25253s@gmail.com" userId="533139007614f290" providerId="LiveId" clId="{06B311A7-AC3B-EB40-B16A-F78FDEE8751C}" dt="2020-05-09T11:37:15.527" v="137" actId="207"/>
          <ac:spMkLst>
            <pc:docMk/>
            <pc:sldMk cId="1366941373" sldId="258"/>
            <ac:spMk id="2" creationId="{DBCDF95A-2750-3742-8F88-8B1DD6CAA69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75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5763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5614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3908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45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90042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3446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5898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49005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691946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644582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7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 spd="slow">
    <p:randomBar dir="vert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C42468D4-E34C-7A4D-B1D2-E66A883EDAB2}"/>
              </a:ext>
            </a:extLst>
          </p:cNvPr>
          <p:cNvSpPr/>
          <p:nvPr/>
        </p:nvSpPr>
        <p:spPr>
          <a:xfrm>
            <a:off x="3265713" y="166997"/>
            <a:ext cx="4694465" cy="2597727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i="1" u="sng">
                <a:solidFill>
                  <a:srgbClr val="7030A0"/>
                </a:solidFill>
              </a:rPr>
              <a:t>স্বাগতম</a:t>
            </a:r>
            <a:r>
              <a:rPr lang="en-GB" b="1" i="1" u="sng"/>
              <a:t> </a:t>
            </a:r>
            <a:endParaRPr lang="en-US" b="1" i="1" u="sng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A1A1F62-86E1-4F46-A783-6F4BB6E7A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99" y="2833378"/>
            <a:ext cx="7329302" cy="3857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35328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7087E0-EFDB-7648-9D1A-AF1EB752503F}"/>
              </a:ext>
            </a:extLst>
          </p:cNvPr>
          <p:cNvSpPr txBox="1"/>
          <p:nvPr/>
        </p:nvSpPr>
        <p:spPr>
          <a:xfrm>
            <a:off x="5190259" y="252758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FDD44-16DE-054E-B58D-71691C17633B}"/>
              </a:ext>
            </a:extLst>
          </p:cNvPr>
          <p:cNvSpPr txBox="1"/>
          <p:nvPr/>
        </p:nvSpPr>
        <p:spPr>
          <a:xfrm>
            <a:off x="764362" y="260410"/>
            <a:ext cx="9533769" cy="27392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i="1" u="sng">
                <a:solidFill>
                  <a:srgbClr val="FF0000"/>
                </a:solidFill>
              </a:rPr>
              <a:t>মুদ্রা বাজার</a:t>
            </a:r>
          </a:p>
          <a:p>
            <a:pPr algn="l"/>
            <a:r>
              <a:rPr lang="en-GB" sz="2800">
                <a:solidFill>
                  <a:srgbClr val="7030A0"/>
                </a:solidFill>
              </a:rPr>
              <a:t>যে বাজারে স্বল্পমেয়াদী অর্থাৎ এক বছরের কম মেয়াদ সম্পন্ন সিকিউরিটিসমূহ ক্রয়- বিক্রয় করা হয় তাকে মুদ্রা বাজার বলে। </a:t>
            </a:r>
          </a:p>
          <a:p>
            <a:pPr algn="l"/>
            <a:r>
              <a:rPr lang="en-GB" sz="2800">
                <a:solidFill>
                  <a:srgbClr val="7030A0"/>
                </a:solidFill>
              </a:rPr>
              <a:t>যেমনঃ ট্রেজারি বিল, হস্তান্তরযোগ্য দলিল, বাণিজ্যিক পত্র, ব্যাংকের স্বীকৃতি পত্র, কেন্দ্রীয় ব্যাংকের রিজার্ভ তহবিল,  পুনঃক্রয় চুক্তি, নগদ টাকা ইত্যাদি।              </a:t>
            </a:r>
            <a:endParaRPr lang="en-US" sz="2800">
              <a:solidFill>
                <a:srgbClr val="7030A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7F45833-86C3-3B4D-90FE-F735F197A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960" y="3265714"/>
            <a:ext cx="6886575" cy="3592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28108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F7EE57-5A55-7C4E-BB88-95673310CD20}"/>
              </a:ext>
            </a:extLst>
          </p:cNvPr>
          <p:cNvSpPr txBox="1"/>
          <p:nvPr/>
        </p:nvSpPr>
        <p:spPr>
          <a:xfrm>
            <a:off x="1456581" y="885453"/>
            <a:ext cx="7487023" cy="1692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u="sng">
                <a:solidFill>
                  <a:srgbClr val="FF0000"/>
                </a:solidFill>
              </a:rPr>
              <a:t>মূলধন বা পুঁজি বাজার</a:t>
            </a:r>
          </a:p>
          <a:p>
            <a:pPr algn="l"/>
            <a:r>
              <a:rPr lang="en-GB" sz="2400">
                <a:solidFill>
                  <a:srgbClr val="7030A0"/>
                </a:solidFill>
              </a:rPr>
              <a:t>যে বাজারে দীর্গমেয়াদি অর্থ ও আর্থিক সম্পদের লেনদেন বা ক্রয়- বিক্রয় হয় তাকে মূলধন বা পুঁজি বাজার বলে  ।  </a:t>
            </a:r>
            <a:r>
              <a:rPr lang="en-GB">
                <a:solidFill>
                  <a:srgbClr val="7030A0"/>
                </a:solidFill>
              </a:rPr>
              <a:t>   </a:t>
            </a:r>
          </a:p>
          <a:p>
            <a:pPr algn="l"/>
            <a:r>
              <a:rPr lang="en-GB" sz="2400">
                <a:solidFill>
                  <a:srgbClr val="7030A0"/>
                </a:solidFill>
              </a:rPr>
              <a:t>যেমন- বন্ড বাজার, বন্ধকি বাজার, ইকুইটি বাজার ইত্যাদি।  </a:t>
            </a:r>
            <a:r>
              <a:rPr lang="en-GB">
                <a:solidFill>
                  <a:srgbClr val="7030A0"/>
                </a:solidFill>
              </a:rPr>
              <a:t> </a:t>
            </a:r>
            <a:endParaRPr lang="en-US">
              <a:solidFill>
                <a:srgbClr val="7030A0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7DE3ECE-5ECD-7840-8EE8-024C323BB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05137"/>
            <a:ext cx="5204114" cy="3705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A410FAA-5BC9-5B45-9AEA-BE947521C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886" y="3005137"/>
            <a:ext cx="4490358" cy="33221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5974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1D3509B-65E0-1F4F-8CDD-AFA99795F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685" y="924675"/>
            <a:ext cx="8128000" cy="5008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94702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>
            <a:extLst>
              <a:ext uri="{FF2B5EF4-FFF2-40B4-BE49-F238E27FC236}">
                <a16:creationId xmlns:a16="http://schemas.microsoft.com/office/drawing/2014/main" id="{A0E65848-58D2-004D-8B56-CD5B10303F18}"/>
              </a:ext>
            </a:extLst>
          </p:cNvPr>
          <p:cNvSpPr/>
          <p:nvPr/>
        </p:nvSpPr>
        <p:spPr>
          <a:xfrm>
            <a:off x="722416" y="230083"/>
            <a:ext cx="4472129" cy="2291895"/>
          </a:xfrm>
          <a:prstGeom prst="flowChartMagnetic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bg1"/>
                </a:solidFill>
              </a:rPr>
              <a:t>মূল্যায়নঃ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A1715528-7626-224F-A4DA-AF127BFB7CCA}"/>
              </a:ext>
            </a:extLst>
          </p:cNvPr>
          <p:cNvSpPr/>
          <p:nvPr/>
        </p:nvSpPr>
        <p:spPr>
          <a:xfrm>
            <a:off x="982187" y="2226624"/>
            <a:ext cx="8035638" cy="4401293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১) আর্থিক বাজার  কি?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২) আর্থিক বাজার প্রধানত কয় ধরনের ও কি কি?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৩) মূলধন বাজার কি?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৪) মুদ্রা বাজার কি?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৫)  আর্থিক বাজারের ০৫ টি কার্যাবলীর উল্লেখ কর।  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92260A-9F8B-6147-A1DA-818A29049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16" y="230083"/>
            <a:ext cx="3823280" cy="2500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230803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led 1">
            <a:extLst>
              <a:ext uri="{FF2B5EF4-FFF2-40B4-BE49-F238E27FC236}">
                <a16:creationId xmlns:a16="http://schemas.microsoft.com/office/drawing/2014/main" id="{99447A1C-15D3-CE4D-9ED6-1A705669C943}"/>
              </a:ext>
            </a:extLst>
          </p:cNvPr>
          <p:cNvSpPr/>
          <p:nvPr/>
        </p:nvSpPr>
        <p:spPr>
          <a:xfrm>
            <a:off x="850214" y="488387"/>
            <a:ext cx="4141134" cy="208483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/>
              <a:t>দলগত কাজ</a:t>
            </a:r>
            <a:endParaRPr lang="en-US" sz="4800" b="1" i="1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10865A33-9AC5-E643-B24C-1385F811B244}"/>
              </a:ext>
            </a:extLst>
          </p:cNvPr>
          <p:cNvSpPr/>
          <p:nvPr/>
        </p:nvSpPr>
        <p:spPr>
          <a:xfrm>
            <a:off x="850214" y="2785166"/>
            <a:ext cx="8591055" cy="2999232"/>
          </a:xfrm>
          <a:prstGeom prst="doubleWave">
            <a:avLst>
              <a:gd name="adj1" fmla="val 6250"/>
              <a:gd name="adj2" fmla="val 943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মুদা বাজার ও মূলধন বাজারের উপাদান গুলোর তালিকা তৈরি কর।   </a:t>
            </a:r>
            <a:r>
              <a:rPr lang="en-GB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01207C6-C02F-A64B-8203-8089350A6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31" y="488387"/>
            <a:ext cx="4206587" cy="2084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7232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95D3F6-0CB2-6741-99B1-A702286C62FE}"/>
              </a:ext>
            </a:extLst>
          </p:cNvPr>
          <p:cNvSpPr txBox="1"/>
          <p:nvPr/>
        </p:nvSpPr>
        <p:spPr>
          <a:xfrm>
            <a:off x="1734910" y="732928"/>
            <a:ext cx="3701762" cy="5847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3200" i="1">
                <a:solidFill>
                  <a:schemeClr val="bg1"/>
                </a:solidFill>
              </a:rPr>
              <a:t>বাড়ির কাজ </a:t>
            </a:r>
            <a:endParaRPr lang="en-US" sz="3200" i="1">
              <a:solidFill>
                <a:schemeClr val="bg1"/>
              </a:solidFill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FDD7CD59-8948-684C-A21C-FD78E54F51D6}"/>
              </a:ext>
            </a:extLst>
          </p:cNvPr>
          <p:cNvSpPr/>
          <p:nvPr/>
        </p:nvSpPr>
        <p:spPr>
          <a:xfrm>
            <a:off x="1734910" y="3161773"/>
            <a:ext cx="7843546" cy="2963299"/>
          </a:xfrm>
          <a:prstGeom prst="horizontalScroll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/>
              <a:t>মুদ্রা বাজার ও মূলধন বাজারের মধ্যে পার্থক্য নিরুপণ কর।     </a:t>
            </a:r>
            <a:endParaRPr lang="en-US" sz="2400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79D7F6-E196-D046-83A0-3647C0752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672" y="732928"/>
            <a:ext cx="3768481" cy="280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38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BCDF95A-2750-3742-8F88-8B1DD6CAA696}"/>
              </a:ext>
            </a:extLst>
          </p:cNvPr>
          <p:cNvSpPr/>
          <p:nvPr/>
        </p:nvSpPr>
        <p:spPr>
          <a:xfrm>
            <a:off x="3668732" y="538100"/>
            <a:ext cx="3475017" cy="153599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i="1" u="sng">
                <a:solidFill>
                  <a:srgbClr val="002060"/>
                </a:solidFill>
              </a:rPr>
              <a:t>ধন্যবাদ</a:t>
            </a:r>
            <a:endParaRPr lang="en-US" sz="6000" b="1" i="1" u="sng">
              <a:solidFill>
                <a:srgbClr val="002060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8710E21-C478-A64C-AB12-1FD7813DB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048" y="2351453"/>
            <a:ext cx="5642383" cy="3968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69413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6B51E96E-BC54-A743-9FCE-FF95777AA66D}"/>
              </a:ext>
            </a:extLst>
          </p:cNvPr>
          <p:cNvSpPr/>
          <p:nvPr/>
        </p:nvSpPr>
        <p:spPr>
          <a:xfrm>
            <a:off x="278328" y="200396"/>
            <a:ext cx="6921088" cy="645720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খোকন রায় -২৫২৫৩</a:t>
            </a:r>
          </a:p>
          <a:p>
            <a:pPr algn="ctr"/>
            <a:r>
              <a:rPr lang="en-GB" sz="2800"/>
              <a:t>প্রভাষক ও বিভাগীয় প্রধান  </a:t>
            </a:r>
          </a:p>
          <a:p>
            <a:pPr algn="ctr"/>
            <a:r>
              <a:rPr lang="en-GB" sz="2800"/>
              <a:t>ব্যবস্থাপনা বিভাগ</a:t>
            </a:r>
          </a:p>
          <a:p>
            <a:pPr algn="ctr"/>
            <a:r>
              <a:rPr lang="en-GB" sz="2800"/>
              <a:t>সরকারি জিল্লুর রহমান মহিলা কলেজ</a:t>
            </a:r>
          </a:p>
          <a:p>
            <a:pPr algn="ctr"/>
            <a:r>
              <a:rPr lang="en-GB" sz="2800"/>
              <a:t>ভৈরব, কিশোরগঞ্জ।       </a:t>
            </a:r>
            <a:endParaRPr lang="en-US" sz="28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21F64DA-9D5B-1547-AF1D-13ACE27D9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416" y="482435"/>
            <a:ext cx="4546022" cy="6030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6094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19236E47-6C9E-B64E-AE5F-F27A64F4F155}"/>
              </a:ext>
            </a:extLst>
          </p:cNvPr>
          <p:cNvSpPr/>
          <p:nvPr/>
        </p:nvSpPr>
        <p:spPr>
          <a:xfrm>
            <a:off x="2963635" y="449407"/>
            <a:ext cx="4050228" cy="1828800"/>
          </a:xfrm>
          <a:prstGeom prst="downArrowCallout">
            <a:avLst>
              <a:gd name="adj1" fmla="val 25000"/>
              <a:gd name="adj2" fmla="val 25000"/>
              <a:gd name="adj3" fmla="val 45800"/>
              <a:gd name="adj4" fmla="val 62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/>
              <a:t>ছবিগুলো লক্ষ্য কর  </a:t>
            </a:r>
            <a:endParaRPr lang="en-US" sz="32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0DF23C7-55B0-934C-8263-2E4221D8F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26" y="2369994"/>
            <a:ext cx="4230585" cy="1985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9C14C0E-C8A4-A440-A2EC-1F29C6B27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102" y="2278207"/>
            <a:ext cx="5496049" cy="2301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382E1C2-6CFD-4049-A4B1-E72F89E56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26" y="4577844"/>
            <a:ext cx="4054311" cy="2116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B08FFC4-CD7A-0247-BF26-00EB4953E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102" y="4679750"/>
            <a:ext cx="5363810" cy="2116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4706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DFF47C-B31C-C848-BE39-20DE651BA17A}"/>
              </a:ext>
            </a:extLst>
          </p:cNvPr>
          <p:cNvSpPr txBox="1"/>
          <p:nvPr/>
        </p:nvSpPr>
        <p:spPr>
          <a:xfrm>
            <a:off x="1565314" y="661055"/>
            <a:ext cx="8540586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i="1"/>
              <a:t>একাদশ শ্রেণি</a:t>
            </a:r>
          </a:p>
          <a:p>
            <a:pPr algn="ctr"/>
            <a:r>
              <a:rPr lang="en-GB" sz="3200" b="1" i="1"/>
              <a:t>ফিন্যান্স,ব্যাংকিং ও বিমা ১ম পত্র  </a:t>
            </a:r>
          </a:p>
          <a:p>
            <a:pPr algn="ctr"/>
            <a:r>
              <a:rPr lang="en-GB" sz="3200" b="1" i="1"/>
              <a:t>অধ্যায়ঃ দ্বিতীয়</a:t>
            </a:r>
          </a:p>
          <a:p>
            <a:pPr algn="ctr"/>
            <a:r>
              <a:rPr lang="en-GB" sz="3200" b="1" i="1"/>
              <a:t>আর্থিক বাজারের আইনগত দিকসমূহ </a:t>
            </a:r>
            <a:endParaRPr lang="en-US" sz="3200" b="1" i="1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1C6A118-772B-6647-9237-035F7A687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187" y="2890155"/>
            <a:ext cx="8182841" cy="364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680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CF0719-A953-6E4B-ABB1-0C7A3BDE610E}"/>
              </a:ext>
            </a:extLst>
          </p:cNvPr>
          <p:cNvSpPr txBox="1"/>
          <p:nvPr/>
        </p:nvSpPr>
        <p:spPr>
          <a:xfrm>
            <a:off x="2804494" y="330348"/>
            <a:ext cx="5192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i="1">
                <a:solidFill>
                  <a:srgbClr val="7030A0"/>
                </a:solidFill>
              </a:rPr>
              <a:t>আলোচনার বিষয়ঃ</a:t>
            </a:r>
            <a:endParaRPr lang="en-US" sz="3600" b="1" i="1">
              <a:solidFill>
                <a:srgbClr val="7030A0"/>
              </a:solidFill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4BBAE69C-E753-6043-89E3-D34E0D65332C}"/>
              </a:ext>
            </a:extLst>
          </p:cNvPr>
          <p:cNvSpPr/>
          <p:nvPr/>
        </p:nvSpPr>
        <p:spPr>
          <a:xfrm>
            <a:off x="1651414" y="653514"/>
            <a:ext cx="7013862" cy="22424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i="1">
                <a:solidFill>
                  <a:srgbClr val="FF0000"/>
                </a:solidFill>
              </a:rPr>
              <a:t>আর্থিক বাজার সম্পর্কে ধারণা </a:t>
            </a:r>
            <a:r>
              <a:rPr lang="en-GB" sz="3600" b="1" i="1"/>
              <a:t> </a:t>
            </a:r>
            <a:endParaRPr lang="en-US" sz="3600" b="1" i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CBD34FD-8174-064A-8F1E-9F6799720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87" y="2895968"/>
            <a:ext cx="8609609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79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4770459-545F-A84A-95B2-0A0837458761}"/>
              </a:ext>
            </a:extLst>
          </p:cNvPr>
          <p:cNvSpPr/>
          <p:nvPr/>
        </p:nvSpPr>
        <p:spPr>
          <a:xfrm>
            <a:off x="261011" y="157720"/>
            <a:ext cx="3451264" cy="5946940"/>
          </a:xfrm>
          <a:prstGeom prst="homePlate">
            <a:avLst>
              <a:gd name="adj" fmla="val 28942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rgbClr val="FF0000"/>
                </a:solidFill>
              </a:rPr>
              <a:t>শিখনফল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3B288B44-7438-5243-AAE5-E8FC55A0D713}"/>
              </a:ext>
            </a:extLst>
          </p:cNvPr>
          <p:cNvSpPr/>
          <p:nvPr/>
        </p:nvSpPr>
        <p:spPr>
          <a:xfrm>
            <a:off x="3712275" y="208748"/>
            <a:ext cx="5844888" cy="5946940"/>
          </a:xfrm>
          <a:prstGeom prst="foldedCorner">
            <a:avLst>
              <a:gd name="adj" fmla="val 17682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/>
              <a:t>১)আর্থিক বাজার  কি তা বলতে পারবে।</a:t>
            </a:r>
          </a:p>
          <a:p>
            <a:pPr algn="ctr"/>
            <a:r>
              <a:rPr lang="en-GB" sz="2800" i="1"/>
              <a:t>২) আর্থিক বাজারের কার্যাবলী সম্পর্কে ব্যাখ্যা করতে পারবে। </a:t>
            </a:r>
          </a:p>
          <a:p>
            <a:pPr algn="ctr"/>
            <a:r>
              <a:rPr lang="en-GB" sz="2800" i="1"/>
              <a:t>৩) আর্থিক বাজারের ধরণ বা উপাদান সমূহ চিহ্নিত করতে পারবে। </a:t>
            </a:r>
          </a:p>
          <a:p>
            <a:pPr algn="ctr"/>
            <a:r>
              <a:rPr lang="en-GB" sz="2800" i="1"/>
              <a:t>৪)মুদ্রা বাজার ও মূলধন বাজার সম্পর্কে ব্যাখ্যা করতে পারবে।   </a:t>
            </a:r>
            <a:r>
              <a:rPr lang="en-GB"/>
              <a:t>         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14DB849-3AB3-6D4E-A3C1-5466BF3A1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10" y="4235164"/>
            <a:ext cx="3320144" cy="1869496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0555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EA6CFC-1CCE-9442-9C80-D5D93CCAEA39}"/>
              </a:ext>
            </a:extLst>
          </p:cNvPr>
          <p:cNvSpPr txBox="1"/>
          <p:nvPr/>
        </p:nvSpPr>
        <p:spPr>
          <a:xfrm>
            <a:off x="482362" y="1966848"/>
            <a:ext cx="10622921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2800"/>
              <a:t>যে বাজারে আর্থিক সম্পদের ক্রয় – বিক্রয় হয় তাকে আর্থিক বাজার বলে । </a:t>
            </a:r>
          </a:p>
          <a:p>
            <a:pPr algn="l"/>
            <a:r>
              <a:rPr lang="en-GB" sz="2800"/>
              <a:t>যেমন- শেয়ার, স্টক, বন্ড,ঋণপত্র, বিনিময় বিল ইত্যাদি।      </a:t>
            </a:r>
            <a:endParaRPr lang="en-US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1158B-31E4-8648-81F4-72AC14705DEF}"/>
              </a:ext>
            </a:extLst>
          </p:cNvPr>
          <p:cNvSpPr txBox="1"/>
          <p:nvPr/>
        </p:nvSpPr>
        <p:spPr>
          <a:xfrm rot="19158113">
            <a:off x="3464626" y="18963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F3C3E-4411-BF4D-8ADD-33D9099B34D4}"/>
              </a:ext>
            </a:extLst>
          </p:cNvPr>
          <p:cNvSpPr txBox="1"/>
          <p:nvPr/>
        </p:nvSpPr>
        <p:spPr>
          <a:xfrm>
            <a:off x="2763539" y="811645"/>
            <a:ext cx="360089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3200" b="1" i="1" u="sng">
                <a:solidFill>
                  <a:srgbClr val="FF0000"/>
                </a:solidFill>
              </a:rPr>
              <a:t>আর্থিক  বাজার----  </a:t>
            </a:r>
            <a:endParaRPr lang="en-US" sz="3200" b="1" i="1" u="sng">
              <a:solidFill>
                <a:srgbClr val="FF000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4A6768E-A3F4-9B4C-9CAB-E98E8035C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10" y="3636911"/>
            <a:ext cx="6549984" cy="2988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48795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A73DE-729D-3546-9B8F-1E0EE01C5853}"/>
              </a:ext>
            </a:extLst>
          </p:cNvPr>
          <p:cNvSpPr txBox="1"/>
          <p:nvPr/>
        </p:nvSpPr>
        <p:spPr>
          <a:xfrm>
            <a:off x="1364426" y="579292"/>
            <a:ext cx="4731574" cy="52322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2800">
                <a:solidFill>
                  <a:srgbClr val="0070C0"/>
                </a:solidFill>
              </a:rPr>
              <a:t>আর্থিক বাজারের কার্যাবলিঃ   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B7BF76-6B37-C446-8672-A1904FF01268}"/>
              </a:ext>
            </a:extLst>
          </p:cNvPr>
          <p:cNvSpPr txBox="1"/>
          <p:nvPr/>
        </p:nvSpPr>
        <p:spPr>
          <a:xfrm>
            <a:off x="519545" y="1692604"/>
            <a:ext cx="8461169" cy="489364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2400" i="1">
                <a:solidFill>
                  <a:srgbClr val="FF0000"/>
                </a:solidFill>
              </a:rPr>
              <a:t>একটি দেশের অর্থনৈতিক স্থিতিশীলতা আনয়নে আর্থিক বাজারের ভূমিকা অনস্বীকার্য। </a:t>
            </a:r>
          </a:p>
          <a:p>
            <a:pPr algn="l"/>
            <a:r>
              <a:rPr lang="en-GB" sz="2400" i="1">
                <a:solidFill>
                  <a:srgbClr val="FF0000"/>
                </a:solidFill>
              </a:rPr>
              <a:t>নিম্নোক্ত কার্যাবলিগুলি আর্থিক বাজারের মাধ্যমে সম্পন্ন হয়-         </a:t>
            </a:r>
          </a:p>
          <a:p>
            <a:pPr algn="l"/>
            <a:r>
              <a:rPr lang="en-GB" sz="2400" i="1">
                <a:solidFill>
                  <a:srgbClr val="FF0000"/>
                </a:solidFill>
              </a:rPr>
              <a:t>১) সঞ্চয় কার্যাবলি</a:t>
            </a:r>
          </a:p>
          <a:p>
            <a:pPr algn="l"/>
            <a:r>
              <a:rPr lang="en-GB" sz="2400" i="1">
                <a:solidFill>
                  <a:srgbClr val="FF0000"/>
                </a:solidFill>
              </a:rPr>
              <a:t>২) সম্পদ সংক্রান্ত কার্যাবলি</a:t>
            </a:r>
          </a:p>
          <a:p>
            <a:pPr algn="l"/>
            <a:r>
              <a:rPr lang="en-GB" sz="2400" i="1">
                <a:solidFill>
                  <a:srgbClr val="FF0000"/>
                </a:solidFill>
              </a:rPr>
              <a:t>৩) তারল্য কার্যাবলি</a:t>
            </a:r>
          </a:p>
          <a:p>
            <a:pPr algn="l"/>
            <a:r>
              <a:rPr lang="en-GB" sz="2400" i="1">
                <a:solidFill>
                  <a:srgbClr val="FF0000"/>
                </a:solidFill>
              </a:rPr>
              <a:t>৪) ঋণ সংক্রান্ত কার্যাবলি</a:t>
            </a:r>
          </a:p>
          <a:p>
            <a:pPr algn="l"/>
            <a:r>
              <a:rPr lang="en-GB" sz="2400" i="1">
                <a:solidFill>
                  <a:srgbClr val="FF0000"/>
                </a:solidFill>
              </a:rPr>
              <a:t>৫) পরিশোধ কার্যাবলি</a:t>
            </a:r>
          </a:p>
          <a:p>
            <a:pPr algn="l"/>
            <a:r>
              <a:rPr lang="en-GB" sz="2400" i="1">
                <a:solidFill>
                  <a:srgbClr val="FF0000"/>
                </a:solidFill>
              </a:rPr>
              <a:t>৬)ঝুঁকি নিয়ন্ত্রণ কার্যাবলি</a:t>
            </a:r>
          </a:p>
          <a:p>
            <a:pPr algn="l"/>
            <a:r>
              <a:rPr lang="en-GB" sz="2400" i="1">
                <a:solidFill>
                  <a:srgbClr val="FF0000"/>
                </a:solidFill>
              </a:rPr>
              <a:t>৭) নীতি সংক্রান্ত কার্যাবলি</a:t>
            </a:r>
          </a:p>
          <a:p>
            <a:pPr algn="l"/>
            <a:r>
              <a:rPr lang="en-GB" sz="2400" i="1">
                <a:solidFill>
                  <a:srgbClr val="FF0000"/>
                </a:solidFill>
              </a:rPr>
              <a:t>৮) কর্মসংস্থান সৃষ্টি করা</a:t>
            </a:r>
          </a:p>
          <a:p>
            <a:pPr algn="l"/>
            <a:r>
              <a:rPr lang="en-GB" sz="2400" i="1">
                <a:solidFill>
                  <a:srgbClr val="FF0000"/>
                </a:solidFill>
              </a:rPr>
              <a:t>৯)বিদেশি পুঁজি  আকর্ষণ করা</a:t>
            </a:r>
          </a:p>
          <a:p>
            <a:pPr algn="l"/>
            <a:r>
              <a:rPr lang="en-GB" sz="2400" i="1">
                <a:solidFill>
                  <a:srgbClr val="FF0000"/>
                </a:solidFill>
              </a:rPr>
              <a:t>১০)সরকারি তহবিল সরবরাহ    </a:t>
            </a:r>
            <a:endParaRPr lang="en-US" sz="2400" i="1">
              <a:solidFill>
                <a:srgbClr val="FF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92D0633-A98A-644D-B888-6FC7690F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43" y="3597729"/>
            <a:ext cx="4517571" cy="2838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7672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Sign 1">
            <a:extLst>
              <a:ext uri="{FF2B5EF4-FFF2-40B4-BE49-F238E27FC236}">
                <a16:creationId xmlns:a16="http://schemas.microsoft.com/office/drawing/2014/main" id="{3A32D84A-F755-614C-90C2-08C3E0C495C5}"/>
              </a:ext>
            </a:extLst>
          </p:cNvPr>
          <p:cNvSpPr/>
          <p:nvPr/>
        </p:nvSpPr>
        <p:spPr>
          <a:xfrm>
            <a:off x="4540826" y="0"/>
            <a:ext cx="2176153" cy="1828800"/>
          </a:xfrm>
          <a:prstGeom prst="mathMin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আর্থিক বাজার  </a:t>
            </a:r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CA77F5A-8673-6341-9F3E-A07788466A58}"/>
              </a:ext>
            </a:extLst>
          </p:cNvPr>
          <p:cNvSpPr/>
          <p:nvPr/>
        </p:nvSpPr>
        <p:spPr>
          <a:xfrm>
            <a:off x="5312364" y="1127606"/>
            <a:ext cx="633075" cy="113612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C7EDB4C1-C408-8349-93F4-4EBD24745EF1}"/>
              </a:ext>
            </a:extLst>
          </p:cNvPr>
          <p:cNvSpPr/>
          <p:nvPr/>
        </p:nvSpPr>
        <p:spPr>
          <a:xfrm>
            <a:off x="2764724" y="1396477"/>
            <a:ext cx="5761388" cy="1897070"/>
          </a:xfrm>
          <a:prstGeom prst="mathMinus">
            <a:avLst>
              <a:gd name="adj1" fmla="val 830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530C049-6A8C-F443-8530-7B3571AAF5BE}"/>
              </a:ext>
            </a:extLst>
          </p:cNvPr>
          <p:cNvSpPr/>
          <p:nvPr/>
        </p:nvSpPr>
        <p:spPr>
          <a:xfrm>
            <a:off x="3447567" y="2445770"/>
            <a:ext cx="393358" cy="54143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D18126E-E4EE-9049-B780-11CE94DF02AF}"/>
              </a:ext>
            </a:extLst>
          </p:cNvPr>
          <p:cNvSpPr/>
          <p:nvPr/>
        </p:nvSpPr>
        <p:spPr>
          <a:xfrm>
            <a:off x="7459448" y="2445770"/>
            <a:ext cx="393358" cy="54143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CEEC8CB3-7FE8-C04F-9704-1814649DBE11}"/>
              </a:ext>
            </a:extLst>
          </p:cNvPr>
          <p:cNvSpPr/>
          <p:nvPr/>
        </p:nvSpPr>
        <p:spPr>
          <a:xfrm>
            <a:off x="2412175" y="2263734"/>
            <a:ext cx="2375065" cy="1828800"/>
          </a:xfrm>
          <a:prstGeom prst="mathMin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মুদ্রা বাজার </a:t>
            </a:r>
            <a:endParaRPr lang="en-US"/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A77DADD9-9DB0-C84E-A7EF-0708C6CD5CEC}"/>
              </a:ext>
            </a:extLst>
          </p:cNvPr>
          <p:cNvSpPr/>
          <p:nvPr/>
        </p:nvSpPr>
        <p:spPr>
          <a:xfrm>
            <a:off x="6628163" y="2305798"/>
            <a:ext cx="1972170" cy="1786736"/>
          </a:xfrm>
          <a:prstGeom prst="mathMin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মূলধন বাজার 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F3E7ACD-A481-7847-8B17-55625743C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74" y="3550159"/>
            <a:ext cx="3976390" cy="2981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85D93B2B-1239-C748-A0CE-CC215EDE7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573" y="3770544"/>
            <a:ext cx="3333750" cy="27612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5044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roykhokan25253s@gmail.com</dc:creator>
  <cp:lastModifiedBy>roykhokan25253s@gmail.com</cp:lastModifiedBy>
  <cp:revision>11</cp:revision>
  <dcterms:created xsi:type="dcterms:W3CDTF">2020-05-08T06:30:44Z</dcterms:created>
  <dcterms:modified xsi:type="dcterms:W3CDTF">2020-05-16T20:33:48Z</dcterms:modified>
</cp:coreProperties>
</file>