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0" r:id="rId4"/>
    <p:sldId id="271" r:id="rId5"/>
    <p:sldId id="264" r:id="rId6"/>
    <p:sldId id="260" r:id="rId7"/>
    <p:sldId id="258" r:id="rId8"/>
    <p:sldId id="257" r:id="rId9"/>
    <p:sldId id="259" r:id="rId10"/>
    <p:sldId id="261" r:id="rId11"/>
    <p:sldId id="266" r:id="rId12"/>
    <p:sldId id="263" r:id="rId13"/>
    <p:sldId id="269" r:id="rId14"/>
    <p:sldId id="262" r:id="rId15"/>
    <p:sldId id="267" r:id="rId16"/>
    <p:sldId id="265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E4380-650B-4A50-9801-5462CC5023B3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C327C-0937-4F10-BD32-C591175C8F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ki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00600" y="1371600"/>
            <a:ext cx="4572000" cy="4572000"/>
          </a:xfrm>
        </p:spPr>
      </p:pic>
      <p:sp>
        <p:nvSpPr>
          <p:cNvPr id="15" name="TextBox 14"/>
          <p:cNvSpPr txBox="1"/>
          <p:nvPr/>
        </p:nvSpPr>
        <p:spPr>
          <a:xfrm>
            <a:off x="914400" y="59436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ইলেক্ট্রন এর পরিভ্রমন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8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0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om strc_1_2">
            <a:hlinkClick r:id="" action="ppaction://media"/>
            <a:extLst>
              <a:ext uri="{FF2B5EF4-FFF2-40B4-BE49-F238E27FC236}">
                <a16:creationId xmlns:a16="http://schemas.microsoft.com/office/drawing/2014/main" id="{8C5B9564-66B2-40C1-B40F-C3A596689E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1092200"/>
            <a:ext cx="708660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3048000" y="2667000"/>
            <a:ext cx="2514600" cy="1600200"/>
          </a:xfrm>
          <a:prstGeom prst="hex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895600"/>
            <a:ext cx="2438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রাদার্ফোটের পরমানুর মডেল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 rot="18423762">
            <a:off x="4958496" y="2130813"/>
            <a:ext cx="1014373" cy="327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228600"/>
            <a:ext cx="4572000" cy="138499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পরমানুর কেন্দ্র ধণাত্বক চার্জযুক্ত, ইহার মোট আয়তন পরমানুর আয়তন এর অতি নগন্য ,একে নিয়ক্লিয়াস বলে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3660900">
            <a:off x="2513289" y="2132842"/>
            <a:ext cx="1162946" cy="304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4038600" cy="95410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নিয়ক্লিয়াস ধণাত্বক চার্জ যুক্ত এবং প্রায় সমস্থ ভর কেন্দ্রীভূত ।  </a:t>
            </a:r>
            <a:endParaRPr lang="en-US" b="1" dirty="0"/>
          </a:p>
        </p:txBody>
      </p:sp>
      <p:sp>
        <p:nvSpPr>
          <p:cNvPr id="11" name="Down Arrow 10"/>
          <p:cNvSpPr/>
          <p:nvPr/>
        </p:nvSpPr>
        <p:spPr>
          <a:xfrm rot="5078807">
            <a:off x="2462363" y="3150835"/>
            <a:ext cx="330004" cy="807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1676400"/>
            <a:ext cx="2209800" cy="35394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পরমানু বিদ্যুৎ নিরোপেক্ষ, নিয়ক্লিয়াস এ অবস্থিত ধণাত্বক চার্জ এর সমান সংখ্যক ঋণাত্বক চার্জ যুক্ত  ইলেক্ট্রন থাকে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6804190">
            <a:off x="2804876" y="4514604"/>
            <a:ext cx="977782" cy="340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5334000"/>
            <a:ext cx="3733800" cy="13849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নিউক্লিয়াস কে কেন্দ্র করে ঘূর্নায়মান ইলেক্ট্রন গ্রহগুলোর মত চারদিকে অবিরাম ঘূরছে।</a:t>
            </a:r>
            <a:endParaRPr lang="en-US" sz="2800" b="1" dirty="0"/>
          </a:p>
        </p:txBody>
      </p:sp>
      <p:sp>
        <p:nvSpPr>
          <p:cNvPr id="16" name="Right Arrow 15"/>
          <p:cNvSpPr/>
          <p:nvPr/>
        </p:nvSpPr>
        <p:spPr>
          <a:xfrm rot="3748765">
            <a:off x="4959403" y="4446907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24400" y="5042118"/>
            <a:ext cx="4191000" cy="181588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ধণাত্বক ও ঋণাত্বক চার্জ যুক্ত কনিকার পারস্পরিক স্থির বৈদ্যুতিক আকর্ষন বল এবং ঘূর্নায়মান ইলেক্ট্রন এর কেন্দ্রমুখী বল পরস্প্র সমান।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3048000"/>
            <a:ext cx="3124200" cy="1143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 সৌর মডেল বলে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তার স্বিকার্য আনুসারে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7" descr="RATHERFORT MODEL cop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981200"/>
            <a:ext cx="5071704" cy="4267199"/>
          </a:xfrm>
        </p:spPr>
      </p:pic>
      <p:sp>
        <p:nvSpPr>
          <p:cNvPr id="6" name="Rectangle 5"/>
          <p:cNvSpPr/>
          <p:nvPr/>
        </p:nvSpPr>
        <p:spPr>
          <a:xfrm>
            <a:off x="6705600" y="2590800"/>
            <a:ext cx="1723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ইলেক্ট্রন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5029200"/>
            <a:ext cx="175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1600200" y="381000"/>
            <a:ext cx="5257800" cy="16002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105768" y="2819400"/>
            <a:ext cx="8915400" cy="40386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bn-BD" sz="4400" b="1" dirty="0">
                <a:latin typeface="NikoshBAN" pitchFamily="2" charset="0"/>
                <a:cs typeface="NikoshBAN" pitchFamily="2" charset="0"/>
              </a:rPr>
              <a:t>পরমানুর মডেল টির কি কি সিমাবদ্ধতা আছে লিখ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sz="6600" b="1" i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পরমানুর মডেল কী 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পরমানুর নিউক্লিয়াস বলতে কি বুঝ 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পরমানুর কেন্দ্রমুখী বল কী 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নিউক্লিয়াস কে পরিভ্রমন করে কোন কনিকা 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পরমানুর মোট ভর বলতে কাকে বুঝাই ?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81000" y="381000"/>
            <a:ext cx="8534400" cy="137160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hoto00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191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পরমানু বিদ্যুৎ নিরোপেক্ষ কেন ব্যাখ্যা কর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j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0"/>
            <a:ext cx="8926286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581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371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9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sz="2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" y="1676400"/>
            <a:ext cx="9127432" cy="5181600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05000" y="162008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বিসমিল্লাহির  রাহমানির রাহিম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মোঃ রাহেল উদ্দিন </a:t>
            </a:r>
          </a:p>
          <a:p>
            <a:pPr algn="ctr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সহঃ শিক্ষক (বিজ্ঞান)</a:t>
            </a:r>
          </a:p>
          <a:p>
            <a:pPr algn="ctr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ক্ষেতলাল পাইলট উচ্চ বিদ্যালয় ও কলেজ, ক্ষেতলাল, জয়পুরহাট ।</a:t>
            </a:r>
          </a:p>
          <a:p>
            <a:pPr algn="ctr">
              <a:buNone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মোবাইল ০১৭১২৪১৪০৪৫</a:t>
            </a:r>
          </a:p>
          <a:p>
            <a:pPr algn="ctr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Email-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rahel.ud01gmail.com</a:t>
            </a:r>
            <a:endParaRPr lang="bn-BD" sz="3200" dirty="0">
              <a:solidFill>
                <a:srgbClr val="002060"/>
              </a:solidFill>
              <a:latin typeface="Times New Roman" pitchFamily="18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20150815_1535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3223022" cy="4297363"/>
          </a:xfrm>
          <a:ln w="38100">
            <a:solidFill>
              <a:srgbClr val="7030A0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867400" cy="1143000"/>
          </a:xfr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886200"/>
            <a:ext cx="5791200" cy="25908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>
              <a:buNone/>
            </a:pP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রসায়ন</a:t>
            </a:r>
          </a:p>
          <a:p>
            <a:pPr algn="ctr">
              <a:buNone/>
            </a:pP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অধ্যায়ঃ ৩য় ( পদার্থের গঠন )</a:t>
            </a:r>
          </a:p>
          <a:p>
            <a:pPr algn="ctr">
              <a:buNone/>
            </a:pP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৪০ মিঃ </a:t>
            </a:r>
          </a:p>
          <a:p>
            <a:pPr algn="ctr">
              <a:buNone/>
            </a:pP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চিত্রগুলো লক্ষ্য কর</a:t>
            </a:r>
            <a:endParaRPr lang="en-US" sz="4800" dirty="0"/>
          </a:p>
        </p:txBody>
      </p:sp>
      <p:pic>
        <p:nvPicPr>
          <p:cNvPr id="4" name="Content Placeholder 3" descr="rutherfords-atomic-model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8534400" cy="4876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199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BD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পরমানুর মডেল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bn-BD" sz="6000" dirty="0">
                <a:latin typeface="NikoshBAN" pitchFamily="2" charset="0"/>
                <a:cs typeface="NikoshBAN" pitchFamily="2" charset="0"/>
              </a:rPr>
            </a:br>
            <a: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br>
              <a:rPr lang="bn-BD" sz="8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এ পাঠ শেষে শিক্ষার্থীরা যা শিখবে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পরমানুর মডেল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কী বলতে পারবে ।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পরমানু বিদ্যুৎ নিরপেক্ষ কেন ব্যাখ্যা করতে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রাদার্ফোটের পরমানুর মডেল ব্যাখ্যা করতে পারবে। </a:t>
            </a:r>
          </a:p>
          <a:p>
            <a:pPr>
              <a:buFont typeface="Wingdings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ত্রুটিগুলো সনাক্ত করতে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om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133600"/>
            <a:ext cx="4119563" cy="3586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867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/>
              <a:t>  </a:t>
            </a:r>
            <a:r>
              <a:rPr lang="bn-BD" sz="3600" dirty="0"/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পরমানু</a:t>
            </a:r>
            <a:endParaRPr lang="en-US" dirty="0"/>
          </a:p>
        </p:txBody>
      </p:sp>
      <p:pic>
        <p:nvPicPr>
          <p:cNvPr id="4" name="Picture 3" descr="atom gi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1828800"/>
            <a:ext cx="4309708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চিত্রগুলো লক্ষ্য কর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2057400"/>
            <a:ext cx="4037162" cy="3962400"/>
          </a:xfrm>
        </p:spPr>
      </p:pic>
      <p:pic>
        <p:nvPicPr>
          <p:cNvPr id="5" name="Picture 4" descr="atomic-models-3-638  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05001"/>
            <a:ext cx="5105400" cy="40385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237</Words>
  <Application>Microsoft Office PowerPoint</Application>
  <PresentationFormat>On-screen Show (4:3)</PresentationFormat>
  <Paragraphs>64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   </vt:lpstr>
      <vt:lpstr>শিক্ষক পরিচিতি </vt:lpstr>
      <vt:lpstr>পাঠ পরিচিতি</vt:lpstr>
      <vt:lpstr>চিত্রগুলো লক্ষ্য কর</vt:lpstr>
      <vt:lpstr>PowerPoint Presentation</vt:lpstr>
      <vt:lpstr> শিখনফল </vt:lpstr>
      <vt:lpstr>PowerPoint Presentation</vt:lpstr>
      <vt:lpstr>চিত্রগুলো লক্ষ্য কর</vt:lpstr>
      <vt:lpstr>PowerPoint Presentation</vt:lpstr>
      <vt:lpstr>PowerPoint Presentation</vt:lpstr>
      <vt:lpstr>PowerPoint Presentation</vt:lpstr>
      <vt:lpstr>তার স্বিকার্য আনুসারে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  </dc:title>
  <dc:creator>RAHEL</dc:creator>
  <cp:lastModifiedBy>HP</cp:lastModifiedBy>
  <cp:revision>116</cp:revision>
  <dcterms:created xsi:type="dcterms:W3CDTF">2015-08-17T12:52:41Z</dcterms:created>
  <dcterms:modified xsi:type="dcterms:W3CDTF">2020-05-19T14:34:06Z</dcterms:modified>
</cp:coreProperties>
</file>