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288" r:id="rId10"/>
    <p:sldId id="256" r:id="rId11"/>
    <p:sldId id="257" r:id="rId12"/>
    <p:sldId id="265" r:id="rId13"/>
    <p:sldId id="258" r:id="rId14"/>
    <p:sldId id="259" r:id="rId15"/>
    <p:sldId id="289" r:id="rId16"/>
    <p:sldId id="269" r:id="rId17"/>
    <p:sldId id="260" r:id="rId18"/>
    <p:sldId id="261" r:id="rId19"/>
    <p:sldId id="278" r:id="rId20"/>
    <p:sldId id="275" r:id="rId21"/>
    <p:sldId id="279" r:id="rId22"/>
    <p:sldId id="280" r:id="rId23"/>
    <p:sldId id="270" r:id="rId24"/>
    <p:sldId id="271" r:id="rId25"/>
    <p:sldId id="286" r:id="rId26"/>
    <p:sldId id="285" r:id="rId27"/>
    <p:sldId id="284" r:id="rId28"/>
    <p:sldId id="272" r:id="rId29"/>
    <p:sldId id="273" r:id="rId30"/>
    <p:sldId id="262" r:id="rId31"/>
    <p:sldId id="274" r:id="rId32"/>
    <p:sldId id="276" r:id="rId33"/>
    <p:sldId id="277" r:id="rId34"/>
    <p:sldId id="287" r:id="rId35"/>
    <p:sldId id="267" r:id="rId36"/>
    <p:sldId id="268" r:id="rId37"/>
    <p:sldId id="26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16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0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0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5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82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10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78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41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pPr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9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7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950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4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68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6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9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8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81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A11E7-1431-4BD6-B8B1-ECD9614CDCFE}" type="datetimeFigureOut">
              <a:rPr lang="en-AU" smtClean="0">
                <a:solidFill>
                  <a:srgbClr val="A6B727"/>
                </a:solidFill>
              </a:rPr>
              <a:pPr/>
              <a:t>19/05/2020</a:t>
            </a:fld>
            <a:endParaRPr lang="en-A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6491D7-E68D-4ABC-912B-938A6B036E4B}" type="slidenum">
              <a:rPr lang="en-AU" smtClean="0">
                <a:solidFill>
                  <a:srgbClr val="A6B727"/>
                </a:solidFill>
              </a:rPr>
              <a:pPr/>
              <a:t>‹#›</a:t>
            </a:fld>
            <a:endParaRPr lang="en-A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7BA11E7-1431-4BD6-B8B1-ECD9614CDCFE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6491D7-E68D-4ABC-912B-938A6B036E4B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.png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6" y="627796"/>
            <a:ext cx="5934075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7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3533" y="5725932"/>
            <a:ext cx="243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ত্মক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র্মসংস্থান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1742" y="5787488"/>
            <a:ext cx="22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ব্যবসায়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020" y="5791001"/>
            <a:ext cx="239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5457" y="2197289"/>
            <a:ext cx="3466532" cy="3277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9773" y="423080"/>
            <a:ext cx="8627118" cy="1392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আত্বকর্মসংস্থানকে তিনভাগে ভাগ করা যায়-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মুজুরি বা বেতনভিত্তিক চাকরি,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র্মসংস্থান, ও ব্যবসায়।</a:t>
            </a:r>
            <a:endParaRPr lang="en-AU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73" y="2197288"/>
            <a:ext cx="3528518" cy="323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2197289"/>
            <a:ext cx="3739486" cy="3277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2" y="122827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2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018" y="279565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74460"/>
            <a:ext cx="3306171" cy="3002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9102" y="5663821"/>
            <a:ext cx="3070746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হস্তচালিত তাঁত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1" y="2074459"/>
            <a:ext cx="3466532" cy="2954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2074460"/>
            <a:ext cx="3630305" cy="3002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6605" y="5619466"/>
            <a:ext cx="249071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মাদুর তৈরি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5511" y="5816221"/>
            <a:ext cx="279779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9570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3105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" y="2197290"/>
            <a:ext cx="3716669" cy="3515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910" y="5881971"/>
            <a:ext cx="3220872" cy="723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বাঁশজাত দ্রব্য প্রস্তুতকরণ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207" y="5881971"/>
            <a:ext cx="3246319" cy="723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লবন উৎপাদন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57397" y="5881757"/>
            <a:ext cx="2743200" cy="723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টেইলারিং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2197290"/>
            <a:ext cx="3630303" cy="3515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2197289"/>
            <a:ext cx="3562066" cy="3515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68023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399" y="634407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7145" y="5622878"/>
            <a:ext cx="3398293" cy="996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স্টিলের আসবাবপত্র </a:t>
            </a: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7409" y="5622878"/>
            <a:ext cx="3370997" cy="996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কাঠের আসবাবপত্র তৈরি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435" y="5622878"/>
            <a:ext cx="3551120" cy="996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পোশাক প্রস্তুতকরণ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5" y="2565778"/>
            <a:ext cx="3551120" cy="2825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2565778"/>
            <a:ext cx="3370997" cy="2741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6" y="2565778"/>
            <a:ext cx="3466532" cy="2741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45444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0179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559" y="5638573"/>
            <a:ext cx="2033516" cy="7485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এপিকালচার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0477" y="5638573"/>
            <a:ext cx="200622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নৌকা তৈরি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865" y="5472752"/>
            <a:ext cx="2538483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কামারের কাজ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5" y="2169994"/>
            <a:ext cx="3145666" cy="3084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02" y="2169994"/>
            <a:ext cx="3693674" cy="3084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7" y="2169994"/>
            <a:ext cx="3571803" cy="308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45444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2191" y="675350"/>
            <a:ext cx="7055892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4" y="2265528"/>
            <a:ext cx="2993337" cy="334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5" y="2265527"/>
            <a:ext cx="3480181" cy="334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6" y="2265527"/>
            <a:ext cx="3684895" cy="3347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381" y="5763443"/>
            <a:ext cx="2429301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শুকানো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6339" y="5763443"/>
            <a:ext cx="30434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আলুর চিপস তৈরি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8590" y="5763443"/>
            <a:ext cx="2006221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কলার চিপস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45444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0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9832" y="634407"/>
            <a:ext cx="705589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1860218"/>
            <a:ext cx="3316406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83" y="1860218"/>
            <a:ext cx="3640113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5" y="1860218"/>
            <a:ext cx="3321808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735" y="5800298"/>
            <a:ext cx="303520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সাইকেল মেরামত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7713" y="5800298"/>
            <a:ext cx="3207224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মাখন তৈরি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3887" y="5800298"/>
            <a:ext cx="2483891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খেলনা তৈরি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" y="0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167" y="634407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2101754"/>
            <a:ext cx="3411940" cy="3170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29" y="2101754"/>
            <a:ext cx="3623338" cy="3170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0" y="2101754"/>
            <a:ext cx="3548987" cy="3170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6162" y="5681354"/>
            <a:ext cx="3029803" cy="953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বলপেন তৈরি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16" y="5681355"/>
            <a:ext cx="3179929" cy="8149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বাইসাইকেল তৈরি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531" y="5681355"/>
            <a:ext cx="2470248" cy="7057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স্ববজি চাষ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9" y="238406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2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251881"/>
            <a:ext cx="3534770" cy="346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11" y="2251881"/>
            <a:ext cx="3821373" cy="346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6" y="2251881"/>
            <a:ext cx="3302759" cy="3330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9241" y="6018660"/>
            <a:ext cx="2374711" cy="552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ছাতা মেরামত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7911" y="6018659"/>
            <a:ext cx="2006220" cy="552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হাঁস পালন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4566" y="6018660"/>
            <a:ext cx="3302759" cy="552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বেতের আসবাবপত্র তৈরি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68023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2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5" y="1787858"/>
            <a:ext cx="3480915" cy="384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1787858"/>
            <a:ext cx="3220872" cy="384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0" y="1787858"/>
            <a:ext cx="3518066" cy="3848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7798" y="5766179"/>
            <a:ext cx="3643952" cy="75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চামড়াজাত পণ্য তৈরি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071" y="5769590"/>
            <a:ext cx="3630302" cy="77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বেকারি সামগ্রী তৈরি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1986" y="5796886"/>
            <a:ext cx="3043451" cy="750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রুটি তৈরি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0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86602"/>
            <a:ext cx="11750722" cy="6346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7373" y="491318"/>
            <a:ext cx="6373506" cy="887104"/>
          </a:xfrm>
        </p:spPr>
        <p:txBody>
          <a:bodyPr>
            <a:noAutofit/>
          </a:bodyPr>
          <a:lstStyle/>
          <a:p>
            <a:r>
              <a:rPr lang="bn-IN" sz="8000" b="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AU" sz="8000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1" y="5104266"/>
            <a:ext cx="1783663" cy="16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2" y="456986"/>
            <a:ext cx="70558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9" y="1978925"/>
            <a:ext cx="3589362" cy="3374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978925"/>
            <a:ext cx="3411940" cy="3374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9" y="1978925"/>
            <a:ext cx="3657599" cy="337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9" y="68023"/>
            <a:ext cx="1692325" cy="169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069" y="5684292"/>
            <a:ext cx="270226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টমেটু  চাষ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6089" y="5732060"/>
            <a:ext cx="3589361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 মেশিন মেরামত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5134" y="5732060"/>
            <a:ext cx="3493827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সেলাইয়ের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2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9" y="1728716"/>
            <a:ext cx="2857500" cy="3129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728716"/>
            <a:ext cx="3084396" cy="3129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97" y="1728716"/>
            <a:ext cx="3702713" cy="3129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68023"/>
            <a:ext cx="1692325" cy="169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4275" y="5445457"/>
            <a:ext cx="2688609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টিভি মেরামত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8101" y="5445457"/>
            <a:ext cx="287967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ছাতা মেরামত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2179" y="5445457"/>
            <a:ext cx="334370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 বিক্রয়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98" y="409432"/>
            <a:ext cx="3226559" cy="1064525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AU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422" y="5515928"/>
            <a:ext cx="851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ত্মক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র্মসংস্থানের ১০ টি উপযুক্ত ক্ষেত্রের নাম লেখ।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6" y="245444"/>
            <a:ext cx="1692325" cy="169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2835"/>
            <a:ext cx="3306170" cy="28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2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2" y="1951630"/>
            <a:ext cx="3189027" cy="337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1951630"/>
            <a:ext cx="3138985" cy="3378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1" y="1951630"/>
            <a:ext cx="3302758" cy="3343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2" y="68023"/>
            <a:ext cx="1692325" cy="169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6979" y="5663822"/>
            <a:ext cx="28796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মৌ সংগ্রহ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3069" y="5663822"/>
            <a:ext cx="31594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মেরামত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9851" y="5663822"/>
            <a:ext cx="30707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ধরা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631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1985536"/>
            <a:ext cx="3507474" cy="3582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5" y="1985535"/>
            <a:ext cx="3562065" cy="35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1985536"/>
            <a:ext cx="3657599" cy="3582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3" y="163773"/>
            <a:ext cx="1692325" cy="169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672" y="5813946"/>
            <a:ext cx="271590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খুচরা যন্ত্রাংশ তৈরি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6464" y="5813946"/>
            <a:ext cx="3562065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ফুলকপি চাষ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6203" y="5813946"/>
            <a:ext cx="3220871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কাঁথা তৈরি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2" y="456986"/>
            <a:ext cx="705589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ক্ষেত্রসমুহ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" y="2265528"/>
            <a:ext cx="3553252" cy="3043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40" y="2265528"/>
            <a:ext cx="3500938" cy="304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7" y="2265528"/>
            <a:ext cx="3083966" cy="3043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0" y="300249"/>
            <a:ext cx="1692325" cy="1692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8" y="5704763"/>
            <a:ext cx="35074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লাউ চাষ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7911" y="5704763"/>
            <a:ext cx="3043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 চাষ 	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25637" y="5745707"/>
            <a:ext cx="30839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বাটিকের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003" y="648269"/>
            <a:ext cx="61687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3" y="5377219"/>
            <a:ext cx="8734568" cy="135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আত্বকর্মসংস্থানের উপযুক্ত ক্ষেত্র নির্বাচনের বিবেচ্য বিষয়গুলো আলোচনা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3" y="2074245"/>
            <a:ext cx="5008728" cy="270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395569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61" y="477672"/>
            <a:ext cx="7956644" cy="4217158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AU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 কাকে বলে ?</a:t>
            </a:r>
            <a:b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কত প্রকার ?</a:t>
            </a:r>
            <a:b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৩। দুইটি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নাম বল ?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81671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183" y="239973"/>
            <a:ext cx="9875520" cy="1356360"/>
          </a:xfrm>
        </p:spPr>
        <p:txBody>
          <a:bodyPr/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AU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952" y="5212023"/>
            <a:ext cx="10572750" cy="1162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পেশাকে আ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ত্মক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র্মসংস্থানমূলক পেশা বলে তুমি মনে কর? তা কার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ব্যাখ্যা কর ।</a:t>
            </a:r>
            <a:endParaRPr lang="en-AU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18" y="1332647"/>
            <a:ext cx="49530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2" y="122827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E07D17-BC38-4BB1-894C-92EC680E5358}"/>
              </a:ext>
            </a:extLst>
          </p:cNvPr>
          <p:cNvSpPr txBox="1"/>
          <p:nvPr/>
        </p:nvSpPr>
        <p:spPr>
          <a:xfrm>
            <a:off x="2476500" y="5505450"/>
            <a:ext cx="6343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60445"/>
            <a:ext cx="11655187" cy="4570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3" y="122827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288" y="447463"/>
            <a:ext cx="3283424" cy="930961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15" y="914401"/>
            <a:ext cx="2928582" cy="2825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35" y="914402"/>
            <a:ext cx="2504010" cy="2825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3" y="1596573"/>
            <a:ext cx="1692325" cy="1692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377" y="3985146"/>
            <a:ext cx="5199796" cy="2756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শাহ্‌ জালাল পাটওয়ারী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 বড়গাঁও উচ্চ বিদ্যালয়,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ফরিদগঞ্জ, চাঁদপুর।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অ্যাম্বাসেডর এ টু আই ,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বাতায়ন।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চাঁদপুর জেলা।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2498" y="3985146"/>
            <a:ext cx="4394577" cy="2756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তৃতীয়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১৬/০৩/২০২০   </a:t>
            </a:r>
          </a:p>
        </p:txBody>
      </p:sp>
    </p:spTree>
    <p:extLst>
      <p:ext uri="{BB962C8B-B14F-4D97-AF65-F5344CB8AC3E}">
        <p14:creationId xmlns:p14="http://schemas.microsoft.com/office/powerpoint/2010/main" val="2263081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595" y="4829119"/>
            <a:ext cx="221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 পালন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1763" y="4935437"/>
            <a:ext cx="250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 চাষ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118" y="4935437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 চাষ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2FCD67-3763-4FB2-A147-000B68C4F5FD}"/>
              </a:ext>
            </a:extLst>
          </p:cNvPr>
          <p:cNvSpPr txBox="1"/>
          <p:nvPr/>
        </p:nvSpPr>
        <p:spPr>
          <a:xfrm>
            <a:off x="3385751" y="630195"/>
            <a:ext cx="575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A28888-158B-4CE0-9842-91BF3CC06D9D}"/>
              </a:ext>
            </a:extLst>
          </p:cNvPr>
          <p:cNvSpPr txBox="1"/>
          <p:nvPr/>
        </p:nvSpPr>
        <p:spPr>
          <a:xfrm>
            <a:off x="3335891" y="5777193"/>
            <a:ext cx="575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5" y="1758001"/>
            <a:ext cx="3448050" cy="3051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5" y="1780177"/>
            <a:ext cx="3725840" cy="3029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3" y="1746911"/>
            <a:ext cx="3422232" cy="305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5" y="40942"/>
            <a:ext cx="1783663" cy="16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47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820" y="2961564"/>
            <a:ext cx="7848269" cy="968991"/>
          </a:xfrm>
        </p:spPr>
        <p:txBody>
          <a:bodyPr>
            <a:no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ত্মক</a:t>
            </a:r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র্মসংস্থান</a:t>
            </a:r>
            <a:endParaRPr lang="en-AU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E41938B-8862-462C-BF60-C9EBF929222C}"/>
              </a:ext>
            </a:extLst>
          </p:cNvPr>
          <p:cNvSpPr txBox="1">
            <a:spLocks/>
          </p:cNvSpPr>
          <p:nvPr/>
        </p:nvSpPr>
        <p:spPr>
          <a:xfrm>
            <a:off x="3275462" y="914436"/>
            <a:ext cx="5390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A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04713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292" y="829149"/>
            <a:ext cx="4640239" cy="1325563"/>
          </a:xfrm>
        </p:spPr>
        <p:txBody>
          <a:bodyPr>
            <a:normAutofit/>
          </a:bodyPr>
          <a:lstStyle/>
          <a:p>
            <a:pPr algn="ctr"/>
            <a:r>
              <a:rPr lang="bn-BD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7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7415"/>
            <a:ext cx="10515600" cy="4080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আত্</a:t>
            </a:r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ধা</a:t>
            </a:r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্রণা</a:t>
            </a: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</a:p>
          <a:p>
            <a:pPr marL="0" indent="0">
              <a:buNone/>
            </a:pPr>
            <a:r>
              <a:rPr lang="bn-BD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আত্মক</a:t>
            </a:r>
            <a:r>
              <a:rPr lang="bn-BD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র্মসংস্থান ও উদ্যোগের মধ্যে সম্পর্ক ব্যাখ্যা করতে পারবে।</a:t>
            </a:r>
          </a:p>
          <a:p>
            <a:pPr marL="0" indent="0">
              <a:buNone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আত্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 প্রয়োজনীয়তা বলতে পারবে।</a:t>
            </a:r>
          </a:p>
          <a:p>
            <a:pPr marL="0" indent="0">
              <a:buNone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 ক্ষেত্রসমূহ চিহ্নিত করতে পারবে এবং</a:t>
            </a:r>
          </a:p>
          <a:p>
            <a:pPr marL="0" indent="0">
              <a:buNone/>
            </a:pP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আত্বকর্মসংসস্থানের ব্যবস্থা করতে পারবে।</a:t>
            </a:r>
            <a:endParaRPr lang="en-AU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50123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3" y="2333767"/>
            <a:ext cx="3340704" cy="3848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5" y="2333766"/>
            <a:ext cx="3411940" cy="3848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06" y="2333767"/>
            <a:ext cx="3287617" cy="3848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3849" y="491319"/>
            <a:ext cx="89938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491319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6" y="2129052"/>
            <a:ext cx="11491415" cy="45856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 অর্থে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নিজের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কর্মসংস্থানের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করাকে আত্মকর্মসংস্থান বলে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 মানুষ স্বাধীনভাবে নিজস্ব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আত্মনি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পারে। আত্মকর্মসংস্থান এর মাধ্যমে একজন মানুষ নিজের পাশাপাশি অনেক বেকার মানুষের কর্মসংস্থানের সুযোগ সৃষ্টি করতে পারে। এর ফলে অধিক চাহিদাকৃত চাকরির উপর চাপ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 যায়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বেকারত্ব হ্রাস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949" y="232012"/>
            <a:ext cx="6441743" cy="11737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আত্বকর্মসংস্থান কি?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22827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0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7679953" y="3070475"/>
            <a:ext cx="1322947" cy="5177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258361" y="1667688"/>
            <a:ext cx="1370287" cy="74796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57692" y="1252189"/>
            <a:ext cx="197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পেশা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02899" y="2700403"/>
            <a:ext cx="318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আয় বৃদ্ধির সম্ভাবনা অসীম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2900" y="4728479"/>
            <a:ext cx="222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037" y="836691"/>
            <a:ext cx="256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সামাজিক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955" y="4266814"/>
            <a:ext cx="27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দেশপ্রেম জাগ্রত হয়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955" y="2707267"/>
            <a:ext cx="298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গ্রামী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অর্থনীতির উন্নয়ন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258361" y="3070475"/>
            <a:ext cx="846766" cy="2588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2886171" y="3753134"/>
            <a:ext cx="1426522" cy="64671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3" idx="7"/>
          </p:cNvCxnSpPr>
          <p:nvPr/>
        </p:nvCxnSpPr>
        <p:spPr>
          <a:xfrm flipV="1">
            <a:off x="7156431" y="1667688"/>
            <a:ext cx="1455306" cy="61914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3" idx="5"/>
          </p:cNvCxnSpPr>
          <p:nvPr/>
        </p:nvCxnSpPr>
        <p:spPr>
          <a:xfrm>
            <a:off x="7156431" y="4037307"/>
            <a:ext cx="1305181" cy="69117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05127" y="1924292"/>
            <a:ext cx="3574825" cy="24755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আত্বকর্মসংস্থানের  প্রয়োজনীয়তা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7" y="5049669"/>
            <a:ext cx="1692325" cy="16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" grpId="0" animBg="1"/>
    </p:bld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4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5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6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7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8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9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1346</TotalTime>
  <Words>409</Words>
  <Application>Microsoft Office PowerPoint</Application>
  <PresentationFormat>Custom</PresentationFormat>
  <Paragraphs>106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1_Basis</vt:lpstr>
      <vt:lpstr>2_Basis</vt:lpstr>
      <vt:lpstr>3_Basis</vt:lpstr>
      <vt:lpstr>4_Basis</vt:lpstr>
      <vt:lpstr>5_Basis</vt:lpstr>
      <vt:lpstr>6_Basis</vt:lpstr>
      <vt:lpstr>7_Basis</vt:lpstr>
      <vt:lpstr>8_Basis</vt:lpstr>
      <vt:lpstr>Angles</vt:lpstr>
      <vt:lpstr>PowerPoint Presentation</vt:lpstr>
      <vt:lpstr>সবাইকে শুভেচ্ছা</vt:lpstr>
      <vt:lpstr>পরিচিতি</vt:lpstr>
      <vt:lpstr>PowerPoint Presentation</vt:lpstr>
      <vt:lpstr>                    আত্মকর্মসংস্থান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মূল্যায়নঃ  ১ ।  উদ্যোক্তা কাকে বলে ?  ২ । কর্মসংস্থান কত প্রকার ?         ৩। দুইটি কর্মসংস্থানের নাম বল ?</vt:lpstr>
      <vt:lpstr>বাড়ির কাজ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IC</cp:lastModifiedBy>
  <cp:revision>264</cp:revision>
  <dcterms:created xsi:type="dcterms:W3CDTF">2014-10-20T04:57:58Z</dcterms:created>
  <dcterms:modified xsi:type="dcterms:W3CDTF">2020-05-19T08:24:35Z</dcterms:modified>
</cp:coreProperties>
</file>