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405D-3074-46E9-8FE4-1DBBF2900A5F}" type="datetimeFigureOut">
              <a:rPr lang="en-US" smtClean="0"/>
              <a:t>19-May-20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D23E-C4AB-4342-9F27-866B6E70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2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405D-3074-46E9-8FE4-1DBBF2900A5F}" type="datetimeFigureOut">
              <a:rPr lang="en-US" smtClean="0"/>
              <a:t>19-May-20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D23E-C4AB-4342-9F27-866B6E70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68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405D-3074-46E9-8FE4-1DBBF2900A5F}" type="datetimeFigureOut">
              <a:rPr lang="en-US" smtClean="0"/>
              <a:t>19-May-20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D23E-C4AB-4342-9F27-866B6E70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88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405D-3074-46E9-8FE4-1DBBF2900A5F}" type="datetimeFigureOut">
              <a:rPr lang="en-US" smtClean="0"/>
              <a:t>19-May-20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D23E-C4AB-4342-9F27-866B6E70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44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405D-3074-46E9-8FE4-1DBBF2900A5F}" type="datetimeFigureOut">
              <a:rPr lang="en-US" smtClean="0"/>
              <a:t>19-May-20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D23E-C4AB-4342-9F27-866B6E70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21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405D-3074-46E9-8FE4-1DBBF2900A5F}" type="datetimeFigureOut">
              <a:rPr lang="en-US" smtClean="0"/>
              <a:t>19-May-20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D23E-C4AB-4342-9F27-866B6E70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8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405D-3074-46E9-8FE4-1DBBF2900A5F}" type="datetimeFigureOut">
              <a:rPr lang="en-US" smtClean="0"/>
              <a:t>19-May-20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D23E-C4AB-4342-9F27-866B6E70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47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405D-3074-46E9-8FE4-1DBBF2900A5F}" type="datetimeFigureOut">
              <a:rPr lang="en-US" smtClean="0"/>
              <a:t>19-May-20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D23E-C4AB-4342-9F27-866B6E70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49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405D-3074-46E9-8FE4-1DBBF2900A5F}" type="datetimeFigureOut">
              <a:rPr lang="en-US" smtClean="0"/>
              <a:t>19-May-20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D23E-C4AB-4342-9F27-866B6E70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72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405D-3074-46E9-8FE4-1DBBF2900A5F}" type="datetimeFigureOut">
              <a:rPr lang="en-US" smtClean="0"/>
              <a:t>19-May-20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D23E-C4AB-4342-9F27-866B6E70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77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405D-3074-46E9-8FE4-1DBBF2900A5F}" type="datetimeFigureOut">
              <a:rPr lang="en-US" smtClean="0"/>
              <a:t>19-May-20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D23E-C4AB-4342-9F27-866B6E70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97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8405D-3074-46E9-8FE4-1DBBF2900A5F}" type="datetimeFigureOut">
              <a:rPr lang="en-US" smtClean="0"/>
              <a:t>19-May-20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ED23E-C4AB-4342-9F27-866B6E70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1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hyperlink" Target="mailto:sm350950@gmail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jpe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115747" y="127320"/>
            <a:ext cx="11956648" cy="66091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" y="445770"/>
            <a:ext cx="11327130" cy="596646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668959" y="-561703"/>
            <a:ext cx="9122463" cy="4633811"/>
            <a:chOff x="3554556" y="-442913"/>
            <a:chExt cx="9122463" cy="4633811"/>
          </a:xfrm>
        </p:grpSpPr>
        <p:sp>
          <p:nvSpPr>
            <p:cNvPr id="8" name="Wave 7"/>
            <p:cNvSpPr/>
            <p:nvPr/>
          </p:nvSpPr>
          <p:spPr>
            <a:xfrm>
              <a:off x="3554556" y="2686396"/>
              <a:ext cx="7217034" cy="1504502"/>
            </a:xfrm>
            <a:prstGeom prst="wave">
              <a:avLst>
                <a:gd name="adj1" fmla="val 20000"/>
                <a:gd name="adj2" fmla="val -585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793" tIns="60897" rIns="121793" bIns="6089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bn-IN" sz="4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তোমাদের সবাইকে জানাই শুভেচ্ছা</a:t>
              </a:r>
              <a:r>
                <a:rPr lang="bn-IN" sz="4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r>
                <a:rPr lang="bn-IN" sz="48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4836" y="-442913"/>
              <a:ext cx="4402183" cy="44021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688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ntitled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115747" y="127320"/>
            <a:ext cx="11956648" cy="66091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8"/>
          <a:stretch/>
        </p:blipFill>
        <p:spPr>
          <a:xfrm>
            <a:off x="1346053" y="942049"/>
            <a:ext cx="5096312" cy="4475078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6599762" y="1405200"/>
            <a:ext cx="492721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বৃষ্টিপাতের কারণ হলো –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(১) বাতাসে জলীয় বাষ্পের উপস্থিতি, (২) ঊর্ধ্ব গমন এবং (৩) বায়ুমন্ডলের উষ্ণতা হৃাস পাওয়া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52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115743" y="127318"/>
            <a:ext cx="11956648" cy="66091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2" t="4697" r="4049"/>
          <a:stretch/>
        </p:blipFill>
        <p:spPr>
          <a:xfrm>
            <a:off x="3267740" y="1783201"/>
            <a:ext cx="5652655" cy="3297381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4710158" y="738585"/>
            <a:ext cx="2767817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00411" y="5276349"/>
            <a:ext cx="6987312" cy="8309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 সৃষ্টির কারণ ব্যাখ্যা কর।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65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115747" y="127320"/>
            <a:ext cx="11956648" cy="66091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6"/>
          <a:stretch/>
        </p:blipFill>
        <p:spPr>
          <a:xfrm>
            <a:off x="1670339" y="813383"/>
            <a:ext cx="9144000" cy="52370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92042" y="5320146"/>
            <a:ext cx="2804057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পরিচলন বৃষ্টি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112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117675" y="127321"/>
            <a:ext cx="11956648" cy="66091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2"/>
          <a:stretch/>
        </p:blipFill>
        <p:spPr>
          <a:xfrm>
            <a:off x="1219200" y="969818"/>
            <a:ext cx="9809018" cy="44057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527" y="969818"/>
            <a:ext cx="8728363" cy="4153766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344889" y="5265961"/>
            <a:ext cx="3067294" cy="8309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শৈলৎক্ষেপ বৃষ্টি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86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115747" y="127320"/>
            <a:ext cx="11956648" cy="66091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5"/>
          <a:stretch/>
        </p:blipFill>
        <p:spPr>
          <a:xfrm>
            <a:off x="4114800" y="2191512"/>
            <a:ext cx="3962400" cy="21865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3" b="15787"/>
          <a:stretch/>
        </p:blipFill>
        <p:spPr>
          <a:xfrm>
            <a:off x="1690255" y="1233055"/>
            <a:ext cx="8742217" cy="39762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27839" y="5336768"/>
            <a:ext cx="4132464" cy="8309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বায়ুপ্রাচীরজনিত বৃষ্টি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668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131758" y="248855"/>
            <a:ext cx="11956648" cy="66091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8" y="1025236"/>
            <a:ext cx="9892146" cy="4572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465690" y="5347992"/>
            <a:ext cx="1828653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ঘূর্ণি বৃষ্টি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931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159585" y="127320"/>
            <a:ext cx="11956648" cy="66091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319" y="1678675"/>
            <a:ext cx="4869181" cy="2668466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4628091" y="674436"/>
            <a:ext cx="2610094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7289" y="4496277"/>
            <a:ext cx="99212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পরিচলন বৃষ্টিপাত এবং শৈলৎক্ষেপ বৃষ্টিপাতের মধ্যে কোনটি নিরক্ষীয়  অঞ্চলে হয়ে থাকে বিশ্লেষণ কর।  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63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0" y="127319"/>
            <a:ext cx="11956648" cy="66091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449" y="1197327"/>
            <a:ext cx="7143750" cy="428625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433771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16643" y="0"/>
            <a:ext cx="11956648" cy="66091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28091" y="674436"/>
            <a:ext cx="170447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bn-BD" sz="4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89354" y="1505433"/>
            <a:ext cx="97955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১.বৃষ্টি মাপক যন্ত্রের নাম কী ?</a:t>
            </a:r>
          </a:p>
          <a:p>
            <a:pPr>
              <a:lnSpc>
                <a:spcPct val="150000"/>
              </a:lnSpc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বৈশিষ্ট্য ও প্রকৃতি অনুসারে স্বাভাবিক বৃষ্টিপাত কয় প্রকার?</a:t>
            </a:r>
          </a:p>
          <a:p>
            <a:pPr>
              <a:lnSpc>
                <a:spcPct val="150000"/>
              </a:lnSpc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ঘূর্ণি বৃষ্টি কী ?</a:t>
            </a:r>
          </a:p>
          <a:p>
            <a:pPr>
              <a:lnSpc>
                <a:spcPct val="150000"/>
              </a:lnSpc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 বৃষ্টিচ্ছায়া অঞ্চল কী ?</a:t>
            </a:r>
          </a:p>
        </p:txBody>
      </p:sp>
    </p:spTree>
    <p:extLst>
      <p:ext uri="{BB962C8B-B14F-4D97-AF65-F5344CB8AC3E}">
        <p14:creationId xmlns:p14="http://schemas.microsoft.com/office/powerpoint/2010/main" val="945312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235352" y="0"/>
            <a:ext cx="11956648" cy="66091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0" t="8361" r="31055" b="5470"/>
          <a:stretch/>
        </p:blipFill>
        <p:spPr>
          <a:xfrm>
            <a:off x="4727273" y="1600201"/>
            <a:ext cx="2411730" cy="18716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628091" y="633492"/>
            <a:ext cx="2610094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68780" y="3566572"/>
            <a:ext cx="93040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 কী কী ধরনের বৃষ্টিপাত হয় এবং কেন হয়? ব্যাখ্যা করে তার একটি তালিকা প্রস্তুত করে আনবে।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874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129251" y="124427"/>
            <a:ext cx="11956648" cy="66091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485" y="691372"/>
            <a:ext cx="1417444" cy="17836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-532435" y="2559872"/>
            <a:ext cx="754669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মাহমুদ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প্রতাপ মহিউদ্দিন মেমোরিয়াল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উচ্চ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উল্লাপাড়া ,সিরাজগঞ্জ। 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নং- ০১৭৩৩১১৩৯৫৭</a:t>
            </a:r>
          </a:p>
          <a:p>
            <a:pPr algn="ct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Email- 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sm</a:t>
            </a:r>
            <a:r>
              <a:rPr lang="en-US" sz="1600" dirty="0">
                <a:cs typeface="NikoshBAN" panose="02000000000000000000" pitchFamily="2" charset="0"/>
                <a:hlinkClick r:id="rId4"/>
              </a:rPr>
              <a:t>350950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@gmail.com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27"/>
          <a:stretch/>
        </p:blipFill>
        <p:spPr>
          <a:xfrm>
            <a:off x="7738192" y="625033"/>
            <a:ext cx="2234811" cy="27497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6454140" y="3783642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 – ৯ম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ভূগোল ও পরিবেশ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 –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 –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0360">
            <a:off x="5550870" y="625033"/>
            <a:ext cx="674381" cy="540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53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102436" y="93030"/>
            <a:ext cx="11956648" cy="66091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824188"/>
            <a:ext cx="9978390" cy="5107982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326255" y="824188"/>
            <a:ext cx="34975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386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235352" y="-22083"/>
            <a:ext cx="11956648" cy="66065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57601" y="728279"/>
            <a:ext cx="4472940" cy="8309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কি দেখছ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671" y="1674972"/>
            <a:ext cx="6583680" cy="4114800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857601" y="728279"/>
            <a:ext cx="4817770" cy="830997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চলো একটি ভিডিও দেখি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অঝোর ধারায় বৃষ্টি পড়ছে (Heavy  Rainfall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36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93671" y="1674972"/>
            <a:ext cx="658368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03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138607" y="125730"/>
            <a:ext cx="11956648" cy="66091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56735" y="578628"/>
            <a:ext cx="2920389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996" y="1523925"/>
            <a:ext cx="5055870" cy="3629025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165371" y="5267250"/>
            <a:ext cx="1903119" cy="8309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62"/>
          <a:stretch/>
        </p:blipFill>
        <p:spPr>
          <a:xfrm>
            <a:off x="3588996" y="1523925"/>
            <a:ext cx="5055870" cy="3629025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494095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127177" y="114300"/>
            <a:ext cx="11956648" cy="66091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61186" y="1526255"/>
            <a:ext cx="509778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 ...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17270" y="2432745"/>
            <a:ext cx="10504170" cy="313932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 কী তা বলতে পারবে; 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বৃষ্টিপাতের কারণ ব্যাখ্যা করতে পারবে ; 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প্রকারের বৃষ্টিপাত সম্পর্কে বর্ণনা করতে পারবে । </a:t>
            </a:r>
          </a:p>
        </p:txBody>
      </p:sp>
      <p:sp>
        <p:nvSpPr>
          <p:cNvPr id="6" name="Rectangle 5"/>
          <p:cNvSpPr/>
          <p:nvPr/>
        </p:nvSpPr>
        <p:spPr>
          <a:xfrm>
            <a:off x="5029176" y="535067"/>
            <a:ext cx="212979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63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115747" y="127320"/>
            <a:ext cx="11956648" cy="66091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379" y="1389222"/>
            <a:ext cx="6400800" cy="3310398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379" y="1389222"/>
            <a:ext cx="6400800" cy="3310398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93"/>
          <a:stretch/>
        </p:blipFill>
        <p:spPr>
          <a:xfrm>
            <a:off x="3108959" y="1389222"/>
            <a:ext cx="6400799" cy="3304771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108959" y="548673"/>
            <a:ext cx="6263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আমরা কী দেখছি?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48"/>
          <a:stretch/>
        </p:blipFill>
        <p:spPr>
          <a:xfrm>
            <a:off x="3108959" y="1393147"/>
            <a:ext cx="6400800" cy="3310398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1245869" y="4849793"/>
            <a:ext cx="99898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ভাসমান মেঘ ঘনীভূত হয়ে পানির ফোঁটা ফোঁটা আকারে মধ্যাকর্ষণ শক্তির টানে ভূপৃষ্ঠে পতিত হলে তাকে বৃষ্টিপাত বলে।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068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125730" y="121089"/>
            <a:ext cx="11956648" cy="66091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8" b="10000"/>
          <a:stretch/>
        </p:blipFill>
        <p:spPr>
          <a:xfrm>
            <a:off x="1347354" y="878265"/>
            <a:ext cx="4162425" cy="43548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40730" y="1232595"/>
            <a:ext cx="44234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 ছবি বল তো ?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40730" y="2795343"/>
            <a:ext cx="60688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বৃষ্টিমাপক যন্ত্র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Rain gauge)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383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115747" y="127320"/>
            <a:ext cx="11956648" cy="66091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629" y="1875502"/>
            <a:ext cx="4791051" cy="296037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098718" y="781123"/>
            <a:ext cx="2388870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89435" y="5099254"/>
            <a:ext cx="5007436" cy="8309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 কাকে বলে?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13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115747" y="127320"/>
            <a:ext cx="11956648" cy="660914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14008" y="1491627"/>
            <a:ext cx="7960123" cy="4020562"/>
            <a:chOff x="2467710" y="1462711"/>
            <a:chExt cx="6553199" cy="238861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710" y="1462711"/>
              <a:ext cx="3144981" cy="2388610"/>
            </a:xfrm>
            <a:prstGeom prst="rect">
              <a:avLst/>
            </a:prstGeom>
            <a:ln w="57150">
              <a:solidFill>
                <a:srgbClr val="FFFF00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2691" y="1462711"/>
              <a:ext cx="3408218" cy="2381250"/>
            </a:xfrm>
            <a:prstGeom prst="rect">
              <a:avLst/>
            </a:prstGeom>
            <a:ln w="57150">
              <a:solidFill>
                <a:srgbClr val="FFFF00"/>
              </a:solidFill>
            </a:ln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009" y="1485888"/>
            <a:ext cx="7960123" cy="4020562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3964189" y="648696"/>
            <a:ext cx="4692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বল তো কী  ?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7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236</Words>
  <Application>Microsoft Office PowerPoint</Application>
  <PresentationFormat>Widescreen</PresentationFormat>
  <Paragraphs>46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sultan mahmud</dc:creator>
  <cp:lastModifiedBy>Windows User</cp:lastModifiedBy>
  <cp:revision>111</cp:revision>
  <dcterms:created xsi:type="dcterms:W3CDTF">2019-10-20T12:27:30Z</dcterms:created>
  <dcterms:modified xsi:type="dcterms:W3CDTF">2020-05-19T12:14:24Z</dcterms:modified>
</cp:coreProperties>
</file>