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743BC-D68C-4EDD-BEE1-C21B2E924DA2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C5925-1E99-4AC1-9C21-0AFF81E8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C5925-1E99-4AC1-9C21-0AFF81E8E86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C5925-1E99-4AC1-9C21-0AFF81E8E86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1752600"/>
            <a:ext cx="7620000" cy="315471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199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তম</a:t>
            </a:r>
            <a:r>
              <a:rPr lang="en-US" sz="199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8382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পাকবাহিনীর এই গণহত্যাকে কী তুমি সমর্থন কর-উক্তিটির উপর ৫টি বাক্য লিখ।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5791200" cy="2743200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429000" y="0"/>
            <a:ext cx="25908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দলগত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4800600"/>
          <a:ext cx="914400" cy="771525"/>
        </p:xfrm>
        <a:graphic>
          <a:graphicData uri="http://schemas.openxmlformats.org/presentationml/2006/ole">
            <p:oleObj spid="_x0000_s17410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1447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২৫ মার্চের কখন পাকসেনারা রাস্তায় বেরিয়ে পড়ে?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বাঙালি জাতিকে ‘অদম্য’ বলা হয় কেন?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২৫ মার্চের কালরাতে বাংলার বুকে যা ঘটে-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228600"/>
            <a:ext cx="2362200" cy="914400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মূল্যায়ন:-</a:t>
            </a:r>
            <a:r>
              <a:rPr lang="en-US" sz="3200" b="1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0"/>
                <a:latin typeface="NikoshBAN" pitchFamily="2" charset="0"/>
                <a:cs typeface="NikoshBAN" pitchFamily="2" charset="0"/>
              </a:rPr>
              <a:t>নিচের চিত্রটি দেখে ১ ,২ ও ৩নং প্রশ্নের উত্তর দাও।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838200"/>
            <a:ext cx="4209430" cy="28846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85800" y="41148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0"/>
                <a:latin typeface="NikoshBAN" pitchFamily="2" charset="0"/>
                <a:cs typeface="NikoshBAN" pitchFamily="2" charset="0"/>
              </a:rPr>
              <a:t>চিত্রঃ ঢাকা বিশ্ববিদ্যলয়ে গণহত্যার ছবি</a:t>
            </a:r>
            <a:r>
              <a:rPr lang="en-US" sz="2400" b="1" dirty="0" smtClean="0">
                <a:ln w="0"/>
                <a:latin typeface="NikoshBAN" pitchFamily="2" charset="0"/>
                <a:cs typeface="NikoshBAN" pitchFamily="2" charset="0"/>
              </a:rPr>
              <a:t>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47244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চিত্রের ঘটনাটি সংঘটিত হয়-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578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জহুরুল হক হল         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শহিদুল্লাহ হল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রোকেয়া হল</a:t>
            </a:r>
          </a:p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নিচের কোনটি সঠিক?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ii, খ,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iii, ,ii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গ,iii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ঘ,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638800" y="914400"/>
            <a:ext cx="2590800" cy="30480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715000" y="990600"/>
            <a:ext cx="2438400" cy="2895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438400"/>
            <a:ext cx="5257800" cy="19812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1295400" y="1371600"/>
            <a:ext cx="6781800" cy="914400"/>
          </a:xfrm>
          <a:prstGeom prst="triangl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4600" y="2895600"/>
            <a:ext cx="9144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2895600"/>
            <a:ext cx="838200" cy="10668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-Down Arrow 5"/>
          <p:cNvSpPr/>
          <p:nvPr/>
        </p:nvSpPr>
        <p:spPr>
          <a:xfrm>
            <a:off x="4267200" y="2667000"/>
            <a:ext cx="685800" cy="1447800"/>
          </a:xfrm>
          <a:prstGeom prst="upDown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19200" y="5029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kern="1100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6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অপারেশন সার্চলাইটের সময় যে গণহত্যা হয়েছে তা ছিল নিষ্ঠুর ও অমানবিক-ঘটনার বিবরণ দাও</a:t>
            </a:r>
            <a:r>
              <a:rPr lang="bn-BD" sz="3600" b="1" dirty="0" smtClean="0">
                <a:ln w="1905"/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62000"/>
            <a:ext cx="6301029" cy="48870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1371600" y="762000"/>
            <a:ext cx="6324600" cy="48768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4648200" cy="1828800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n-US" sz="8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362200"/>
            <a:ext cx="4040188" cy="1219200"/>
          </a:xfr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191000"/>
            <a:ext cx="4116388" cy="2239963"/>
          </a:xfrm>
          <a:solidFill>
            <a:schemeClr val="bg1">
              <a:lumMod val="95000"/>
            </a:schemeClr>
          </a:solidFill>
          <a:ln w="76200">
            <a:noFill/>
          </a:ln>
        </p:spPr>
        <p:txBody>
          <a:bodyPr>
            <a:normAutofit fontScale="92500"/>
          </a:bodyPr>
          <a:lstStyle/>
          <a:p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সংগীতা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রানী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সাহা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রাম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5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362200"/>
            <a:ext cx="4041775" cy="1219200"/>
          </a:xfrm>
          <a:solidFill>
            <a:schemeClr val="bg1"/>
          </a:solidFill>
          <a:ln w="76200">
            <a:noFill/>
          </a:ln>
        </p:spPr>
        <p:txBody>
          <a:bodyPr/>
          <a:lstStyle/>
          <a:p>
            <a:pPr algn="ctr"/>
            <a:r>
              <a:rPr lang="en-US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91000"/>
            <a:ext cx="4041775" cy="2239963"/>
          </a:xfrm>
          <a:noFill/>
          <a:ln w="76200">
            <a:noFill/>
          </a:ln>
        </p:spPr>
        <p:txBody>
          <a:bodyPr/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- ৮ম 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বংলাদেশ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– ৪র্থ</a:t>
            </a:r>
          </a:p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– ৪৫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00" y="533400"/>
            <a:ext cx="5743612" cy="525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971800" y="6019800"/>
            <a:ext cx="3427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“গণহত্যার প্রস্তুতি”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শিক্ষাথীরা-</a:t>
            </a:r>
            <a:endParaRPr lang="en-US" sz="3600" b="1" u="sng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bn-BD" sz="2400" b="1" u="sng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গণহত্যার প্রস্তুতি সম্পর্কে বলতে পারবে।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2400" b="1" u="sng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 পরিকল্পনা বর্ণনা  করতে পারবে।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bn-BD" sz="2400" b="1" u="sng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অপারেশন সার্চলাইটের ভয়াবহ রূপ ব্যাখ্যা</a:t>
            </a:r>
            <a:r>
              <a:rPr lang="en-US" sz="2400" b="1" u="sng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2400" b="1" u="sng" kern="11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 পারবে।</a:t>
            </a:r>
            <a:endParaRPr lang="en-US" u="sng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9400" y="381000"/>
            <a:ext cx="1980791" cy="1614814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381000"/>
            <a:ext cx="2371095" cy="1624898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http://www.ajkersottasangbad24.com/assets/uploads/news/21d62-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37" r="3441" b="11286"/>
          <a:stretch/>
        </p:blipFill>
        <p:spPr bwMode="auto">
          <a:xfrm>
            <a:off x="990600" y="2057400"/>
            <a:ext cx="2151939" cy="1341721"/>
          </a:xfrm>
          <a:prstGeom prst="rect">
            <a:avLst/>
          </a:prstGeom>
          <a:ln w="762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17311">
            <a:off x="4812340" y="3788898"/>
            <a:ext cx="3221927" cy="1855593"/>
          </a:xfrm>
          <a:prstGeom prst="rect">
            <a:avLst/>
          </a:prstGeom>
          <a:ln w="3175"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533400" y="228600"/>
            <a:ext cx="28956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গণহত্যার প্রস্তুতি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67000" y="4114800"/>
            <a:ext cx="1295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৩মার্চ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2438400"/>
            <a:ext cx="1295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২৫মার্চ 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66800" y="4648200"/>
            <a:ext cx="1295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</a:rPr>
              <a:t>১মার্চ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67400" y="2895600"/>
            <a:ext cx="1295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২৪মার্চ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67200" y="3505200"/>
            <a:ext cx="1295400" cy="838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১৫ </a:t>
            </a:r>
            <a:r>
              <a:rPr lang="en-US" dirty="0" err="1" smtClean="0">
                <a:solidFill>
                  <a:srgbClr val="FFFF00"/>
                </a:solidFill>
              </a:rPr>
              <a:t>মার্চ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743200" y="3505200"/>
            <a:ext cx="533400" cy="609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7315200" y="2057400"/>
            <a:ext cx="533400" cy="4572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5181600" y="2057400"/>
            <a:ext cx="762000" cy="16764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25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8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সার্বিক দায়িত্বে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528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 ঢাকা শহরের দায়িত্বে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অপারেশন সার্চলাইটের ঢাকা বাহিরের দায়িত্বে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943600" y="4572000"/>
            <a:ext cx="3200400" cy="228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0" y="2286000"/>
            <a:ext cx="3048000" cy="22098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0"/>
            <a:ext cx="2971800" cy="2209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800600" y="2971800"/>
            <a:ext cx="1219200" cy="990600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029200" y="5486400"/>
            <a:ext cx="838200" cy="685800"/>
          </a:xfrm>
          <a:prstGeom prst="rightArrow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419600" y="533400"/>
            <a:ext cx="1676400" cy="1066800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267200" cy="25146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0"/>
            <a:ext cx="4648200" cy="25146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3886200"/>
            <a:ext cx="4343400" cy="29718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3886200"/>
            <a:ext cx="4267200" cy="29718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05400" y="3276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ঢাকা বিশ্ববিদ্যালয়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200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জগন্নাথ হল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800600" cy="3200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s://encrypted-tbn2.gstatic.com/images?q=tbn:ANd9GcRuG5od60L2GBgPsoCvowpEVyArGxvz5t4fQy5eHxXE0LQ3bPh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4343400" cy="335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1" y="3505201"/>
            <a:ext cx="4343400" cy="3352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5562600" y="533400"/>
            <a:ext cx="3048000" cy="2514600"/>
          </a:xfrm>
          <a:prstGeom prst="ellipse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২৫শে মার্চ রাতের</a:t>
            </a:r>
          </a:p>
          <a:p>
            <a:pPr algn="ctr"/>
            <a:r>
              <a:rPr lang="bn-BD" sz="4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গণহত্যা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7766" y="1066800"/>
            <a:ext cx="4227833" cy="35391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২৬শে মার্চ প্রথম প্রহরে স্বাধীনতার ঘোষণা দেওয়ার</a:t>
            </a: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 বঙ্গবন্ধুকে তার ৩২ নম্বর ধান্ডমন্ডি বাসা থেকে</a:t>
            </a:r>
          </a:p>
          <a:p>
            <a:pPr algn="ctr"/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পাকিস্তানী বাহিনী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গ্রেফতার করে।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152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গ্রেফতার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255</Words>
  <Application>Microsoft Office PowerPoint</Application>
  <PresentationFormat>On-screen Show (4:3)</PresentationFormat>
  <Paragraphs>53</Paragraphs>
  <Slides>14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Packager Shell Object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Lotus</dc:creator>
  <cp:lastModifiedBy>Windows User</cp:lastModifiedBy>
  <cp:revision>87</cp:revision>
  <dcterms:created xsi:type="dcterms:W3CDTF">2006-08-16T00:00:00Z</dcterms:created>
  <dcterms:modified xsi:type="dcterms:W3CDTF">2019-10-12T04:59:51Z</dcterms:modified>
</cp:coreProperties>
</file>