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22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4" r:id="rId7"/>
    <p:sldId id="260" r:id="rId8"/>
    <p:sldId id="267" r:id="rId9"/>
    <p:sldId id="261" r:id="rId10"/>
    <p:sldId id="268" r:id="rId11"/>
    <p:sldId id="262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7925-C2F1-4074-88AE-02B0E09AB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95739-C940-490F-A79F-0941B993C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D3473-7309-403D-88E3-8E45F7CF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33453-4A73-496F-A5CC-7784C2AE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9072-2F0F-47D5-8A71-9492D3BB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E4E0-B8F6-44BF-91F9-8C25CB24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B495-4EE6-45CA-BE29-C9E554A14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1F627-C9DF-4875-B5EB-38EAAB04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8C95D-A53D-41ED-BA86-F10211A1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F5E1-2755-4F11-B5B9-DFE54E8B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6509C-33E1-44B6-A4F8-C7C20BCAC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05930-3DDD-4A35-B2C5-66C1108FF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9B095-377F-49A7-97E6-951AC2EA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AA1BB-1112-4A96-8840-38F75501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ADE60-B5AA-47C1-BFB5-1D188A95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0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2EA5-B686-4D39-B95E-E06C528E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3DD6-90A9-4C50-9EBE-C4700C67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45F9-29AF-41C3-89C8-63FA8BAA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0ACAF-7405-4581-9D3D-8D854F4E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646A9-2C39-4E07-BA3F-C15BD7C2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B240-A967-4345-90C4-BC99D278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60CB-797A-4CA1-AEAA-E1DF839D3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1A482-9C31-49FC-B36F-CE368654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0303E-30C0-418D-9937-A26B1CE9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943E4-2793-4AE7-A9BF-3716D2E0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C3D-4839-4411-8DF1-8A07E9FA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D4D1-951D-48B1-926B-1126E8CF6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0DC10-A5D9-4261-A393-B7BC62282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A0707-FB3D-4424-B51F-EA6F25AC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C534D-DDB0-493A-8502-B15E2EC3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F96DB-2D14-45DC-9F60-911A7F54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9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7451-A2C8-482D-8173-DA6A56EB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13FC2-30B3-4B75-9A94-29EE2758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82E07-1357-4ACB-BA23-CD7D35D1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7EC4C-DB6E-45E8-8ADA-4AF30B3AF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BA6D4-D9B5-41A5-AFFE-A3B31662A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75D07-8510-4181-859B-89596FC8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197282-1BD5-4C37-828D-24503E91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209C3-F54F-4551-B327-21036A88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E2F6-A148-40D3-9F85-76C4DF27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A44C9-D307-4302-A9A8-95E158F9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D5ED2-4826-40E8-A019-677707C7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28C5F-9810-464C-994C-11D6B61A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755CE-B589-4EB9-84AD-689ACE02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B0844-8648-4099-9A7D-2C710614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C7B59-D15D-4677-860E-E34491B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8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14C5-122A-4B32-9757-9D158D77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F9BE-8C36-4ABA-9FFE-5E4D2D5DE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0FBA9-04BD-4A79-B563-57A30D394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8BAFB-AE16-4ED4-9A0F-6692AAF2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803F6-847E-4061-B9B1-82672E1B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07CD3-D107-4D34-937D-1BBD910B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5AB6-1524-4706-BF30-33E9F6C5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D1173-33D1-42D1-A86F-1DACC0193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893E1-D239-4629-B8DB-CD534365D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A0AC5-24CE-49D8-8803-0EBDA698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A4BBE-E9EC-4836-B16E-09C07736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C1656-E840-4CD8-BF6B-D1561991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DA8CD-5BCB-4490-A96C-4D7EDC47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325D7-2A36-40B8-B2BA-1ABEE985F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71171-7D5B-4C00-925A-65CE84DB0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72E6-9B53-4E2F-B3C4-CC13C548D172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669EC-823B-4385-972C-718647B39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46571-F469-48B3-85EB-59AE4AF48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E031-8A43-4317-9EDF-EE31CF9A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7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0.m4a"/><Relationship Id="rId7" Type="http://schemas.openxmlformats.org/officeDocument/2006/relationships/image" Target="../media/image26.jp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25.jpg"/><Relationship Id="rId5" Type="http://schemas.openxmlformats.org/officeDocument/2006/relationships/image" Target="../media/image24.gif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1.m4a"/><Relationship Id="rId7" Type="http://schemas.openxmlformats.org/officeDocument/2006/relationships/image" Target="../media/image4.png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11.jpe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6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9.m4a"/><Relationship Id="rId7" Type="http://schemas.openxmlformats.org/officeDocument/2006/relationships/image" Target="../media/image23.jp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C218-2D94-4473-AAD9-3142E4EB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3" y="940904"/>
            <a:ext cx="9144000" cy="1747424"/>
          </a:xfrm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00D03-635B-468D-9E31-591A1BA4E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1555" y="845899"/>
            <a:ext cx="3606456" cy="7291314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332625F1-3D0D-45D3-BADD-8016466C0F1D}"/>
              </a:ext>
            </a:extLst>
          </p:cNvPr>
          <p:cNvSpPr/>
          <p:nvPr/>
        </p:nvSpPr>
        <p:spPr>
          <a:xfrm>
            <a:off x="298838" y="265042"/>
            <a:ext cx="45719" cy="64923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3A2DE-AED4-42AF-83AD-5E2297B75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3126" y="247028"/>
            <a:ext cx="66643" cy="6610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D57443-D585-40C8-8F2F-9B9FC610D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26" y="6610971"/>
            <a:ext cx="11900423" cy="5486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391F8-535C-46F9-9DF5-A86EE775D4BB}"/>
              </a:ext>
            </a:extLst>
          </p:cNvPr>
          <p:cNvCxnSpPr/>
          <p:nvPr/>
        </p:nvCxnSpPr>
        <p:spPr>
          <a:xfrm>
            <a:off x="344557" y="940904"/>
            <a:ext cx="119269" cy="5724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086315-2A8F-49AF-BE74-3748D85DF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3857" y="416780"/>
            <a:ext cx="128027" cy="5736833"/>
          </a:xfrm>
          <a:prstGeom prst="rect">
            <a:avLst/>
          </a:prstGeom>
        </p:spPr>
      </p:pic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D66F6AC1-C701-4AEE-A897-8D33BC142307}"/>
              </a:ext>
            </a:extLst>
          </p:cNvPr>
          <p:cNvSpPr/>
          <p:nvPr/>
        </p:nvSpPr>
        <p:spPr>
          <a:xfrm>
            <a:off x="11289544" y="6199333"/>
            <a:ext cx="462517" cy="3969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4532895F-697A-4122-B525-E6B308E33BFF}"/>
              </a:ext>
            </a:extLst>
          </p:cNvPr>
          <p:cNvSpPr/>
          <p:nvPr/>
        </p:nvSpPr>
        <p:spPr>
          <a:xfrm rot="1539905" flipH="1">
            <a:off x="6007578" y="111379"/>
            <a:ext cx="45719" cy="61080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2268D5-3204-4224-846B-E42B3C0659EA}"/>
              </a:ext>
            </a:extLst>
          </p:cNvPr>
          <p:cNvGrpSpPr/>
          <p:nvPr/>
        </p:nvGrpSpPr>
        <p:grpSpPr>
          <a:xfrm>
            <a:off x="159026" y="151065"/>
            <a:ext cx="11887200" cy="597681"/>
            <a:chOff x="159026" y="151065"/>
            <a:chExt cx="11887200" cy="597681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0693D797-E9D7-44B9-B95B-E87D79A83A66}"/>
                </a:ext>
              </a:extLst>
            </p:cNvPr>
            <p:cNvSpPr/>
            <p:nvPr/>
          </p:nvSpPr>
          <p:spPr>
            <a:xfrm>
              <a:off x="159026" y="371061"/>
              <a:ext cx="11887200" cy="4571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180DCF24-CD49-47AE-B168-2E24E0847C9A}"/>
                </a:ext>
              </a:extLst>
            </p:cNvPr>
            <p:cNvSpPr/>
            <p:nvPr/>
          </p:nvSpPr>
          <p:spPr>
            <a:xfrm>
              <a:off x="332231" y="371061"/>
              <a:ext cx="515908" cy="37768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C6D0537-BA5F-49FB-9337-EB7EC008D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59016" y="151065"/>
              <a:ext cx="336281" cy="5764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E3C1ABE-B6A1-446E-A154-D5C68B19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3263" y="151065"/>
              <a:ext cx="321350" cy="550886"/>
            </a:xfrm>
            <a:prstGeom prst="rect">
              <a:avLst/>
            </a:prstGeom>
          </p:spPr>
        </p:pic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6317655-D084-444C-AA37-9D0EB057B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46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82">
        <p15:prstTrans prst="drape"/>
      </p:transition>
    </mc:Choice>
    <mc:Fallback xmlns="">
      <p:transition spd="slow" advTm="10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F5317-B3DA-4ECD-9163-C873FCA1F7EF}"/>
              </a:ext>
            </a:extLst>
          </p:cNvPr>
          <p:cNvSpPr/>
          <p:nvPr/>
        </p:nvSpPr>
        <p:spPr>
          <a:xfrm>
            <a:off x="1577009" y="2054087"/>
            <a:ext cx="2623930" cy="55659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653318-ABBE-4E5C-B29A-F4E56CEB3DD3}"/>
              </a:ext>
            </a:extLst>
          </p:cNvPr>
          <p:cNvSpPr/>
          <p:nvPr/>
        </p:nvSpPr>
        <p:spPr>
          <a:xfrm>
            <a:off x="1616766" y="3412435"/>
            <a:ext cx="2623930" cy="6228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4A899A-E274-44F2-99CA-B632B5CD839E}"/>
              </a:ext>
            </a:extLst>
          </p:cNvPr>
          <p:cNvSpPr/>
          <p:nvPr/>
        </p:nvSpPr>
        <p:spPr>
          <a:xfrm>
            <a:off x="1616765" y="4744279"/>
            <a:ext cx="2623930" cy="6228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বীযর্বা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8D5170-9362-49B9-9B3F-0E9558F5346A}"/>
              </a:ext>
            </a:extLst>
          </p:cNvPr>
          <p:cNvSpPr/>
          <p:nvPr/>
        </p:nvSpPr>
        <p:spPr>
          <a:xfrm>
            <a:off x="8401878" y="4744278"/>
            <a:ext cx="2319130" cy="6228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্তিমান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475B90-39DC-4460-968E-FBA921A563BE}"/>
              </a:ext>
            </a:extLst>
          </p:cNvPr>
          <p:cNvSpPr/>
          <p:nvPr/>
        </p:nvSpPr>
        <p:spPr>
          <a:xfrm>
            <a:off x="8401877" y="3412435"/>
            <a:ext cx="2319131" cy="6228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E67F56-793B-4367-A58B-66FD8351686F}"/>
              </a:ext>
            </a:extLst>
          </p:cNvPr>
          <p:cNvSpPr/>
          <p:nvPr/>
        </p:nvSpPr>
        <p:spPr>
          <a:xfrm>
            <a:off x="8401878" y="2046596"/>
            <a:ext cx="2319131" cy="55659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া/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26050B1C-0000-4D9C-AEF6-DF58DB24034E}"/>
              </a:ext>
            </a:extLst>
          </p:cNvPr>
          <p:cNvSpPr/>
          <p:nvPr/>
        </p:nvSpPr>
        <p:spPr>
          <a:xfrm>
            <a:off x="3021498" y="669234"/>
            <a:ext cx="3366052" cy="1166191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8498B7-7A20-43FC-B69D-CF805298D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39" y="1760882"/>
            <a:ext cx="1828800" cy="114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839E55-4960-489A-BD7D-88F5470FD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02" y="3053558"/>
            <a:ext cx="1828799" cy="13898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BBC7EC-5B5C-4E7F-972A-C4EBE93FD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39" y="4503666"/>
            <a:ext cx="1764463" cy="1389888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44917010-40D2-4A67-B60A-63E32C1B5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76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753">
        <p15:prstTrans prst="airplane"/>
      </p:transition>
    </mc:Choice>
    <mc:Fallback xmlns="">
      <p:transition spd="slow" advTm="137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B7F64-D4A3-489B-8756-CE5D59C8FD6D}"/>
              </a:ext>
            </a:extLst>
          </p:cNvPr>
          <p:cNvSpPr txBox="1"/>
          <p:nvPr/>
        </p:nvSpPr>
        <p:spPr>
          <a:xfrm>
            <a:off x="4214189" y="1057101"/>
            <a:ext cx="4969565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10CB6-F4B2-4CDE-8690-6B182AD38EF3}"/>
              </a:ext>
            </a:extLst>
          </p:cNvPr>
          <p:cNvSpPr txBox="1"/>
          <p:nvPr/>
        </p:nvSpPr>
        <p:spPr>
          <a:xfrm>
            <a:off x="4214190" y="2007704"/>
            <a:ext cx="4704522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র.......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B1832-D609-4460-A4F4-4DB9A97FB19D}"/>
              </a:ext>
            </a:extLst>
          </p:cNvPr>
          <p:cNvSpPr txBox="1"/>
          <p:nvPr/>
        </p:nvSpPr>
        <p:spPr>
          <a:xfrm>
            <a:off x="2729947" y="2862470"/>
            <a:ext cx="49695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bn-IN" dirty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ক্রন্দন</a:t>
            </a:r>
          </a:p>
          <a:p>
            <a:pPr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জীবাত্মা</a:t>
            </a:r>
          </a:p>
          <a:p>
            <a:pPr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আকিঞ্চন</a:t>
            </a:r>
          </a:p>
          <a:p>
            <a:pPr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অনিত্য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3725A-25DE-4D14-84C2-57780B0C4133}"/>
              </a:ext>
            </a:extLst>
          </p:cNvPr>
          <p:cNvSpPr txBox="1"/>
          <p:nvPr/>
        </p:nvSpPr>
        <p:spPr>
          <a:xfrm>
            <a:off x="2630555" y="1767760"/>
            <a:ext cx="3167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লিখ।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F2373A-C28C-4E94-AE9E-F4CCF8AAE6F6}"/>
              </a:ext>
            </a:extLst>
          </p:cNvPr>
          <p:cNvGrpSpPr/>
          <p:nvPr/>
        </p:nvGrpSpPr>
        <p:grpSpPr>
          <a:xfrm>
            <a:off x="159026" y="151065"/>
            <a:ext cx="11887200" cy="597681"/>
            <a:chOff x="159026" y="151065"/>
            <a:chExt cx="11887200" cy="597681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6E6442D2-C35F-4E78-8FE2-A595C7B535E2}"/>
                </a:ext>
              </a:extLst>
            </p:cNvPr>
            <p:cNvSpPr/>
            <p:nvPr/>
          </p:nvSpPr>
          <p:spPr>
            <a:xfrm>
              <a:off x="159026" y="371061"/>
              <a:ext cx="11887200" cy="4571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xplosion: 8 Points 8">
              <a:extLst>
                <a:ext uri="{FF2B5EF4-FFF2-40B4-BE49-F238E27FC236}">
                  <a16:creationId xmlns:a16="http://schemas.microsoft.com/office/drawing/2014/main" id="{9025FAA3-475F-4CD1-858C-75182C96051D}"/>
                </a:ext>
              </a:extLst>
            </p:cNvPr>
            <p:cNvSpPr/>
            <p:nvPr/>
          </p:nvSpPr>
          <p:spPr>
            <a:xfrm>
              <a:off x="332231" y="371061"/>
              <a:ext cx="515908" cy="37768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6F3959-44E4-47E5-B654-140E1B7A2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9016" y="151065"/>
              <a:ext cx="336281" cy="5764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979CB0-CAD3-4EE1-A982-206CE5C5B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3263" y="151065"/>
              <a:ext cx="321350" cy="55088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C369203-5E2B-4AFC-990F-35983128C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45788" y="6085089"/>
            <a:ext cx="11900423" cy="6218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18C2E2-CA3D-4218-85AB-40DAA54FBFDF}"/>
              </a:ext>
            </a:extLst>
          </p:cNvPr>
          <p:cNvCxnSpPr/>
          <p:nvPr/>
        </p:nvCxnSpPr>
        <p:spPr>
          <a:xfrm>
            <a:off x="212962" y="548316"/>
            <a:ext cx="119269" cy="5724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2A3EBDC-F4C7-45C8-A8F4-9DFB449B3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2133" y="560583"/>
            <a:ext cx="128027" cy="573683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36B5C3D-DBDF-4409-B8FE-91C9B7854D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8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476">
        <p14:ripple/>
      </p:transition>
    </mc:Choice>
    <mc:Fallback xmlns="">
      <p:transition spd="slow" advTm="74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184AF-E7E7-4F63-9979-30576C67F85E}"/>
              </a:ext>
            </a:extLst>
          </p:cNvPr>
          <p:cNvSpPr txBox="1"/>
          <p:nvPr/>
        </p:nvSpPr>
        <p:spPr>
          <a:xfrm>
            <a:off x="1961322" y="1921565"/>
            <a:ext cx="55791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শিক্ষার্থীরা.........</a:t>
            </a:r>
          </a:p>
          <a:p>
            <a:pPr>
              <a:buNone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কবি কে ?                                     </a:t>
            </a:r>
          </a:p>
          <a:p>
            <a:pPr>
              <a:buNone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কবির মহাকাব্যের নাম কি?                                         </a:t>
            </a:r>
          </a:p>
          <a:p>
            <a:pPr>
              <a:buNone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কবিতায় কবি কিসে ভুলতে নিষেধ করেছেন?        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6702A-200C-4B94-B978-4F69CA2E0D35}"/>
              </a:ext>
            </a:extLst>
          </p:cNvPr>
          <p:cNvSpPr txBox="1"/>
          <p:nvPr/>
        </p:nvSpPr>
        <p:spPr>
          <a:xfrm>
            <a:off x="7832035" y="2791290"/>
            <a:ext cx="230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হেমচন্দ্র বন্দ্যোপাধ্যায়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885A9-5E78-43C1-B480-E3450887074A}"/>
              </a:ext>
            </a:extLst>
          </p:cNvPr>
          <p:cNvSpPr txBox="1"/>
          <p:nvPr/>
        </p:nvSpPr>
        <p:spPr>
          <a:xfrm>
            <a:off x="7832035" y="3429000"/>
            <a:ext cx="271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বৃত্রসংহার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D1BF1-90E2-476B-8C04-FBAF2FA5BF4D}"/>
              </a:ext>
            </a:extLst>
          </p:cNvPr>
          <p:cNvSpPr txBox="1"/>
          <p:nvPr/>
        </p:nvSpPr>
        <p:spPr>
          <a:xfrm>
            <a:off x="7832035" y="4066710"/>
            <a:ext cx="2690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বাহ্যদৃশ্যে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1BB22130-9947-40D4-8F29-5C0C04315FA0}"/>
              </a:ext>
            </a:extLst>
          </p:cNvPr>
          <p:cNvSpPr/>
          <p:nvPr/>
        </p:nvSpPr>
        <p:spPr>
          <a:xfrm>
            <a:off x="4320209" y="1062842"/>
            <a:ext cx="3511826" cy="62112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llate 7">
            <a:extLst>
              <a:ext uri="{FF2B5EF4-FFF2-40B4-BE49-F238E27FC236}">
                <a16:creationId xmlns:a16="http://schemas.microsoft.com/office/drawing/2014/main" id="{37F20CFB-5169-4623-BE8C-46EEDBCFD4C1}"/>
              </a:ext>
            </a:extLst>
          </p:cNvPr>
          <p:cNvSpPr/>
          <p:nvPr/>
        </p:nvSpPr>
        <p:spPr>
          <a:xfrm>
            <a:off x="768626" y="516835"/>
            <a:ext cx="609600" cy="140473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033FB-EAFE-44D0-906A-85630CDB7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335" y="516835"/>
            <a:ext cx="634039" cy="141439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15EEA1-5EF4-4A7D-8BC3-7559892D10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12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677">
        <p15:prstTrans prst="peelOff"/>
      </p:transition>
    </mc:Choice>
    <mc:Fallback xmlns="">
      <p:transition spd="slow" advTm="8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C2D6E43-94AC-404F-B48E-01D68D8449DA}"/>
              </a:ext>
            </a:extLst>
          </p:cNvPr>
          <p:cNvGrpSpPr/>
          <p:nvPr/>
        </p:nvGrpSpPr>
        <p:grpSpPr>
          <a:xfrm>
            <a:off x="4628686" y="1767156"/>
            <a:ext cx="3216601" cy="3732497"/>
            <a:chOff x="4641938" y="1780408"/>
            <a:chExt cx="3216601" cy="3732497"/>
          </a:xfrm>
        </p:grpSpPr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9B97CF93-483D-4C98-A287-358843D363E7}"/>
                </a:ext>
              </a:extLst>
            </p:cNvPr>
            <p:cNvSpPr/>
            <p:nvPr/>
          </p:nvSpPr>
          <p:spPr>
            <a:xfrm>
              <a:off x="4691270" y="3207026"/>
              <a:ext cx="3167269" cy="2305879"/>
            </a:xfrm>
            <a:prstGeom prst="bevel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as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্দেশ্য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হওয়া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উচিত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মতামত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1F0252F-DF3A-48D5-80E6-426B1D64DA69}"/>
                </a:ext>
              </a:extLst>
            </p:cNvPr>
            <p:cNvSpPr/>
            <p:nvPr/>
          </p:nvSpPr>
          <p:spPr>
            <a:xfrm rot="2819794">
              <a:off x="4692243" y="1730103"/>
              <a:ext cx="3064769" cy="3165379"/>
            </a:xfrm>
            <a:prstGeom prst="halfFram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4D7EBA-44DD-4CB2-B8DA-F052046240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7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85">
        <p:blinds dir="vert"/>
      </p:transition>
    </mc:Choice>
    <mc:Fallback xmlns="">
      <p:transition spd="slow" advTm="238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BB3E57-1EF3-4A8E-832A-86586A0EF336}"/>
              </a:ext>
            </a:extLst>
          </p:cNvPr>
          <p:cNvGrpSpPr/>
          <p:nvPr/>
        </p:nvGrpSpPr>
        <p:grpSpPr>
          <a:xfrm>
            <a:off x="3293165" y="1364974"/>
            <a:ext cx="5836755" cy="4012096"/>
            <a:chOff x="3293165" y="1364974"/>
            <a:chExt cx="5836755" cy="401209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234341-E7E9-4173-A8F7-D8CF2E6D9B99}"/>
                </a:ext>
              </a:extLst>
            </p:cNvPr>
            <p:cNvSpPr txBox="1"/>
            <p:nvPr/>
          </p:nvSpPr>
          <p:spPr>
            <a:xfrm>
              <a:off x="3293165" y="1364974"/>
              <a:ext cx="5605669" cy="1862048"/>
            </a:xfrm>
            <a:prstGeom prst="rect">
              <a:avLst/>
            </a:prstGeom>
            <a:noFill/>
            <a:ln w="34925">
              <a:solidFill>
                <a:srgbClr val="FFFFFF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0A353D50-044B-49D2-8CFA-E24BAA506093}"/>
                </a:ext>
              </a:extLst>
            </p:cNvPr>
            <p:cNvPicPr/>
            <p:nvPr/>
          </p:nvPicPr>
          <p:blipFill>
            <a:blip r:embed="rId5"/>
            <a:srcRect t="45204" r="1515"/>
            <a:stretch>
              <a:fillRect/>
            </a:stretch>
          </p:blipFill>
          <p:spPr>
            <a:xfrm>
              <a:off x="5328202" y="3031435"/>
              <a:ext cx="3801718" cy="23456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innerShdw blurRad="114300">
                <a:prstClr val="black"/>
              </a:innerShdw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</p:pic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84BA0CF-0F41-4ED2-A6E6-A101FDC0F9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496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27">
        <p15:prstTrans prst="pageCurlDouble"/>
      </p:transition>
    </mc:Choice>
    <mc:Fallback xmlns="">
      <p:transition spd="slow" advTm="2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63560-64FB-4421-A977-84E8CC550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52810"/>
            <a:ext cx="4383156" cy="43513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উলুম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টেকনাফ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০১৮১৮৬২০২২৮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aktaruljalil@gmail.com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3892E-8B3A-4244-8412-D8EB7C72C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3038" y="1488018"/>
            <a:ext cx="4383156" cy="5597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8B41-F166-47FD-BECF-53CB40CF6880}"/>
              </a:ext>
            </a:extLst>
          </p:cNvPr>
          <p:cNvPicPr/>
          <p:nvPr/>
        </p:nvPicPr>
        <p:blipFill>
          <a:blip r:embed="rId4" cstate="print"/>
          <a:srcRect l="3333" t="2778" r="10833" b="-1389"/>
          <a:stretch>
            <a:fillRect/>
          </a:stretch>
        </p:blipFill>
        <p:spPr>
          <a:xfrm rot="5400000">
            <a:off x="8471169" y="2436047"/>
            <a:ext cx="2406659" cy="1586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019A1A71-64AA-448C-B89B-2D15A3D30858}"/>
              </a:ext>
            </a:extLst>
          </p:cNvPr>
          <p:cNvSpPr/>
          <p:nvPr/>
        </p:nvSpPr>
        <p:spPr>
          <a:xfrm>
            <a:off x="3736027" y="291280"/>
            <a:ext cx="5380382" cy="92765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AAE8C-1228-43E5-8B7F-34AE622980CE}"/>
              </a:ext>
            </a:extLst>
          </p:cNvPr>
          <p:cNvSpPr txBox="1"/>
          <p:nvPr/>
        </p:nvSpPr>
        <p:spPr>
          <a:xfrm>
            <a:off x="8024037" y="4591967"/>
            <a:ext cx="330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সাহিত্য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E2EA7FEE-0185-4742-8AEC-FC833DBD7CD3}"/>
              </a:ext>
            </a:extLst>
          </p:cNvPr>
          <p:cNvSpPr/>
          <p:nvPr/>
        </p:nvSpPr>
        <p:spPr>
          <a:xfrm>
            <a:off x="6078344" y="2145266"/>
            <a:ext cx="110422" cy="3142352"/>
          </a:xfrm>
          <a:prstGeom prst="flowChartInputOutpu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387EE-1ACE-4B68-8182-1A9336F14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1865383"/>
            <a:ext cx="1367581" cy="144911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0905C22-1D0B-4B80-84E1-ED5D0272B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36">
        <p14:switch dir="r"/>
      </p:transition>
    </mc:Choice>
    <mc:Fallback xmlns="">
      <p:transition spd="slow" advTm="1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E4830B0-C051-4205-80E9-8503F082A4D5}"/>
              </a:ext>
            </a:extLst>
          </p:cNvPr>
          <p:cNvPicPr/>
          <p:nvPr/>
        </p:nvPicPr>
        <p:blipFill>
          <a:blip r:embed="rId5"/>
          <a:srcRect t="45204" r="1515"/>
          <a:stretch>
            <a:fillRect/>
          </a:stretch>
        </p:blipFill>
        <p:spPr>
          <a:xfrm>
            <a:off x="848138" y="2256182"/>
            <a:ext cx="3013213" cy="2345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02CD70-9093-4B9F-9BB7-4E0AD96EF325}"/>
              </a:ext>
            </a:extLst>
          </p:cNvPr>
          <p:cNvPicPr/>
          <p:nvPr/>
        </p:nvPicPr>
        <p:blipFill>
          <a:blip r:embed="rId6"/>
          <a:srcRect r="33703" b="8869"/>
          <a:stretch>
            <a:fillRect/>
          </a:stretch>
        </p:blipFill>
        <p:spPr>
          <a:xfrm>
            <a:off x="4537213" y="2428460"/>
            <a:ext cx="2910509" cy="20010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4A9B5-A44B-4C8A-A73F-C8858EE6DF87}"/>
              </a:ext>
            </a:extLst>
          </p:cNvPr>
          <p:cNvPicPr/>
          <p:nvPr/>
        </p:nvPicPr>
        <p:blipFill>
          <a:blip r:embed="rId7"/>
          <a:srcRect l="22297" t="16667" r="28334" b="42430"/>
          <a:stretch>
            <a:fillRect/>
          </a:stretch>
        </p:blipFill>
        <p:spPr>
          <a:xfrm>
            <a:off x="8123583" y="2161760"/>
            <a:ext cx="3326295" cy="23456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21CE8B-D487-4136-B12C-2BD0EAFC2004}"/>
              </a:ext>
            </a:extLst>
          </p:cNvPr>
          <p:cNvSpPr txBox="1"/>
          <p:nvPr/>
        </p:nvSpPr>
        <p:spPr>
          <a:xfrm>
            <a:off x="2140226" y="596348"/>
            <a:ext cx="7911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6E07DF-78DB-4826-AE92-7483BD028D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430">
        <p14:gallery dir="l"/>
      </p:transition>
    </mc:Choice>
    <mc:Fallback xmlns="">
      <p:transition spd="slow" advTm="74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DCA56102-A5D3-4DA5-9086-CF2282CFBB9B}"/>
              </a:ext>
            </a:extLst>
          </p:cNvPr>
          <p:cNvSpPr/>
          <p:nvPr/>
        </p:nvSpPr>
        <p:spPr>
          <a:xfrm>
            <a:off x="3604589" y="1550504"/>
            <a:ext cx="5565913" cy="1338469"/>
          </a:xfrm>
          <a:prstGeom prst="downArrowCallou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D8853-EF8C-47E5-BA68-EEEF56A774FC}"/>
              </a:ext>
            </a:extLst>
          </p:cNvPr>
          <p:cNvSpPr txBox="1"/>
          <p:nvPr/>
        </p:nvSpPr>
        <p:spPr>
          <a:xfrm>
            <a:off x="3525077" y="3405424"/>
            <a:ext cx="57249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None/>
            </a:pPr>
            <a:r>
              <a:rPr lang="bn-IN" sz="2800" dirty="0">
                <a:latin typeface="SutonnyOMJ" pitchFamily="2" charset="0"/>
                <a:cs typeface="SutonnyOMJ" pitchFamily="2" charset="0"/>
              </a:rPr>
              <a:t>জীবন-সঙ্গীত</a:t>
            </a:r>
          </a:p>
          <a:p>
            <a:pPr marL="514350" indent="-514350" algn="ctr">
              <a:buNone/>
            </a:pPr>
            <a:r>
              <a:rPr lang="bn-IN" sz="2400" dirty="0">
                <a:latin typeface="SutonnyOMJ" pitchFamily="2" charset="0"/>
                <a:cs typeface="SutonnyOMJ" pitchFamily="2" charset="0"/>
              </a:rPr>
              <a:t>                                                            হেমচন্দ্র বন্দ্যোপাধ্যায়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7417AF-76E1-40E8-8E43-6813A56CA672}"/>
              </a:ext>
            </a:extLst>
          </p:cNvPr>
          <p:cNvGrpSpPr/>
          <p:nvPr/>
        </p:nvGrpSpPr>
        <p:grpSpPr>
          <a:xfrm>
            <a:off x="159026" y="151065"/>
            <a:ext cx="11887200" cy="597681"/>
            <a:chOff x="159026" y="151065"/>
            <a:chExt cx="11887200" cy="597681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EA6A3BF6-5816-451C-A5D7-28A319475196}"/>
                </a:ext>
              </a:extLst>
            </p:cNvPr>
            <p:cNvSpPr/>
            <p:nvPr/>
          </p:nvSpPr>
          <p:spPr>
            <a:xfrm>
              <a:off x="159026" y="371061"/>
              <a:ext cx="11887200" cy="4571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xplosion: 8 Points 5">
              <a:extLst>
                <a:ext uri="{FF2B5EF4-FFF2-40B4-BE49-F238E27FC236}">
                  <a16:creationId xmlns:a16="http://schemas.microsoft.com/office/drawing/2014/main" id="{6DA2D11F-E28C-48B4-9AEC-A22F1CBEFA4D}"/>
                </a:ext>
              </a:extLst>
            </p:cNvPr>
            <p:cNvSpPr/>
            <p:nvPr/>
          </p:nvSpPr>
          <p:spPr>
            <a:xfrm>
              <a:off x="332231" y="371061"/>
              <a:ext cx="515908" cy="37768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DB46E8-2893-4A05-BB43-92C6B76EB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9016" y="151065"/>
              <a:ext cx="336281" cy="5764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9BDAF0-F95C-4B56-89B6-D9FA301DB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3263" y="151065"/>
              <a:ext cx="321350" cy="55088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7A20AC-2D4D-4008-A288-C2DB73593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9697" y="6085089"/>
            <a:ext cx="11900423" cy="621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5A2B5-3AED-4888-8E57-84012556C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3126" y="247028"/>
            <a:ext cx="66643" cy="6610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03CDFF-8D5D-48CC-9C9F-8EC4F8EBD0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487" y="247028"/>
            <a:ext cx="67062" cy="66086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BC376-5CFA-46E7-AED8-C5B16C9B8D5D}"/>
              </a:ext>
            </a:extLst>
          </p:cNvPr>
          <p:cNvCxnSpPr/>
          <p:nvPr/>
        </p:nvCxnSpPr>
        <p:spPr>
          <a:xfrm>
            <a:off x="296236" y="1535414"/>
            <a:ext cx="169304" cy="4951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5B7BD72-06E1-48B2-A207-B82942CEE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6327" y="393920"/>
            <a:ext cx="176799" cy="4962574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53629151-5230-4E7F-AE09-ADA0C31318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25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215">
        <p15:prstTrans prst="fracture"/>
      </p:transition>
    </mc:Choice>
    <mc:Fallback xmlns="">
      <p:transition spd="slow" advTm="5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43F08-94CB-4ECB-8CF8-B3508EF7D7EF}"/>
              </a:ext>
            </a:extLst>
          </p:cNvPr>
          <p:cNvSpPr txBox="1"/>
          <p:nvPr/>
        </p:nvSpPr>
        <p:spPr>
          <a:xfrm>
            <a:off x="2319130" y="2133600"/>
            <a:ext cx="59767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লিখতে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কঠিন শব্দ দিয়ে বাক্য গঠন করতে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81AF6F6-A5B1-4162-961D-211BF4A08236}"/>
              </a:ext>
            </a:extLst>
          </p:cNvPr>
          <p:cNvSpPr/>
          <p:nvPr/>
        </p:nvSpPr>
        <p:spPr>
          <a:xfrm>
            <a:off x="2491409" y="1205948"/>
            <a:ext cx="4770782" cy="10999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9B62B2-E36D-4E52-9DF2-916EFB4313FD}"/>
              </a:ext>
            </a:extLst>
          </p:cNvPr>
          <p:cNvGrpSpPr/>
          <p:nvPr/>
        </p:nvGrpSpPr>
        <p:grpSpPr>
          <a:xfrm>
            <a:off x="512959" y="596348"/>
            <a:ext cx="559550" cy="720694"/>
            <a:chOff x="512959" y="596348"/>
            <a:chExt cx="559550" cy="720694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FD5AB55D-54D5-49CD-A89F-433AAC85D4DC}"/>
                </a:ext>
              </a:extLst>
            </p:cNvPr>
            <p:cNvSpPr/>
            <p:nvPr/>
          </p:nvSpPr>
          <p:spPr>
            <a:xfrm>
              <a:off x="675861" y="596348"/>
              <a:ext cx="225287" cy="4373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1520FB-15E3-40FA-899C-C9BD8D79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959" y="841513"/>
              <a:ext cx="249958" cy="4755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FC6CC7-E49F-4279-B836-46994A40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551" y="841513"/>
              <a:ext cx="249958" cy="47552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1F58E75-C645-4DEC-A99A-5CE52071A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519" y="596348"/>
            <a:ext cx="560881" cy="73768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FE6E53F-6912-45B2-91EA-A9B5EB73DE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4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67">
        <p14:prism isInverted="1"/>
      </p:transition>
    </mc:Choice>
    <mc:Fallback xmlns="">
      <p:transition spd="slow" advTm="7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5C21F-887E-40B7-A857-8EEC235BC3DB}"/>
              </a:ext>
            </a:extLst>
          </p:cNvPr>
          <p:cNvSpPr txBox="1"/>
          <p:nvPr/>
        </p:nvSpPr>
        <p:spPr>
          <a:xfrm>
            <a:off x="4339348" y="954156"/>
            <a:ext cx="4598504" cy="523220"/>
          </a:xfrm>
          <a:prstGeom prst="rect">
            <a:avLst/>
          </a:prstGeom>
          <a:solidFill>
            <a:srgbClr val="92D050"/>
          </a:solidFill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65777-A302-4E97-AAD9-465BAA716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" y="2649193"/>
            <a:ext cx="3345437" cy="2456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FD3430-9053-40B6-B0B4-E7ED81DB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95" y="2451239"/>
            <a:ext cx="3345437" cy="2654576"/>
          </a:xfrm>
          <a:prstGeom prst="rect">
            <a:avLst/>
          </a:prstGeom>
        </p:spPr>
      </p:pic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F1BDE209-D778-4355-957C-281BF664EAE2}"/>
              </a:ext>
            </a:extLst>
          </p:cNvPr>
          <p:cNvSpPr/>
          <p:nvPr/>
        </p:nvSpPr>
        <p:spPr>
          <a:xfrm>
            <a:off x="1219198" y="2208559"/>
            <a:ext cx="2623931" cy="47707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id="{326F7FD7-E352-44BB-8CAC-A4B1CB578141}"/>
              </a:ext>
            </a:extLst>
          </p:cNvPr>
          <p:cNvSpPr/>
          <p:nvPr/>
        </p:nvSpPr>
        <p:spPr>
          <a:xfrm>
            <a:off x="4068417" y="1948070"/>
            <a:ext cx="4049278" cy="439972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SutonnyOMJ" pitchFamily="2" charset="0"/>
                <a:cs typeface="SutonnyOMJ" pitchFamily="2" charset="0"/>
              </a:rPr>
              <a:t>জীবন সঙ্গীত</a:t>
            </a:r>
          </a:p>
          <a:p>
            <a:pPr algn="ctr"/>
            <a:r>
              <a:rPr lang="bn-IN" sz="2000" dirty="0">
                <a:latin typeface="SutonnyOMJ" pitchFamily="2" charset="0"/>
                <a:cs typeface="SutonnyOMJ" pitchFamily="2" charset="0"/>
              </a:rPr>
              <a:t>হেমচন্দ্র বন্দ্যোপাধ্যায়</a:t>
            </a:r>
            <a:endParaRPr lang="bn-IN" sz="28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বলো না কাতর স্বরে   বৃথা জন্ম এ সংসারে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এ জীবন নিশার স্বপন,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দারা পুত্র পরিবার   তুমি কার কে তোমার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বলে জীব করো না ক্রন্দন;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মানব জনম সার   এমন পাবে না আর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বাহ্যদৃশ্যে ভুলো না রে মন;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কর যত্ন হবে জয়   জীবাত্মা অনিত্য নয়,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ওহে জীব কর আকিঞ্চন।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কর না সুখের আশ   পরো না দুখের ফাঁস,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জীবনের উদ্দেশ্য তা নয়,</a:t>
            </a: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সংসারে সংসারী সাজ,   করো </a:t>
            </a:r>
            <a:r>
              <a:rPr lang="bn-IN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নিত্য নিজ</a:t>
            </a:r>
            <a:endPara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bn-IN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ভবের উন্নতি</a:t>
            </a:r>
            <a:r>
              <a:rPr lang="bn-IN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যাতে হয়। </a:t>
            </a:r>
          </a:p>
          <a:p>
            <a:pPr algn="ctr"/>
            <a:endParaRPr lang="bn-IN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dirty="0">
                <a:latin typeface="SutonnyOMJ" pitchFamily="2" charset="0"/>
                <a:cs typeface="SutonnyOMJ" pitchFamily="2" charset="0"/>
              </a:rPr>
              <a:t>ভবের উন্নতি যাতে হয়।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4DA2771-3045-4A17-8570-B443A37F2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0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287">
        <p14:doors dir="vert"/>
      </p:transition>
    </mc:Choice>
    <mc:Fallback xmlns="">
      <p:transition spd="slow" advTm="8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97D1A02-A462-4140-A74C-15C0E32A8B1B}"/>
              </a:ext>
            </a:extLst>
          </p:cNvPr>
          <p:cNvSpPr/>
          <p:nvPr/>
        </p:nvSpPr>
        <p:spPr>
          <a:xfrm>
            <a:off x="7510814" y="740250"/>
            <a:ext cx="2716695" cy="653512"/>
          </a:xfrm>
          <a:prstGeom prst="wedgeRectCallout">
            <a:avLst>
              <a:gd name="adj1" fmla="val -48150"/>
              <a:gd name="adj2" fmla="val 1384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0F5D5-F6DC-4988-B7B4-4CD2AAC7A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14" y="2517671"/>
            <a:ext cx="2118216" cy="237078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E2A447B-4550-48D6-969F-8D5F3D97C41A}"/>
              </a:ext>
            </a:extLst>
          </p:cNvPr>
          <p:cNvSpPr/>
          <p:nvPr/>
        </p:nvSpPr>
        <p:spPr>
          <a:xfrm>
            <a:off x="5574638" y="874642"/>
            <a:ext cx="1481169" cy="150050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১৮৩৮,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8B1FF24-872E-41A1-9018-4F46FC7BC7BF}"/>
              </a:ext>
            </a:extLst>
          </p:cNvPr>
          <p:cNvSpPr/>
          <p:nvPr/>
        </p:nvSpPr>
        <p:spPr>
          <a:xfrm rot="2535964">
            <a:off x="7052380" y="1915975"/>
            <a:ext cx="360514" cy="268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7E4603-C32A-4F40-9A0E-4D17F9AF5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13000">
            <a:off x="8041609" y="3529727"/>
            <a:ext cx="310923" cy="286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B832D8-997C-4910-BB23-8981B0394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524348">
            <a:off x="7276574" y="5225786"/>
            <a:ext cx="310923" cy="286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5E4450-3D08-4DF3-90A4-BCB8A5F75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620633">
            <a:off x="5176632" y="5350656"/>
            <a:ext cx="310923" cy="286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6F0DBC-C52B-4BFB-B483-B381D57E6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621155">
            <a:off x="4127504" y="3715626"/>
            <a:ext cx="310923" cy="286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2377D-AB1F-49AB-9209-5509F63B2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23509">
            <a:off x="5148190" y="1860050"/>
            <a:ext cx="310923" cy="28653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5F4F2D-7427-4694-9BCB-0CBEFF57C014}"/>
              </a:ext>
            </a:extLst>
          </p:cNvPr>
          <p:cNvSpPr/>
          <p:nvPr/>
        </p:nvSpPr>
        <p:spPr>
          <a:xfrm>
            <a:off x="7312930" y="2054418"/>
            <a:ext cx="1481169" cy="138449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১৮৫৯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B753FF-32E7-49B3-87CE-479ABA93C173}"/>
              </a:ext>
            </a:extLst>
          </p:cNvPr>
          <p:cNvSpPr/>
          <p:nvPr/>
        </p:nvSpPr>
        <p:spPr>
          <a:xfrm>
            <a:off x="7359489" y="3907075"/>
            <a:ext cx="1546840" cy="15005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</a:p>
          <a:p>
            <a:pPr algn="ctr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82D97D-2532-499C-B358-7D16AC2C0E72}"/>
              </a:ext>
            </a:extLst>
          </p:cNvPr>
          <p:cNvSpPr/>
          <p:nvPr/>
        </p:nvSpPr>
        <p:spPr>
          <a:xfrm>
            <a:off x="5635415" y="4963568"/>
            <a:ext cx="1546841" cy="13630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বীরবাহু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0486DC-2B5F-49A1-A1F8-413381FA2A09}"/>
              </a:ext>
            </a:extLst>
          </p:cNvPr>
          <p:cNvSpPr/>
          <p:nvPr/>
        </p:nvSpPr>
        <p:spPr>
          <a:xfrm>
            <a:off x="3661270" y="4061756"/>
            <a:ext cx="1622582" cy="150054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2AE095-7F01-4F62-87DF-E6F23811F574}"/>
              </a:ext>
            </a:extLst>
          </p:cNvPr>
          <p:cNvSpPr/>
          <p:nvPr/>
        </p:nvSpPr>
        <p:spPr>
          <a:xfrm>
            <a:off x="3759897" y="2003320"/>
            <a:ext cx="1622582" cy="16043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১৯০৩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1B2186-E647-41F9-B9A0-02ABFBB0DE4F}"/>
              </a:ext>
            </a:extLst>
          </p:cNvPr>
          <p:cNvGrpSpPr/>
          <p:nvPr/>
        </p:nvGrpSpPr>
        <p:grpSpPr>
          <a:xfrm>
            <a:off x="159026" y="151065"/>
            <a:ext cx="11887200" cy="597681"/>
            <a:chOff x="159026" y="151065"/>
            <a:chExt cx="11887200" cy="597681"/>
          </a:xfrm>
        </p:grpSpPr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44C4BF01-F76B-40FF-BD55-2FC01C551BD3}"/>
                </a:ext>
              </a:extLst>
            </p:cNvPr>
            <p:cNvSpPr/>
            <p:nvPr/>
          </p:nvSpPr>
          <p:spPr>
            <a:xfrm>
              <a:off x="159026" y="371061"/>
              <a:ext cx="11887200" cy="4571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xplosion: 8 Points 24">
              <a:extLst>
                <a:ext uri="{FF2B5EF4-FFF2-40B4-BE49-F238E27FC236}">
                  <a16:creationId xmlns:a16="http://schemas.microsoft.com/office/drawing/2014/main" id="{C1B1251B-863B-4A33-87B2-571AE033CB3F}"/>
                </a:ext>
              </a:extLst>
            </p:cNvPr>
            <p:cNvSpPr/>
            <p:nvPr/>
          </p:nvSpPr>
          <p:spPr>
            <a:xfrm>
              <a:off x="332231" y="371061"/>
              <a:ext cx="515908" cy="37768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1CCC29-97E9-456B-9AEA-0FC9A8E27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9016" y="151065"/>
              <a:ext cx="336281" cy="57648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1F7E2D-D36D-4E07-8CFF-5281A948D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3263" y="151065"/>
              <a:ext cx="321350" cy="550886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2C00A66-ED8B-4635-9F9C-94B724BBB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59026" y="6157188"/>
            <a:ext cx="11900423" cy="6218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808704-2A8E-4325-8878-CB39F1F59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317" y="184039"/>
            <a:ext cx="147233" cy="65974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813A01-F38D-4B2F-BF3E-4E03004242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3079" y="146571"/>
            <a:ext cx="147233" cy="659744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E2EAB42-4E4E-41AD-8B84-888DBA1006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8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9620">
        <p14:prism/>
      </p:transition>
    </mc:Choice>
    <mc:Fallback xmlns="">
      <p:transition spd="slow" advTm="29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2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3074D-EF65-4A61-ACD4-53086EBBEA9C}"/>
              </a:ext>
            </a:extLst>
          </p:cNvPr>
          <p:cNvSpPr txBox="1"/>
          <p:nvPr/>
        </p:nvSpPr>
        <p:spPr>
          <a:xfrm>
            <a:off x="3697356" y="858321"/>
            <a:ext cx="428045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19F62B-F0F9-4A23-BDD8-BEC05B873640}"/>
              </a:ext>
            </a:extLst>
          </p:cNvPr>
          <p:cNvCxnSpPr/>
          <p:nvPr/>
        </p:nvCxnSpPr>
        <p:spPr>
          <a:xfrm>
            <a:off x="4505739" y="1948070"/>
            <a:ext cx="31540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E5C4C19-A50E-4374-B176-90830C980BB7}"/>
              </a:ext>
            </a:extLst>
          </p:cNvPr>
          <p:cNvSpPr/>
          <p:nvPr/>
        </p:nvSpPr>
        <p:spPr>
          <a:xfrm>
            <a:off x="1219200" y="1538924"/>
            <a:ext cx="2676939" cy="7288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9C1A296-38B0-4EA3-B952-F9E41D82867A}"/>
              </a:ext>
            </a:extLst>
          </p:cNvPr>
          <p:cNvSpPr/>
          <p:nvPr/>
        </p:nvSpPr>
        <p:spPr>
          <a:xfrm>
            <a:off x="1219201" y="2716699"/>
            <a:ext cx="2676938" cy="7288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829E8A0-8C56-4A20-BDEF-9EC9B322E6D4}"/>
              </a:ext>
            </a:extLst>
          </p:cNvPr>
          <p:cNvSpPr/>
          <p:nvPr/>
        </p:nvSpPr>
        <p:spPr>
          <a:xfrm>
            <a:off x="8295861" y="1550501"/>
            <a:ext cx="2464904" cy="72886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বআততা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79088DB-26B2-4D07-B222-40232DEA1DFB}"/>
              </a:ext>
            </a:extLst>
          </p:cNvPr>
          <p:cNvSpPr/>
          <p:nvPr/>
        </p:nvSpPr>
        <p:spPr>
          <a:xfrm>
            <a:off x="1219200" y="3861351"/>
            <a:ext cx="2676940" cy="7288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D63A477-B745-473F-8E35-88BB247A94F1}"/>
              </a:ext>
            </a:extLst>
          </p:cNvPr>
          <p:cNvSpPr/>
          <p:nvPr/>
        </p:nvSpPr>
        <p:spPr>
          <a:xfrm>
            <a:off x="1219201" y="5208107"/>
            <a:ext cx="2676939" cy="7288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DDD74491-F652-44E0-8976-1E80DDB38E7B}"/>
              </a:ext>
            </a:extLst>
          </p:cNvPr>
          <p:cNvSpPr/>
          <p:nvPr/>
        </p:nvSpPr>
        <p:spPr>
          <a:xfrm>
            <a:off x="8295861" y="5208107"/>
            <a:ext cx="2464903" cy="72885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CC322E2-2F7F-4BF1-A259-D55BCF0607C5}"/>
              </a:ext>
            </a:extLst>
          </p:cNvPr>
          <p:cNvSpPr/>
          <p:nvPr/>
        </p:nvSpPr>
        <p:spPr>
          <a:xfrm>
            <a:off x="8295862" y="3882897"/>
            <a:ext cx="2464903" cy="72885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EB08E9DD-8B5B-458E-B1A2-010F8ED475A8}"/>
              </a:ext>
            </a:extLst>
          </p:cNvPr>
          <p:cNvSpPr/>
          <p:nvPr/>
        </p:nvSpPr>
        <p:spPr>
          <a:xfrm>
            <a:off x="8295861" y="2716699"/>
            <a:ext cx="2464904" cy="728861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35B7CA-53FC-46B8-BA40-335CAB09B0C5}"/>
              </a:ext>
            </a:extLst>
          </p:cNvPr>
          <p:cNvCxnSpPr>
            <a:cxnSpLocks/>
          </p:cNvCxnSpPr>
          <p:nvPr/>
        </p:nvCxnSpPr>
        <p:spPr>
          <a:xfrm flipV="1">
            <a:off x="4505739" y="3081129"/>
            <a:ext cx="3154018" cy="198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B180B1-3CE4-42FB-A2D2-2C4E63275B08}"/>
              </a:ext>
            </a:extLst>
          </p:cNvPr>
          <p:cNvCxnSpPr>
            <a:cxnSpLocks/>
          </p:cNvCxnSpPr>
          <p:nvPr/>
        </p:nvCxnSpPr>
        <p:spPr>
          <a:xfrm>
            <a:off x="4505739" y="4247324"/>
            <a:ext cx="3154018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C17616-E6FC-4F4B-83BC-DBD5AA0280BC}"/>
              </a:ext>
            </a:extLst>
          </p:cNvPr>
          <p:cNvCxnSpPr>
            <a:cxnSpLocks/>
          </p:cNvCxnSpPr>
          <p:nvPr/>
        </p:nvCxnSpPr>
        <p:spPr>
          <a:xfrm>
            <a:off x="4505739" y="5572534"/>
            <a:ext cx="31540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FBB12CA-19F2-44C3-9425-EC72663674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0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457">
        <p14:switch dir="r"/>
      </p:transition>
    </mc:Choice>
    <mc:Fallback xmlns="">
      <p:transition spd="slow" advTm="204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36F95C44-192C-423E-AFC2-E553A6A0B2A1}"/>
              </a:ext>
            </a:extLst>
          </p:cNvPr>
          <p:cNvSpPr/>
          <p:nvPr/>
        </p:nvSpPr>
        <p:spPr>
          <a:xfrm>
            <a:off x="1378227" y="1887956"/>
            <a:ext cx="2160104" cy="993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3B054FA-35E1-4F37-916E-DB87139C2412}"/>
              </a:ext>
            </a:extLst>
          </p:cNvPr>
          <p:cNvSpPr/>
          <p:nvPr/>
        </p:nvSpPr>
        <p:spPr>
          <a:xfrm>
            <a:off x="1378227" y="3438699"/>
            <a:ext cx="2160104" cy="993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823C6F9-AF52-4BE8-B548-2ECBB19532E9}"/>
              </a:ext>
            </a:extLst>
          </p:cNvPr>
          <p:cNvSpPr/>
          <p:nvPr/>
        </p:nvSpPr>
        <p:spPr>
          <a:xfrm>
            <a:off x="1378227" y="4963800"/>
            <a:ext cx="2160104" cy="993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95672E4-C9BB-4793-BC0F-933AFA30C544}"/>
              </a:ext>
            </a:extLst>
          </p:cNvPr>
          <p:cNvSpPr/>
          <p:nvPr/>
        </p:nvSpPr>
        <p:spPr>
          <a:xfrm>
            <a:off x="8295860" y="1887956"/>
            <a:ext cx="2345635" cy="993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7FA80FD-70C2-4903-9B8F-5F5F6758F42A}"/>
              </a:ext>
            </a:extLst>
          </p:cNvPr>
          <p:cNvSpPr/>
          <p:nvPr/>
        </p:nvSpPr>
        <p:spPr>
          <a:xfrm>
            <a:off x="8282607" y="3429000"/>
            <a:ext cx="2358888" cy="1003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0C829F3-8C3A-4ADB-AF65-EBDB225C287E}"/>
              </a:ext>
            </a:extLst>
          </p:cNvPr>
          <p:cNvSpPr/>
          <p:nvPr/>
        </p:nvSpPr>
        <p:spPr>
          <a:xfrm>
            <a:off x="8282608" y="4979743"/>
            <a:ext cx="2358888" cy="9779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371558-2BF3-426B-BB31-9735BDAA4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78" y="1808442"/>
            <a:ext cx="1537252" cy="1152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12121C-BD61-49CA-9F6C-79EE5F6C2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77" y="3342621"/>
            <a:ext cx="1537252" cy="1152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BD6998-3EFD-4FB3-BF43-4DC978916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89" y="4830419"/>
            <a:ext cx="1386924" cy="1292086"/>
          </a:xfrm>
          <a:prstGeom prst="rect">
            <a:avLst/>
          </a:prstGeom>
        </p:spPr>
      </p:pic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77D906F1-DB20-416C-B1BC-D918517DA5C9}"/>
              </a:ext>
            </a:extLst>
          </p:cNvPr>
          <p:cNvSpPr/>
          <p:nvPr/>
        </p:nvSpPr>
        <p:spPr>
          <a:xfrm>
            <a:off x="2758937" y="852511"/>
            <a:ext cx="2299252" cy="8448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9285E4-5002-484F-A20B-64C773D895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0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062">
        <p15:prstTrans prst="fallOver"/>
      </p:transition>
    </mc:Choice>
    <mc:Fallback xmlns="">
      <p:transition spd="slow" advTm="17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0.9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4|1.6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8|1.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|2.2|1.4|2.4|1.8|2.3|1.7|2.2|1.7|2.4|1.8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2.8|1.1|2.8|1.8|2.8|1.7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.3|2.3|1.2|1.1|2|1.1|1.2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2|1.4|1.1|1.1|1.5|1.1|1.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7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510</Words>
  <Application>Microsoft Office PowerPoint</Application>
  <PresentationFormat>Widescreen</PresentationFormat>
  <Paragraphs>113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SutonnyOMJ</vt:lpstr>
      <vt:lpstr>Times New Roman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80</cp:revision>
  <dcterms:created xsi:type="dcterms:W3CDTF">2020-04-21T20:58:10Z</dcterms:created>
  <dcterms:modified xsi:type="dcterms:W3CDTF">2020-04-30T18:51:42Z</dcterms:modified>
</cp:coreProperties>
</file>