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6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30D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E616-6539-428A-840E-E57143F90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95792-A334-4CBD-84BE-BC9BEBFC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8F71-3D36-4448-B97D-6AF39C55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5D086-01D9-4A1A-BD28-BA721D0A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DB15C-2B41-4A62-9A3F-9A02065A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4F95-CBD8-4946-A633-8D1E855B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1D355-2291-4CF3-BE48-0FBDE8742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4658-6A81-4D94-B652-193C1591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5273-5072-4614-A3CE-E6A65A1C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BD705-0A6D-425A-88BA-47255013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1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65D06-3814-44F1-8950-13FB3584F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C8F2F-1065-460A-B472-0689FCB1F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01A0-35A7-4747-93A0-6593640C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39A4-2E6D-408D-B624-243CB6D6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46E9-2129-467C-B1F7-9E804B4A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36ED-F523-4AB6-AA36-B064C575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E8F5-680E-4F34-901D-5793A52E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5D70A-8D6C-47B4-8EC6-38B37312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698F8-7323-46E5-8709-CB6CDD91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97D90-B04E-4C55-A6ED-BDD34379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D8E6-612F-4ED0-84B9-D52C044A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A977-0FFF-4518-AE10-2FF4DD50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3801A-A18D-4B8E-AF09-5CC81E13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7BE1-F315-43D7-B7B4-08A4DFE4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93C5D-55A9-42CD-AAFB-0C1319AA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6BEB-EB0B-4D2B-806A-7A737871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E413-6824-4C6F-B493-BE0A24998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041CE-CE1B-4294-AECE-E6B798B44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E139B-91A3-473B-BF00-08E9DCC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2A959-653C-406F-970B-770EB385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AEBF4-4D6D-4552-BD75-E75A6689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29FE-B6EE-40DC-BE52-FEF03C39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DE33A-C6C8-48B5-B5BF-DCAB6287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022E2-8D61-4D9F-BF33-03631FB3A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1D872-55C4-4354-B161-7DE1FB8A3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3F5EB-3C78-42D0-BBFC-DF903DA75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6B1BB-1488-4685-8EBF-B106B403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D2F22-67F7-43AA-B2FA-C2931BBB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121E1-D036-4B68-89E1-A587B2A4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63A8-7038-4B8F-85C0-C48D7ACD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96C76-A216-44F6-A33B-EAF82D66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54176-C89C-4043-9080-86F1A702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596BD-2DD1-43B0-806B-ED0AA691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6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4EED2-48C3-4896-91BB-05F5B470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19607-E417-4F89-AF7C-5C018746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3CDA5-7DEA-4CDB-A0E5-E964AE4C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B19A-A3B2-46FA-ADD6-E8175019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5544-69DD-418F-BEA7-6F1E920C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47071-95F9-4D3A-8829-5BDFB18D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E2ABC-28FF-4B16-9F36-9AE0498B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56229-08D6-431D-A761-648C7820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4E3BF-BD7F-4671-A06C-7CC51640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4702-F712-4828-9FB1-141C6569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F0776-D922-4C16-A9DA-CDFFF838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6B594-7B85-4B14-9029-7231BDCB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A348C-C08B-49C8-BA6E-3A955AE1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62AC-0A4D-404F-999A-380D59DF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C116F-3035-414B-B0FF-B49D8BB0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32886-58FD-4E75-9067-A9D4C6D0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9C89-FCF4-44E2-B16F-CBC8A28F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FE87D-F11B-459A-B9D6-48E9491A8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B2E6-016E-4962-89EE-BC0B56E39C8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B178-5792-4FB2-B4A4-FE4838C8D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FFBE-0EC5-4546-A282-E92BC941E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DC11-6D91-42E8-B26F-6235DCA3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563083-C8FB-4BDC-A531-159F8B86EF55}"/>
              </a:ext>
            </a:extLst>
          </p:cNvPr>
          <p:cNvSpPr txBox="1"/>
          <p:nvPr/>
        </p:nvSpPr>
        <p:spPr>
          <a:xfrm>
            <a:off x="703384" y="5500467"/>
            <a:ext cx="8201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9292D-6D42-47AB-B067-F51120C1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5D700-AE87-478C-B64C-13EA08C9ACA6}"/>
              </a:ext>
            </a:extLst>
          </p:cNvPr>
          <p:cNvSpPr txBox="1"/>
          <p:nvPr/>
        </p:nvSpPr>
        <p:spPr>
          <a:xfrm>
            <a:off x="1623391" y="1642238"/>
            <a:ext cx="8945217" cy="110799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l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0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F0458-BFC7-4B13-9250-B80BC6F41F52}"/>
              </a:ext>
            </a:extLst>
          </p:cNvPr>
          <p:cNvSpPr txBox="1"/>
          <p:nvPr/>
        </p:nvSpPr>
        <p:spPr>
          <a:xfrm>
            <a:off x="225083" y="1305341"/>
            <a:ext cx="119669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৩) শিল্পকলা কী?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যখন কিছু আঁকি বা বানাই অথবা গাই, তখন তা হয়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শিল্প। শিল্পের এ কাজকে বলে শিল্পকলা।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৪) মৃৎশিল্পের জন্য কেমন মাটি প্রয়োজন?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মৃৎশিল্পের জন্য এঁটেল মাটি প্রয়োজন।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84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24D57-3766-4317-8A59-6F6C7FBF1710}"/>
              </a:ext>
            </a:extLst>
          </p:cNvPr>
          <p:cNvSpPr txBox="1"/>
          <p:nvPr/>
        </p:nvSpPr>
        <p:spPr>
          <a:xfrm>
            <a:off x="5038578" y="277600"/>
            <a:ext cx="502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7D806-B158-46F7-92E0-A2D55F5D0D16}"/>
              </a:ext>
            </a:extLst>
          </p:cNvPr>
          <p:cNvSpPr txBox="1"/>
          <p:nvPr/>
        </p:nvSpPr>
        <p:spPr>
          <a:xfrm>
            <a:off x="407963" y="1486701"/>
            <a:ext cx="23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B0421-3DFD-4187-AF85-16611FE81E3C}"/>
              </a:ext>
            </a:extLst>
          </p:cNvPr>
          <p:cNvSpPr txBox="1"/>
          <p:nvPr/>
        </p:nvSpPr>
        <p:spPr>
          <a:xfrm>
            <a:off x="506437" y="2391508"/>
            <a:ext cx="171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7695A-6D6A-4B52-937F-1722A3B31E8A}"/>
              </a:ext>
            </a:extLst>
          </p:cNvPr>
          <p:cNvSpPr txBox="1"/>
          <p:nvPr/>
        </p:nvSpPr>
        <p:spPr>
          <a:xfrm>
            <a:off x="407963" y="3429000"/>
            <a:ext cx="23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F1F07-0B63-45C3-BEB2-EE589036A346}"/>
              </a:ext>
            </a:extLst>
          </p:cNvPr>
          <p:cNvSpPr txBox="1"/>
          <p:nvPr/>
        </p:nvSpPr>
        <p:spPr>
          <a:xfrm>
            <a:off x="407963" y="4248443"/>
            <a:ext cx="192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8579F-E54B-4FEB-BD72-E22999D7A0CE}"/>
              </a:ext>
            </a:extLst>
          </p:cNvPr>
          <p:cNvSpPr txBox="1"/>
          <p:nvPr/>
        </p:nvSpPr>
        <p:spPr>
          <a:xfrm>
            <a:off x="407963" y="5472332"/>
            <a:ext cx="23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938B2-3F96-4F84-A6B6-3F6D907D9937}"/>
              </a:ext>
            </a:extLst>
          </p:cNvPr>
          <p:cNvSpPr txBox="1"/>
          <p:nvPr/>
        </p:nvSpPr>
        <p:spPr>
          <a:xfrm>
            <a:off x="583809" y="1486701"/>
            <a:ext cx="157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দ্ম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6594D-85D5-4824-A984-5C26FDA94ACD}"/>
              </a:ext>
            </a:extLst>
          </p:cNvPr>
          <p:cNvSpPr txBox="1"/>
          <p:nvPr/>
        </p:nvSpPr>
        <p:spPr>
          <a:xfrm>
            <a:off x="745587" y="2407334"/>
            <a:ext cx="192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33DC8-8C2E-4ABE-8907-253D296FED1A}"/>
              </a:ext>
            </a:extLst>
          </p:cNvPr>
          <p:cNvSpPr txBox="1"/>
          <p:nvPr/>
        </p:nvSpPr>
        <p:spPr>
          <a:xfrm>
            <a:off x="668215" y="3429000"/>
            <a:ext cx="236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B5BBF-18A6-49CD-B43E-01A733073CF6}"/>
              </a:ext>
            </a:extLst>
          </p:cNvPr>
          <p:cNvSpPr txBox="1"/>
          <p:nvPr/>
        </p:nvSpPr>
        <p:spPr>
          <a:xfrm>
            <a:off x="657664" y="4248443"/>
            <a:ext cx="141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B577F-915C-49AD-A8E2-74D69B60DF15}"/>
              </a:ext>
            </a:extLst>
          </p:cNvPr>
          <p:cNvSpPr txBox="1"/>
          <p:nvPr/>
        </p:nvSpPr>
        <p:spPr>
          <a:xfrm>
            <a:off x="583809" y="5472332"/>
            <a:ext cx="20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76275E-A09A-4F41-8227-3490A117A5C0}"/>
              </a:ext>
            </a:extLst>
          </p:cNvPr>
          <p:cNvSpPr/>
          <p:nvPr/>
        </p:nvSpPr>
        <p:spPr>
          <a:xfrm>
            <a:off x="3217221" y="1443592"/>
            <a:ext cx="926428" cy="4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6102A1-6D5E-430B-8825-3FD34C150362}"/>
              </a:ext>
            </a:extLst>
          </p:cNvPr>
          <p:cNvSpPr txBox="1"/>
          <p:nvPr/>
        </p:nvSpPr>
        <p:spPr>
          <a:xfrm>
            <a:off x="-1381081" y="1491042"/>
            <a:ext cx="17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470D6064-2ADB-4DAF-A13B-7267326AB2D6}"/>
              </a:ext>
            </a:extLst>
          </p:cNvPr>
          <p:cNvSpPr/>
          <p:nvPr/>
        </p:nvSpPr>
        <p:spPr>
          <a:xfrm>
            <a:off x="4886179" y="1443592"/>
            <a:ext cx="649357" cy="5232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6311F-D7B2-409F-BD6B-FA63F46AEFC3}"/>
              </a:ext>
            </a:extLst>
          </p:cNvPr>
          <p:cNvSpPr txBox="1"/>
          <p:nvPr/>
        </p:nvSpPr>
        <p:spPr>
          <a:xfrm>
            <a:off x="-1032651" y="1533780"/>
            <a:ext cx="184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00D5968-4D18-41DE-8AB3-A8E2CF065467}"/>
              </a:ext>
            </a:extLst>
          </p:cNvPr>
          <p:cNvSpPr/>
          <p:nvPr/>
        </p:nvSpPr>
        <p:spPr>
          <a:xfrm>
            <a:off x="3217221" y="2479085"/>
            <a:ext cx="926428" cy="4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9AA55-2892-4F40-85EB-977ADB7E7087}"/>
              </a:ext>
            </a:extLst>
          </p:cNvPr>
          <p:cNvSpPr txBox="1"/>
          <p:nvPr/>
        </p:nvSpPr>
        <p:spPr>
          <a:xfrm>
            <a:off x="-1448158" y="2479085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7FA50-BA9B-4656-81B4-6CD2283EFA30}"/>
              </a:ext>
            </a:extLst>
          </p:cNvPr>
          <p:cNvSpPr txBox="1"/>
          <p:nvPr/>
        </p:nvSpPr>
        <p:spPr>
          <a:xfrm>
            <a:off x="-1032651" y="2521823"/>
            <a:ext cx="92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DAD2E2ED-FF66-4182-9085-FA80DDDFD8B8}"/>
              </a:ext>
            </a:extLst>
          </p:cNvPr>
          <p:cNvSpPr/>
          <p:nvPr/>
        </p:nvSpPr>
        <p:spPr>
          <a:xfrm>
            <a:off x="4886179" y="2448906"/>
            <a:ext cx="649357" cy="5232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D15EEF3-898A-417E-9C36-17523A9EDCEB}"/>
              </a:ext>
            </a:extLst>
          </p:cNvPr>
          <p:cNvSpPr/>
          <p:nvPr/>
        </p:nvSpPr>
        <p:spPr>
          <a:xfrm>
            <a:off x="3217221" y="3429000"/>
            <a:ext cx="926428" cy="4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8D6C0-616B-45F0-9D14-4E457A600912}"/>
              </a:ext>
            </a:extLst>
          </p:cNvPr>
          <p:cNvSpPr txBox="1"/>
          <p:nvPr/>
        </p:nvSpPr>
        <p:spPr>
          <a:xfrm>
            <a:off x="-1518137" y="3551348"/>
            <a:ext cx="92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FDF6CE-EDE7-422A-AF41-3DE663ACA3E0}"/>
              </a:ext>
            </a:extLst>
          </p:cNvPr>
          <p:cNvSpPr txBox="1"/>
          <p:nvPr/>
        </p:nvSpPr>
        <p:spPr>
          <a:xfrm>
            <a:off x="-1072406" y="3551348"/>
            <a:ext cx="120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DF207F13-33BA-4F3D-AE4F-5DA5DCF6EE7E}"/>
              </a:ext>
            </a:extLst>
          </p:cNvPr>
          <p:cNvSpPr/>
          <p:nvPr/>
        </p:nvSpPr>
        <p:spPr>
          <a:xfrm>
            <a:off x="5038579" y="4138118"/>
            <a:ext cx="649357" cy="5232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5E480D2-5DD8-49D2-9FF3-D62EFFD51115}"/>
              </a:ext>
            </a:extLst>
          </p:cNvPr>
          <p:cNvSpPr/>
          <p:nvPr/>
        </p:nvSpPr>
        <p:spPr>
          <a:xfrm>
            <a:off x="3217221" y="4174896"/>
            <a:ext cx="926428" cy="4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F38793-38C5-4F2A-98B1-81A414AC000F}"/>
              </a:ext>
            </a:extLst>
          </p:cNvPr>
          <p:cNvSpPr txBox="1"/>
          <p:nvPr/>
        </p:nvSpPr>
        <p:spPr>
          <a:xfrm>
            <a:off x="-1680580" y="4378915"/>
            <a:ext cx="97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3BBDC3-6804-4DF5-A73D-62376890E304}"/>
              </a:ext>
            </a:extLst>
          </p:cNvPr>
          <p:cNvSpPr txBox="1"/>
          <p:nvPr/>
        </p:nvSpPr>
        <p:spPr>
          <a:xfrm>
            <a:off x="-1269610" y="4378915"/>
            <a:ext cx="1413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5A19AE04-6598-46E2-A0AF-690FD1454823}"/>
              </a:ext>
            </a:extLst>
          </p:cNvPr>
          <p:cNvSpPr/>
          <p:nvPr/>
        </p:nvSpPr>
        <p:spPr>
          <a:xfrm>
            <a:off x="5038579" y="3430709"/>
            <a:ext cx="649357" cy="5232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81958AD-59CA-4A3D-84F9-58461D514131}"/>
              </a:ext>
            </a:extLst>
          </p:cNvPr>
          <p:cNvSpPr/>
          <p:nvPr/>
        </p:nvSpPr>
        <p:spPr>
          <a:xfrm>
            <a:off x="3217221" y="5472332"/>
            <a:ext cx="926428" cy="4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63E9A-45D7-4335-BCF5-62F43F90764D}"/>
              </a:ext>
            </a:extLst>
          </p:cNvPr>
          <p:cNvSpPr txBox="1"/>
          <p:nvPr/>
        </p:nvSpPr>
        <p:spPr>
          <a:xfrm>
            <a:off x="-1912493" y="5414741"/>
            <a:ext cx="120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50E4A1-E143-405C-A7B4-A00106F96FE5}"/>
              </a:ext>
            </a:extLst>
          </p:cNvPr>
          <p:cNvSpPr txBox="1"/>
          <p:nvPr/>
        </p:nvSpPr>
        <p:spPr>
          <a:xfrm>
            <a:off x="-1501166" y="5472332"/>
            <a:ext cx="147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3DD354E4-AF70-4D2F-9803-685CD9B37D10}"/>
              </a:ext>
            </a:extLst>
          </p:cNvPr>
          <p:cNvSpPr/>
          <p:nvPr/>
        </p:nvSpPr>
        <p:spPr>
          <a:xfrm>
            <a:off x="5038578" y="5437818"/>
            <a:ext cx="649357" cy="5232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8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12917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46158 -0.009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54713 -0.012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5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10847 0.0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46732 -0.00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58033 -0.003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9701 -0.008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47565 -0.026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5898 -0.0412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1549 -0.006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49024 -0.0326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56783 -0.0314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9466 -0.009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50807 0.0168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59622 -0.00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8" grpId="0"/>
      <p:bldP spid="19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C3028-2066-41A3-8F5C-0F944CA45C9F}"/>
              </a:ext>
            </a:extLst>
          </p:cNvPr>
          <p:cNvSpPr txBox="1"/>
          <p:nvPr/>
        </p:nvSpPr>
        <p:spPr>
          <a:xfrm>
            <a:off x="3727938" y="393895"/>
            <a:ext cx="58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তৈরি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EAA16-B0DC-48A8-8411-5425972AF92F}"/>
              </a:ext>
            </a:extLst>
          </p:cNvPr>
          <p:cNvSpPr txBox="1"/>
          <p:nvPr/>
        </p:nvSpPr>
        <p:spPr>
          <a:xfrm>
            <a:off x="689318" y="2084699"/>
            <a:ext cx="212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270F41D-12C2-42EA-9BB4-71AB658791EA}"/>
              </a:ext>
            </a:extLst>
          </p:cNvPr>
          <p:cNvSpPr/>
          <p:nvPr/>
        </p:nvSpPr>
        <p:spPr>
          <a:xfrm>
            <a:off x="1603717" y="2269363"/>
            <a:ext cx="956603" cy="38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B5CC8-E037-429D-BFA8-0E0CF8F038A9}"/>
              </a:ext>
            </a:extLst>
          </p:cNvPr>
          <p:cNvSpPr txBox="1"/>
          <p:nvPr/>
        </p:nvSpPr>
        <p:spPr>
          <a:xfrm>
            <a:off x="2897945" y="2053883"/>
            <a:ext cx="5064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অন্ত, শান্ত, দিগন্ত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77633-2232-43CE-9432-4C30D93E96DC}"/>
              </a:ext>
            </a:extLst>
          </p:cNvPr>
          <p:cNvSpPr txBox="1"/>
          <p:nvPr/>
        </p:nvSpPr>
        <p:spPr>
          <a:xfrm>
            <a:off x="689318" y="3325336"/>
            <a:ext cx="108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B03CB0E-C9EF-417C-A3E3-FA0943F91402}"/>
              </a:ext>
            </a:extLst>
          </p:cNvPr>
          <p:cNvSpPr/>
          <p:nvPr/>
        </p:nvSpPr>
        <p:spPr>
          <a:xfrm>
            <a:off x="1603716" y="3558789"/>
            <a:ext cx="956603" cy="38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CBCD6-5E3F-4698-B7AA-A3E8F93ADC0D}"/>
              </a:ext>
            </a:extLst>
          </p:cNvPr>
          <p:cNvSpPr txBox="1"/>
          <p:nvPr/>
        </p:nvSpPr>
        <p:spPr>
          <a:xfrm>
            <a:off x="2897944" y="3429000"/>
            <a:ext cx="423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ইচ্ছা, কচ্ছপ, স্বচ্ছ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06D70-3AE1-402B-AC3C-31D7C6138197}"/>
              </a:ext>
            </a:extLst>
          </p:cNvPr>
          <p:cNvSpPr txBox="1"/>
          <p:nvPr/>
        </p:nvSpPr>
        <p:spPr>
          <a:xfrm>
            <a:off x="689318" y="4656406"/>
            <a:ext cx="108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224086-0E00-4180-9518-AFB4B9FC5093}"/>
              </a:ext>
            </a:extLst>
          </p:cNvPr>
          <p:cNvSpPr/>
          <p:nvPr/>
        </p:nvSpPr>
        <p:spPr>
          <a:xfrm>
            <a:off x="1603716" y="4834596"/>
            <a:ext cx="956603" cy="38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976A6-39AD-4526-A779-5BC944830E62}"/>
              </a:ext>
            </a:extLst>
          </p:cNvPr>
          <p:cNvSpPr txBox="1"/>
          <p:nvPr/>
        </p:nvSpPr>
        <p:spPr>
          <a:xfrm>
            <a:off x="2897944" y="4656406"/>
            <a:ext cx="351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অল্প, গল্প, কল্পনা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6163A-3FAF-4175-BB07-AB2CE2E50160}"/>
              </a:ext>
            </a:extLst>
          </p:cNvPr>
          <p:cNvSpPr txBox="1"/>
          <p:nvPr/>
        </p:nvSpPr>
        <p:spPr>
          <a:xfrm>
            <a:off x="689318" y="5780700"/>
            <a:ext cx="1997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932F32-8704-490D-86E8-6AD217A4E778}"/>
              </a:ext>
            </a:extLst>
          </p:cNvPr>
          <p:cNvSpPr/>
          <p:nvPr/>
        </p:nvSpPr>
        <p:spPr>
          <a:xfrm>
            <a:off x="1603715" y="6020972"/>
            <a:ext cx="956603" cy="38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08C0A-840C-49E7-94BD-2AB1E1C2A66E}"/>
              </a:ext>
            </a:extLst>
          </p:cNvPr>
          <p:cNvSpPr txBox="1"/>
          <p:nvPr/>
        </p:nvSpPr>
        <p:spPr>
          <a:xfrm>
            <a:off x="2897944" y="5809957"/>
            <a:ext cx="391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রত্ন, প্রত্নতত্ত, যত্ন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867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37A71-A5BC-4489-A438-55D26593D2C7}"/>
              </a:ext>
            </a:extLst>
          </p:cNvPr>
          <p:cNvSpPr txBox="1"/>
          <p:nvPr/>
        </p:nvSpPr>
        <p:spPr>
          <a:xfrm>
            <a:off x="3220278" y="424070"/>
            <a:ext cx="49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তৈরিঃ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A82EE-2FE4-426E-A584-D5D48C743830}"/>
              </a:ext>
            </a:extLst>
          </p:cNvPr>
          <p:cNvSpPr txBox="1"/>
          <p:nvPr/>
        </p:nvSpPr>
        <p:spPr>
          <a:xfrm>
            <a:off x="781878" y="1967663"/>
            <a:ext cx="2915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নৈপুণ্য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33774-08B3-44A9-AA10-F935C47347AE}"/>
              </a:ext>
            </a:extLst>
          </p:cNvPr>
          <p:cNvSpPr txBox="1"/>
          <p:nvPr/>
        </p:nvSpPr>
        <p:spPr>
          <a:xfrm>
            <a:off x="781878" y="3298114"/>
            <a:ext cx="205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পরম্পরা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D4ACA-604D-488B-8C9A-1EAFF57E0A60}"/>
              </a:ext>
            </a:extLst>
          </p:cNvPr>
          <p:cNvSpPr txBox="1"/>
          <p:nvPr/>
        </p:nvSpPr>
        <p:spPr>
          <a:xfrm>
            <a:off x="781877" y="4898791"/>
            <a:ext cx="2915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DE40BDF-9F15-4B5C-93F7-72E84602A21D}"/>
              </a:ext>
            </a:extLst>
          </p:cNvPr>
          <p:cNvSpPr/>
          <p:nvPr/>
        </p:nvSpPr>
        <p:spPr>
          <a:xfrm>
            <a:off x="1868659" y="2122866"/>
            <a:ext cx="1020417" cy="32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054FE31-0D66-486A-8CFD-9A6BD9F46C47}"/>
              </a:ext>
            </a:extLst>
          </p:cNvPr>
          <p:cNvSpPr/>
          <p:nvPr/>
        </p:nvSpPr>
        <p:spPr>
          <a:xfrm>
            <a:off x="2067339" y="3493552"/>
            <a:ext cx="1020417" cy="32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0E9541-47E0-434E-934C-B8A31891690A}"/>
              </a:ext>
            </a:extLst>
          </p:cNvPr>
          <p:cNvSpPr/>
          <p:nvPr/>
        </p:nvSpPr>
        <p:spPr>
          <a:xfrm>
            <a:off x="2067339" y="4960758"/>
            <a:ext cx="1020417" cy="32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7EF3C-8CB5-4492-BB13-1CF91EAED338}"/>
              </a:ext>
            </a:extLst>
          </p:cNvPr>
          <p:cNvSpPr txBox="1"/>
          <p:nvPr/>
        </p:nvSpPr>
        <p:spPr>
          <a:xfrm>
            <a:off x="3220278" y="2029745"/>
            <a:ext cx="254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F67D5-42E1-4315-916E-669389F2EBA2}"/>
              </a:ext>
            </a:extLst>
          </p:cNvPr>
          <p:cNvSpPr txBox="1"/>
          <p:nvPr/>
        </p:nvSpPr>
        <p:spPr>
          <a:xfrm>
            <a:off x="3217317" y="4852158"/>
            <a:ext cx="225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শৈল্পিক কাজ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9013D-469A-4611-9ABE-61352323A700}"/>
              </a:ext>
            </a:extLst>
          </p:cNvPr>
          <p:cNvSpPr txBox="1"/>
          <p:nvPr/>
        </p:nvSpPr>
        <p:spPr>
          <a:xfrm>
            <a:off x="3137095" y="3389198"/>
            <a:ext cx="189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ধারাবাহিকতা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284D2-859E-46AC-B046-39F46510483E}"/>
              </a:ext>
            </a:extLst>
          </p:cNvPr>
          <p:cNvSpPr txBox="1"/>
          <p:nvPr/>
        </p:nvSpPr>
        <p:spPr>
          <a:xfrm>
            <a:off x="6401009" y="3426028"/>
            <a:ext cx="613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 পরম্পরায় করিম ভালো লোক।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B4C42A5-56AD-4A76-B00A-B61AE7DDF836}"/>
              </a:ext>
            </a:extLst>
          </p:cNvPr>
          <p:cNvSpPr/>
          <p:nvPr/>
        </p:nvSpPr>
        <p:spPr>
          <a:xfrm>
            <a:off x="5170071" y="3564437"/>
            <a:ext cx="1020417" cy="32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A6C9B15-9545-4174-A1EB-52524B3A8B78}"/>
              </a:ext>
            </a:extLst>
          </p:cNvPr>
          <p:cNvSpPr/>
          <p:nvPr/>
        </p:nvSpPr>
        <p:spPr>
          <a:xfrm>
            <a:off x="5075481" y="2159913"/>
            <a:ext cx="1020417" cy="32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FCDEBF-7D49-4F97-B021-5B7E9B815642}"/>
              </a:ext>
            </a:extLst>
          </p:cNvPr>
          <p:cNvSpPr/>
          <p:nvPr/>
        </p:nvSpPr>
        <p:spPr>
          <a:xfrm>
            <a:off x="5183332" y="4845475"/>
            <a:ext cx="1020417" cy="32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A9E2E-EBEC-4BB5-82CD-DFB1A666713D}"/>
              </a:ext>
            </a:extLst>
          </p:cNvPr>
          <p:cNvSpPr txBox="1"/>
          <p:nvPr/>
        </p:nvSpPr>
        <p:spPr>
          <a:xfrm>
            <a:off x="6401009" y="1769719"/>
            <a:ext cx="498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সাকিব আল হাসানের নৈপুণ্যে বাংলাদেশ দল জিতে গেলো।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E6D3AE-E5AD-4F3B-84FC-7965B3250311}"/>
              </a:ext>
            </a:extLst>
          </p:cNvPr>
          <p:cNvSpPr txBox="1"/>
          <p:nvPr/>
        </p:nvSpPr>
        <p:spPr>
          <a:xfrm>
            <a:off x="6401009" y="4685031"/>
            <a:ext cx="510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প্রাচীন শিল্পকর্ম হলো মৃৎশিল্প।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9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F48A3-DF19-40DC-B263-4B9D793A6E4D}"/>
              </a:ext>
            </a:extLst>
          </p:cNvPr>
          <p:cNvSpPr txBox="1"/>
          <p:nvPr/>
        </p:nvSpPr>
        <p:spPr>
          <a:xfrm>
            <a:off x="3856383" y="450574"/>
            <a:ext cx="473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3B5EE-8C9C-4D73-BCC8-470F67BECACA}"/>
              </a:ext>
            </a:extLst>
          </p:cNvPr>
          <p:cNvSpPr txBox="1"/>
          <p:nvPr/>
        </p:nvSpPr>
        <p:spPr>
          <a:xfrm>
            <a:off x="1358348" y="3034748"/>
            <a:ext cx="947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শেখা কয়েকটি শব্দ দিয়ে দুইটি করে বাক্য তৈরি করবে।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8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171AE-7F5F-4C09-AF40-3383A0C0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"/>
            <a:ext cx="12192000" cy="6858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B5836-8E03-4027-B0D3-AEF2B13EF54C}"/>
              </a:ext>
            </a:extLst>
          </p:cNvPr>
          <p:cNvSpPr txBox="1"/>
          <p:nvPr/>
        </p:nvSpPr>
        <p:spPr>
          <a:xfrm>
            <a:off x="6897858" y="0"/>
            <a:ext cx="5974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78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663AB-2E5A-48AF-BE90-32D08A919C19}"/>
              </a:ext>
            </a:extLst>
          </p:cNvPr>
          <p:cNvSpPr txBox="1"/>
          <p:nvPr/>
        </p:nvSpPr>
        <p:spPr>
          <a:xfrm>
            <a:off x="407963" y="2222695"/>
            <a:ext cx="46001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৮০নং পিয়ারপুর সরকারি প্রাথমিক বিদ্যালয়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সদর, ফরিদপুর।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nigar.dipty@gmail.com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০১৭৩৮৪৬৯৪০৩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AE6E4-0C2A-4BF7-87DB-6DE01ECF0326}"/>
              </a:ext>
            </a:extLst>
          </p:cNvPr>
          <p:cNvSpPr txBox="1"/>
          <p:nvPr/>
        </p:nvSpPr>
        <p:spPr>
          <a:xfrm>
            <a:off x="6555545" y="2222695"/>
            <a:ext cx="5228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শিরনামঃ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ৃৎশিল্প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ি……ক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জ্ঞান।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44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42FC1F-7704-4828-9DF8-C17335EB4D0E}"/>
              </a:ext>
            </a:extLst>
          </p:cNvPr>
          <p:cNvSpPr txBox="1"/>
          <p:nvPr/>
        </p:nvSpPr>
        <p:spPr>
          <a:xfrm>
            <a:off x="3826412" y="422031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BF079-84C1-4F03-9C35-D31D206A0B03}"/>
              </a:ext>
            </a:extLst>
          </p:cNvPr>
          <p:cNvSpPr txBox="1"/>
          <p:nvPr/>
        </p:nvSpPr>
        <p:spPr>
          <a:xfrm>
            <a:off x="1069145" y="1477108"/>
            <a:ext cx="92143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উচ্চারিত পঠিত বাক্য, কথা মনোযোগ সহকারে শুনবে। 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১.৩.১ নির্দেশনা শুনে পালন করবে। </a:t>
            </a:r>
          </a:p>
          <a:p>
            <a:pPr algn="l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১.৩.৬ শুদ্ধ উচ্চারণে প্রশ্ন করতে ও উত্তর দিতে পারবে।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১.৪.১ পাঠ্যপুস্তকের পাঠ শ্রবণযোগ্য স্পষ্টস্বরে ও প্রমিত উচ্চারণে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সাবলীলভাবে পড়তে পারবে।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১.৫.২ বিরামচিহ্ন দেখে অর্থযতি ও শ্বাসযতি বজায় রেখে সাবলীলভাবে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অনুচ্ছেদ পড়তে পারবে। 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যুক্তব্যঞ্জন ভেঙ্গে লিখতে পারবে।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১.৪.২ যুক্তব্যঞ্জন ব্যবহার করে নতুন নতুন শব্দ লিখতে পারবে।</a:t>
            </a:r>
          </a:p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১.৫.১ পাঠে ব্যবহৃত শব্দ দিয়ে নতুন নতুন বাক্য লিখতে পারবে।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69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62ED1-23D3-4DD6-A6E6-21485417F973}"/>
              </a:ext>
            </a:extLst>
          </p:cNvPr>
          <p:cNvGrpSpPr/>
          <p:nvPr/>
        </p:nvGrpSpPr>
        <p:grpSpPr>
          <a:xfrm>
            <a:off x="0" y="0"/>
            <a:ext cx="12192000" cy="4360984"/>
            <a:chOff x="0" y="0"/>
            <a:chExt cx="12192000" cy="43609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D58CE9-9609-4666-9B4B-0C4E1BABD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0" t="41694" r="30885" b="19083"/>
            <a:stretch/>
          </p:blipFill>
          <p:spPr>
            <a:xfrm>
              <a:off x="0" y="0"/>
              <a:ext cx="5600171" cy="436098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D36FCE-A039-469A-8CA3-6750BA30F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0" t="52840" r="30885" b="13510"/>
            <a:stretch/>
          </p:blipFill>
          <p:spPr>
            <a:xfrm>
              <a:off x="5600171" y="0"/>
              <a:ext cx="6591829" cy="436098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C9EEA9-4E08-4E94-B9F3-0708F5667B79}"/>
              </a:ext>
            </a:extLst>
          </p:cNvPr>
          <p:cNvSpPr txBox="1"/>
          <p:nvPr/>
        </p:nvSpPr>
        <p:spPr>
          <a:xfrm>
            <a:off x="1674055" y="5162843"/>
            <a:ext cx="7877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াচ্ছো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6018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E9FAF-9833-40CD-8A82-A476E5F7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A04FC0-9491-475D-9CE8-5FC40254CE2B}"/>
              </a:ext>
            </a:extLst>
          </p:cNvPr>
          <p:cNvSpPr txBox="1"/>
          <p:nvPr/>
        </p:nvSpPr>
        <p:spPr>
          <a:xfrm>
            <a:off x="4770782" y="1722783"/>
            <a:ext cx="5857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AFB77-66CB-4FAD-A775-A0ECCB2BEE93}"/>
              </a:ext>
            </a:extLst>
          </p:cNvPr>
          <p:cNvSpPr txBox="1"/>
          <p:nvPr/>
        </p:nvSpPr>
        <p:spPr>
          <a:xfrm>
            <a:off x="3273287" y="3429000"/>
            <a:ext cx="4876800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l"/>
            <a:r>
              <a:rPr lang="bn-BD" sz="6000" b="1" dirty="0">
                <a:solidFill>
                  <a:srgbClr val="1C53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শখের মৃৎশিল্প </a:t>
            </a:r>
            <a:endParaRPr lang="en-US" sz="6000" b="1" dirty="0">
              <a:solidFill>
                <a:srgbClr val="1C53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BD64B5-ED06-4D7F-8936-2F27222E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13" y="0"/>
            <a:ext cx="12296013" cy="6836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B4075-F5E6-4A76-A54D-7F0B9D684C15}"/>
              </a:ext>
            </a:extLst>
          </p:cNvPr>
          <p:cNvSpPr txBox="1"/>
          <p:nvPr/>
        </p:nvSpPr>
        <p:spPr>
          <a:xfrm>
            <a:off x="3052689" y="309489"/>
            <a:ext cx="6147582" cy="120032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l"/>
            <a:r>
              <a:rPr lang="bn-BD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পাঠদান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8179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79C2E-A75F-4645-B177-37AD0F91C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687C7-0A7D-48C2-96CB-B4F030A30612}"/>
              </a:ext>
            </a:extLst>
          </p:cNvPr>
          <p:cNvSpPr txBox="1"/>
          <p:nvPr/>
        </p:nvSpPr>
        <p:spPr>
          <a:xfrm>
            <a:off x="5416062" y="576775"/>
            <a:ext cx="5500467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l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66003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7172D-E63C-468D-9BD5-0996D5A39F4E}"/>
              </a:ext>
            </a:extLst>
          </p:cNvPr>
          <p:cNvSpPr txBox="1"/>
          <p:nvPr/>
        </p:nvSpPr>
        <p:spPr>
          <a:xfrm>
            <a:off x="731521" y="429932"/>
            <a:ext cx="5795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টেপা পুতুল কী?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09EBB-8901-42E6-8126-FA7CE744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1" y="1445595"/>
            <a:ext cx="5795889" cy="5187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33426-426A-433F-A3CA-EB668A946644}"/>
              </a:ext>
            </a:extLst>
          </p:cNvPr>
          <p:cNvSpPr txBox="1"/>
          <p:nvPr/>
        </p:nvSpPr>
        <p:spPr>
          <a:xfrm>
            <a:off x="6292948" y="1659988"/>
            <a:ext cx="5795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কুমাররা নরম এঁটেল মাটির চাক হাতে নিয়ে টিপে টিপে নানা ধরনের ও নানা আকারের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পুতুল তৈরি করেন। টিপে টিপে তৈরি করা হয় বলে এসব পুতুলের নাম টেপা পুতুল।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0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660033"/>
            </a:gs>
            <a:gs pos="0">
              <a:srgbClr val="660033"/>
            </a:gs>
            <a:gs pos="95000">
              <a:srgbClr val="660033"/>
            </a:gs>
            <a:gs pos="27000">
              <a:schemeClr val="accent2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D536C9-DF3F-424F-8FE8-DD1D91091E7A}"/>
              </a:ext>
            </a:extLst>
          </p:cNvPr>
          <p:cNvSpPr txBox="1"/>
          <p:nvPr/>
        </p:nvSpPr>
        <p:spPr>
          <a:xfrm>
            <a:off x="210737" y="682787"/>
            <a:ext cx="115355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মৃৎশিল্প কী?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28090-004C-4454-8E7D-00399E50B659}"/>
              </a:ext>
            </a:extLst>
          </p:cNvPr>
          <p:cNvSpPr txBox="1"/>
          <p:nvPr/>
        </p:nvSpPr>
        <p:spPr>
          <a:xfrm>
            <a:off x="6738146" y="2757721"/>
            <a:ext cx="539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শিল্পকর্মকে বলে মাটির শিল্প বা মৃৎশিল্প।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C67EE-2B02-41E4-8CB7-E2E4938E5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5" y="173934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9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392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19</cp:revision>
  <dcterms:created xsi:type="dcterms:W3CDTF">2020-03-26T03:20:08Z</dcterms:created>
  <dcterms:modified xsi:type="dcterms:W3CDTF">2020-04-12T10:08:48Z</dcterms:modified>
</cp:coreProperties>
</file>