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2" r:id="rId2"/>
    <p:sldId id="265" r:id="rId3"/>
    <p:sldId id="266" r:id="rId4"/>
    <p:sldId id="269" r:id="rId5"/>
    <p:sldId id="274" r:id="rId6"/>
    <p:sldId id="285" r:id="rId7"/>
    <p:sldId id="270" r:id="rId8"/>
    <p:sldId id="275" r:id="rId9"/>
    <p:sldId id="277" r:id="rId10"/>
    <p:sldId id="273" r:id="rId11"/>
    <p:sldId id="281" r:id="rId12"/>
    <p:sldId id="278" r:id="rId13"/>
    <p:sldId id="280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FF"/>
    <a:srgbClr val="00FF00"/>
    <a:srgbClr val="FFFF00"/>
    <a:srgbClr val="FF0000"/>
    <a:srgbClr val="F90D2F"/>
    <a:srgbClr val="FF0066"/>
    <a:srgbClr val="66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298" autoAdjust="0"/>
  </p:normalViewPr>
  <p:slideViewPr>
    <p:cSldViewPr>
      <p:cViewPr>
        <p:scale>
          <a:sx n="69" d="100"/>
          <a:sy n="69" d="100"/>
        </p:scale>
        <p:origin x="-141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3.gif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C161E-D4D8-4205-88F8-AD5B1070F78A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3AAAFE-2555-49CE-AFB3-BCF22FBC43CB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1200" dirty="0" smtClean="0">
              <a:solidFill>
                <a:srgbClr val="00FF00"/>
              </a:solidFill>
            </a:rPr>
            <a:t>কালারের</a:t>
          </a:r>
        </a:p>
        <a:p>
          <a:r>
            <a:rPr lang="bn-IN" sz="1200" dirty="0" smtClean="0">
              <a:solidFill>
                <a:srgbClr val="00FF00"/>
              </a:solidFill>
            </a:rPr>
            <a:t>নাম</a:t>
          </a:r>
          <a:r>
            <a:rPr lang="en-US" sz="1200" dirty="0" smtClean="0">
              <a:solidFill>
                <a:srgbClr val="00FF00"/>
              </a:solidFill>
            </a:rPr>
            <a:t> </a:t>
          </a:r>
          <a:r>
            <a:rPr lang="bn-IN" sz="1200" dirty="0" smtClean="0">
              <a:solidFill>
                <a:srgbClr val="00FF00"/>
              </a:solidFill>
            </a:rPr>
            <a:t>ব্যবহার</a:t>
          </a:r>
        </a:p>
        <a:p>
          <a:r>
            <a:rPr lang="bn-IN" sz="1200" dirty="0" smtClean="0">
              <a:solidFill>
                <a:srgbClr val="00FF00"/>
              </a:solidFill>
            </a:rPr>
            <a:t>করে</a:t>
          </a:r>
        </a:p>
        <a:p>
          <a:endParaRPr lang="bn-IN" sz="1200" dirty="0" smtClean="0"/>
        </a:p>
        <a:p>
          <a:r>
            <a:rPr lang="bn-IN" sz="1200" dirty="0" smtClean="0"/>
            <a:t> </a:t>
          </a:r>
          <a:endParaRPr lang="en-US" sz="1200" dirty="0"/>
        </a:p>
      </dgm:t>
    </dgm:pt>
    <dgm:pt modelId="{B59F6674-EFF1-44AF-BBC3-D2F9507BCE03}" type="parTrans" cxnId="{2D69B06D-7861-4EA1-8544-A36D21B5475A}">
      <dgm:prSet/>
      <dgm:spPr/>
      <dgm:t>
        <a:bodyPr/>
        <a:lstStyle/>
        <a:p>
          <a:endParaRPr lang="en-US"/>
        </a:p>
      </dgm:t>
    </dgm:pt>
    <dgm:pt modelId="{4958A69F-D15E-48C0-A877-386614FF44FC}" type="sibTrans" cxnId="{2D69B06D-7861-4EA1-8544-A36D21B5475A}">
      <dgm:prSet/>
      <dgm:spPr/>
      <dgm:t>
        <a:bodyPr/>
        <a:lstStyle/>
        <a:p>
          <a:endParaRPr lang="en-US"/>
        </a:p>
      </dgm:t>
    </dgm:pt>
    <dgm:pt modelId="{0076A35A-EEA1-4302-82C2-B7D43F1DDF73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RGB</a:t>
          </a:r>
          <a:r>
            <a:rPr lang="bn-IN" sz="1200" dirty="0" smtClean="0">
              <a:solidFill>
                <a:srgbClr val="FF0000"/>
              </a:solidFill>
            </a:rPr>
            <a:t>এর</a:t>
          </a:r>
        </a:p>
        <a:p>
          <a:r>
            <a:rPr lang="bn-IN" sz="1200" dirty="0" smtClean="0">
              <a:solidFill>
                <a:srgbClr val="FF0000"/>
              </a:solidFill>
            </a:rPr>
            <a:t>ভালূ</a:t>
          </a:r>
          <a:r>
            <a:rPr lang="en-US" sz="1200" dirty="0" smtClean="0">
              <a:solidFill>
                <a:srgbClr val="FF0000"/>
              </a:solidFill>
            </a:rPr>
            <a:t> </a:t>
          </a:r>
          <a:r>
            <a:rPr lang="bn-IN" sz="1200" dirty="0" smtClean="0">
              <a:solidFill>
                <a:srgbClr val="FF0000"/>
              </a:solidFill>
            </a:rPr>
            <a:t>ব্যবহার</a:t>
          </a:r>
        </a:p>
        <a:p>
          <a:r>
            <a:rPr lang="bn-IN" sz="1200" dirty="0" smtClean="0">
              <a:solidFill>
                <a:srgbClr val="FF0000"/>
              </a:solidFill>
            </a:rPr>
            <a:t>করে</a:t>
          </a:r>
        </a:p>
        <a:p>
          <a:endParaRPr lang="en-US" sz="2000" dirty="0"/>
        </a:p>
      </dgm:t>
    </dgm:pt>
    <dgm:pt modelId="{8810C8E3-2770-46D9-B409-F6181C14F969}" type="parTrans" cxnId="{02768296-4DE9-454C-B490-43C13872FBEA}">
      <dgm:prSet/>
      <dgm:spPr/>
      <dgm:t>
        <a:bodyPr/>
        <a:lstStyle/>
        <a:p>
          <a:endParaRPr lang="en-US"/>
        </a:p>
      </dgm:t>
    </dgm:pt>
    <dgm:pt modelId="{EF4D23AC-E4A4-4999-9846-9FFAAC38B63A}" type="sibTrans" cxnId="{02768296-4DE9-454C-B490-43C13872FBEA}">
      <dgm:prSet/>
      <dgm:spPr/>
      <dgm:t>
        <a:bodyPr/>
        <a:lstStyle/>
        <a:p>
          <a:endParaRPr lang="en-US"/>
        </a:p>
      </dgm:t>
    </dgm:pt>
    <dgm:pt modelId="{15C11B7A-A324-44BB-9FDA-4A393CD695C4}">
      <dgm:prSet phldrT="[Text]"/>
      <dgm:spPr/>
      <dgm:t>
        <a:bodyPr/>
        <a:lstStyle/>
        <a:p>
          <a:endParaRPr lang="en-US" dirty="0"/>
        </a:p>
      </dgm:t>
    </dgm:pt>
    <dgm:pt modelId="{F1385221-11F3-471F-AEAB-19A7C762B1CA}" type="parTrans" cxnId="{73DF4486-0298-4961-8C59-F2A5626F5E63}">
      <dgm:prSet/>
      <dgm:spPr/>
      <dgm:t>
        <a:bodyPr/>
        <a:lstStyle/>
        <a:p>
          <a:endParaRPr lang="en-US"/>
        </a:p>
      </dgm:t>
    </dgm:pt>
    <dgm:pt modelId="{97E4108F-BFCF-46C2-9613-B3483BB8FFEA}" type="sibTrans" cxnId="{73DF4486-0298-4961-8C59-F2A5626F5E63}">
      <dgm:prSet/>
      <dgm:spPr/>
      <dgm:t>
        <a:bodyPr/>
        <a:lstStyle/>
        <a:p>
          <a:endParaRPr lang="en-US"/>
        </a:p>
      </dgm:t>
    </dgm:pt>
    <dgm:pt modelId="{71E7F59E-86B6-4C05-B7BD-46F07B830A97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HEX-DECIMALVALUE </a:t>
          </a:r>
          <a:r>
            <a:rPr lang="bn-IN" sz="1200" dirty="0" smtClean="0">
              <a:solidFill>
                <a:srgbClr val="FF0000"/>
              </a:solidFill>
            </a:rPr>
            <a:t>ব্যবহারকরে</a:t>
          </a:r>
          <a:r>
            <a:rPr lang="en-US" sz="1200" dirty="0" smtClean="0">
              <a:solidFill>
                <a:srgbClr val="FF0000"/>
              </a:solidFill>
            </a:rPr>
            <a:t> </a:t>
          </a:r>
          <a:endParaRPr lang="en-US" sz="1200" dirty="0">
            <a:solidFill>
              <a:srgbClr val="FF0000"/>
            </a:solidFill>
          </a:endParaRPr>
        </a:p>
      </dgm:t>
    </dgm:pt>
    <dgm:pt modelId="{81F9F2B4-80EB-438F-8B96-11D18E4056AE}" type="sibTrans" cxnId="{21797181-1716-4A8F-B0BA-8B6D9A771506}">
      <dgm:prSet/>
      <dgm:spPr/>
      <dgm:t>
        <a:bodyPr/>
        <a:lstStyle/>
        <a:p>
          <a:endParaRPr lang="en-US"/>
        </a:p>
      </dgm:t>
    </dgm:pt>
    <dgm:pt modelId="{25D17AF1-1274-4C7C-A1F1-4F9672BC87ED}" type="parTrans" cxnId="{21797181-1716-4A8F-B0BA-8B6D9A771506}">
      <dgm:prSet/>
      <dgm:spPr/>
      <dgm:t>
        <a:bodyPr/>
        <a:lstStyle/>
        <a:p>
          <a:endParaRPr lang="en-US"/>
        </a:p>
      </dgm:t>
    </dgm:pt>
    <dgm:pt modelId="{CE323AD8-47A0-4666-90D5-6CE1DE4E62A1}" type="pres">
      <dgm:prSet presAssocID="{86BC161E-D4D8-4205-88F8-AD5B1070F78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43F543-B3B8-4811-9AD1-5E48A8BB3D60}" type="pres">
      <dgm:prSet presAssocID="{86BC161E-D4D8-4205-88F8-AD5B1070F78A}" presName="cycle" presStyleCnt="0"/>
      <dgm:spPr/>
    </dgm:pt>
    <dgm:pt modelId="{D3B7C660-50A6-42A2-9ABB-8CCEC3E740EC}" type="pres">
      <dgm:prSet presAssocID="{86BC161E-D4D8-4205-88F8-AD5B1070F78A}" presName="centerShape" presStyleCnt="0"/>
      <dgm:spPr/>
    </dgm:pt>
    <dgm:pt modelId="{39515B60-F717-4822-AF26-C05A5BF56655}" type="pres">
      <dgm:prSet presAssocID="{86BC161E-D4D8-4205-88F8-AD5B1070F78A}" presName="connSite" presStyleLbl="node1" presStyleIdx="0" presStyleCnt="4"/>
      <dgm:spPr/>
    </dgm:pt>
    <dgm:pt modelId="{C48A8A7A-338B-4443-A736-C8FF24651186}" type="pres">
      <dgm:prSet presAssocID="{86BC161E-D4D8-4205-88F8-AD5B1070F78A}" presName="visible" presStyleLbl="node1" presStyleIdx="0" presStyleCnt="4" custAng="0" custScaleY="223888" custLinFactNeighborX="-12026" custLinFactNeighborY="-102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027CE928-4DAE-4294-BFA8-4256477CC4E2}" type="pres">
      <dgm:prSet presAssocID="{B59F6674-EFF1-44AF-BBC3-D2F9507BCE0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318B72E-AF44-4B07-BE7A-0CBDD73C713E}" type="pres">
      <dgm:prSet presAssocID="{973AAAFE-2555-49CE-AFB3-BCF22FBC43CB}" presName="node" presStyleCnt="0"/>
      <dgm:spPr/>
    </dgm:pt>
    <dgm:pt modelId="{3AE59F0D-7391-407C-B856-A8AD66484FD2}" type="pres">
      <dgm:prSet presAssocID="{973AAAFE-2555-49CE-AFB3-BCF22FBC43CB}" presName="parentNode" presStyleLbl="node1" presStyleIdx="1" presStyleCnt="4" custScaleX="311410" custScaleY="224337" custLinFactNeighborX="72234" custLinFactNeighborY="-6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6A186-C1DA-4DF0-895B-91D08155E8CC}" type="pres">
      <dgm:prSet presAssocID="{973AAAFE-2555-49CE-AFB3-BCF22FBC43C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8264-F176-4C16-AC49-4E71B2C4AFD0}" type="pres">
      <dgm:prSet presAssocID="{8810C8E3-2770-46D9-B409-F6181C14F969}" presName="Name25" presStyleLbl="parChTrans1D1" presStyleIdx="1" presStyleCnt="3"/>
      <dgm:spPr/>
      <dgm:t>
        <a:bodyPr/>
        <a:lstStyle/>
        <a:p>
          <a:endParaRPr lang="en-US"/>
        </a:p>
      </dgm:t>
    </dgm:pt>
    <dgm:pt modelId="{93456729-8FF9-4159-9831-BC3283009F32}" type="pres">
      <dgm:prSet presAssocID="{0076A35A-EEA1-4302-82C2-B7D43F1DDF73}" presName="node" presStyleCnt="0"/>
      <dgm:spPr/>
    </dgm:pt>
    <dgm:pt modelId="{D467B764-CCBE-4DBC-9565-D44A894F0DDE}" type="pres">
      <dgm:prSet presAssocID="{0076A35A-EEA1-4302-82C2-B7D43F1DDF73}" presName="parentNode" presStyleLbl="node1" presStyleIdx="2" presStyleCnt="4" custScaleX="297485" custScaleY="195201" custLinFactX="76117" custLinFactNeighborX="100000" custLinFactNeighborY="156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DDBF6-D202-448B-8C44-06B778D20B5E}" type="pres">
      <dgm:prSet presAssocID="{0076A35A-EEA1-4302-82C2-B7D43F1DDF73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3D3F9-CC9A-4A37-9611-BE19BF953E43}" type="pres">
      <dgm:prSet presAssocID="{25D17AF1-1274-4C7C-A1F1-4F9672BC87E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BBD942C-B9A1-4F32-A99F-C123ED85FA5C}" type="pres">
      <dgm:prSet presAssocID="{71E7F59E-86B6-4C05-B7BD-46F07B830A97}" presName="node" presStyleCnt="0"/>
      <dgm:spPr/>
    </dgm:pt>
    <dgm:pt modelId="{AF4489D2-76D8-4F57-8EA0-D10B82709AA6}" type="pres">
      <dgm:prSet presAssocID="{71E7F59E-86B6-4C05-B7BD-46F07B830A97}" presName="parentNode" presStyleLbl="node1" presStyleIdx="3" presStyleCnt="4" custAng="10800000" custFlipVert="1" custScaleX="349605" custScaleY="154316" custLinFactNeighborX="45899" custLinFactNeighborY="-23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90DF6-3507-4DAA-A788-F7FE946C7B70}" type="pres">
      <dgm:prSet presAssocID="{71E7F59E-86B6-4C05-B7BD-46F07B830A97}" presName="childNode" presStyleLbl="revTx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058161F-8EA4-420C-831E-2B793034C8AD}" type="presOf" srcId="{71E7F59E-86B6-4C05-B7BD-46F07B830A97}" destId="{AF4489D2-76D8-4F57-8EA0-D10B82709AA6}" srcOrd="0" destOrd="0" presId="urn:microsoft.com/office/officeart/2005/8/layout/radial2"/>
    <dgm:cxn modelId="{02768296-4DE9-454C-B490-43C13872FBEA}" srcId="{86BC161E-D4D8-4205-88F8-AD5B1070F78A}" destId="{0076A35A-EEA1-4302-82C2-B7D43F1DDF73}" srcOrd="1" destOrd="0" parTransId="{8810C8E3-2770-46D9-B409-F6181C14F969}" sibTransId="{EF4D23AC-E4A4-4999-9846-9FFAAC38B63A}"/>
    <dgm:cxn modelId="{A6515239-DE78-46ED-87C5-0CD025562026}" type="presOf" srcId="{8810C8E3-2770-46D9-B409-F6181C14F969}" destId="{C4208264-F176-4C16-AC49-4E71B2C4AFD0}" srcOrd="0" destOrd="0" presId="urn:microsoft.com/office/officeart/2005/8/layout/radial2"/>
    <dgm:cxn modelId="{7C96B144-44B5-42C0-9731-E3FE06E9725C}" type="presOf" srcId="{B59F6674-EFF1-44AF-BBC3-D2F9507BCE03}" destId="{027CE928-4DAE-4294-BFA8-4256477CC4E2}" srcOrd="0" destOrd="0" presId="urn:microsoft.com/office/officeart/2005/8/layout/radial2"/>
    <dgm:cxn modelId="{73DF4486-0298-4961-8C59-F2A5626F5E63}" srcId="{0076A35A-EEA1-4302-82C2-B7D43F1DDF73}" destId="{15C11B7A-A324-44BB-9FDA-4A393CD695C4}" srcOrd="0" destOrd="0" parTransId="{F1385221-11F3-471F-AEAB-19A7C762B1CA}" sibTransId="{97E4108F-BFCF-46C2-9613-B3483BB8FFEA}"/>
    <dgm:cxn modelId="{D2ADB3F2-DDDB-4107-88EB-F84DFF16201A}" type="presOf" srcId="{0076A35A-EEA1-4302-82C2-B7D43F1DDF73}" destId="{D467B764-CCBE-4DBC-9565-D44A894F0DDE}" srcOrd="0" destOrd="0" presId="urn:microsoft.com/office/officeart/2005/8/layout/radial2"/>
    <dgm:cxn modelId="{5EE927AA-B16E-4042-9158-5A4B6B77EAAF}" type="presOf" srcId="{86BC161E-D4D8-4205-88F8-AD5B1070F78A}" destId="{CE323AD8-47A0-4666-90D5-6CE1DE4E62A1}" srcOrd="0" destOrd="0" presId="urn:microsoft.com/office/officeart/2005/8/layout/radial2"/>
    <dgm:cxn modelId="{8B3C6849-6692-4851-97D5-285DE1CE4A9A}" type="presOf" srcId="{25D17AF1-1274-4C7C-A1F1-4F9672BC87ED}" destId="{7093D3F9-CC9A-4A37-9611-BE19BF953E43}" srcOrd="0" destOrd="0" presId="urn:microsoft.com/office/officeart/2005/8/layout/radial2"/>
    <dgm:cxn modelId="{2D69B06D-7861-4EA1-8544-A36D21B5475A}" srcId="{86BC161E-D4D8-4205-88F8-AD5B1070F78A}" destId="{973AAAFE-2555-49CE-AFB3-BCF22FBC43CB}" srcOrd="0" destOrd="0" parTransId="{B59F6674-EFF1-44AF-BBC3-D2F9507BCE03}" sibTransId="{4958A69F-D15E-48C0-A877-386614FF44FC}"/>
    <dgm:cxn modelId="{2ABDCB16-9B46-4DC5-AE7D-7703CB15DC1C}" type="presOf" srcId="{973AAAFE-2555-49CE-AFB3-BCF22FBC43CB}" destId="{3AE59F0D-7391-407C-B856-A8AD66484FD2}" srcOrd="0" destOrd="0" presId="urn:microsoft.com/office/officeart/2005/8/layout/radial2"/>
    <dgm:cxn modelId="{21797181-1716-4A8F-B0BA-8B6D9A771506}" srcId="{86BC161E-D4D8-4205-88F8-AD5B1070F78A}" destId="{71E7F59E-86B6-4C05-B7BD-46F07B830A97}" srcOrd="2" destOrd="0" parTransId="{25D17AF1-1274-4C7C-A1F1-4F9672BC87ED}" sibTransId="{81F9F2B4-80EB-438F-8B96-11D18E4056AE}"/>
    <dgm:cxn modelId="{4FFF3E20-0639-4394-BDC9-9A93D8CB4CB3}" type="presOf" srcId="{15C11B7A-A324-44BB-9FDA-4A393CD695C4}" destId="{168DDBF6-D202-448B-8C44-06B778D20B5E}" srcOrd="0" destOrd="0" presId="urn:microsoft.com/office/officeart/2005/8/layout/radial2"/>
    <dgm:cxn modelId="{77B423F0-5391-448D-9E2D-6FA4F35AA9DF}" type="presParOf" srcId="{CE323AD8-47A0-4666-90D5-6CE1DE4E62A1}" destId="{5943F543-B3B8-4811-9AD1-5E48A8BB3D60}" srcOrd="0" destOrd="0" presId="urn:microsoft.com/office/officeart/2005/8/layout/radial2"/>
    <dgm:cxn modelId="{3C1E90DF-21ED-4C78-A96A-AD8E25FCD2E0}" type="presParOf" srcId="{5943F543-B3B8-4811-9AD1-5E48A8BB3D60}" destId="{D3B7C660-50A6-42A2-9ABB-8CCEC3E740EC}" srcOrd="0" destOrd="0" presId="urn:microsoft.com/office/officeart/2005/8/layout/radial2"/>
    <dgm:cxn modelId="{59990FA4-154D-49F9-93E2-E63F72C0768B}" type="presParOf" srcId="{D3B7C660-50A6-42A2-9ABB-8CCEC3E740EC}" destId="{39515B60-F717-4822-AF26-C05A5BF56655}" srcOrd="0" destOrd="0" presId="urn:microsoft.com/office/officeart/2005/8/layout/radial2"/>
    <dgm:cxn modelId="{EBE6D7F6-2651-46D1-AAEC-40A49856D894}" type="presParOf" srcId="{D3B7C660-50A6-42A2-9ABB-8CCEC3E740EC}" destId="{C48A8A7A-338B-4443-A736-C8FF24651186}" srcOrd="1" destOrd="0" presId="urn:microsoft.com/office/officeart/2005/8/layout/radial2"/>
    <dgm:cxn modelId="{6FDC306C-E398-41E1-93F8-3DE175919E85}" type="presParOf" srcId="{5943F543-B3B8-4811-9AD1-5E48A8BB3D60}" destId="{027CE928-4DAE-4294-BFA8-4256477CC4E2}" srcOrd="1" destOrd="0" presId="urn:microsoft.com/office/officeart/2005/8/layout/radial2"/>
    <dgm:cxn modelId="{4E13958C-E934-4B36-97A0-69408CBB6BC8}" type="presParOf" srcId="{5943F543-B3B8-4811-9AD1-5E48A8BB3D60}" destId="{B318B72E-AF44-4B07-BE7A-0CBDD73C713E}" srcOrd="2" destOrd="0" presId="urn:microsoft.com/office/officeart/2005/8/layout/radial2"/>
    <dgm:cxn modelId="{16D6EA1D-3D66-4E78-B069-AE97CC374888}" type="presParOf" srcId="{B318B72E-AF44-4B07-BE7A-0CBDD73C713E}" destId="{3AE59F0D-7391-407C-B856-A8AD66484FD2}" srcOrd="0" destOrd="0" presId="urn:microsoft.com/office/officeart/2005/8/layout/radial2"/>
    <dgm:cxn modelId="{579D9439-B120-4ACE-9F86-DC823F6DE563}" type="presParOf" srcId="{B318B72E-AF44-4B07-BE7A-0CBDD73C713E}" destId="{1C66A186-C1DA-4DF0-895B-91D08155E8CC}" srcOrd="1" destOrd="0" presId="urn:microsoft.com/office/officeart/2005/8/layout/radial2"/>
    <dgm:cxn modelId="{B85607FD-4397-4FC2-BDE4-D7AEF037173E}" type="presParOf" srcId="{5943F543-B3B8-4811-9AD1-5E48A8BB3D60}" destId="{C4208264-F176-4C16-AC49-4E71B2C4AFD0}" srcOrd="3" destOrd="0" presId="urn:microsoft.com/office/officeart/2005/8/layout/radial2"/>
    <dgm:cxn modelId="{DF3BC5B3-5525-4E19-A955-9567E7E8B9DC}" type="presParOf" srcId="{5943F543-B3B8-4811-9AD1-5E48A8BB3D60}" destId="{93456729-8FF9-4159-9831-BC3283009F32}" srcOrd="4" destOrd="0" presId="urn:microsoft.com/office/officeart/2005/8/layout/radial2"/>
    <dgm:cxn modelId="{AC2A3A01-3393-4896-A94B-CB1B1314ACC3}" type="presParOf" srcId="{93456729-8FF9-4159-9831-BC3283009F32}" destId="{D467B764-CCBE-4DBC-9565-D44A894F0DDE}" srcOrd="0" destOrd="0" presId="urn:microsoft.com/office/officeart/2005/8/layout/radial2"/>
    <dgm:cxn modelId="{E092E113-CC7B-45E5-9A70-B0503E0FCD05}" type="presParOf" srcId="{93456729-8FF9-4159-9831-BC3283009F32}" destId="{168DDBF6-D202-448B-8C44-06B778D20B5E}" srcOrd="1" destOrd="0" presId="urn:microsoft.com/office/officeart/2005/8/layout/radial2"/>
    <dgm:cxn modelId="{37A84408-EB92-49DB-B123-316D57B77B79}" type="presParOf" srcId="{5943F543-B3B8-4811-9AD1-5E48A8BB3D60}" destId="{7093D3F9-CC9A-4A37-9611-BE19BF953E43}" srcOrd="5" destOrd="0" presId="urn:microsoft.com/office/officeart/2005/8/layout/radial2"/>
    <dgm:cxn modelId="{9EB1D1D0-F178-4D9C-BACB-CF79850580CF}" type="presParOf" srcId="{5943F543-B3B8-4811-9AD1-5E48A8BB3D60}" destId="{9BBD942C-B9A1-4F32-A99F-C123ED85FA5C}" srcOrd="6" destOrd="0" presId="urn:microsoft.com/office/officeart/2005/8/layout/radial2"/>
    <dgm:cxn modelId="{7D56FF29-3358-44CE-8223-0DC5F7F3C20F}" type="presParOf" srcId="{9BBD942C-B9A1-4F32-A99F-C123ED85FA5C}" destId="{AF4489D2-76D8-4F57-8EA0-D10B82709AA6}" srcOrd="0" destOrd="0" presId="urn:microsoft.com/office/officeart/2005/8/layout/radial2"/>
    <dgm:cxn modelId="{56523AC4-60BA-4F32-B9B0-B1BA1BD11D33}" type="presParOf" srcId="{9BBD942C-B9A1-4F32-A99F-C123ED85FA5C}" destId="{AD290DF6-3507-4DAA-A788-F7FE946C7B7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32313-D70B-42E7-8F87-A6B2E16DF3C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227512-B877-4419-9134-59A4430C410B}">
      <dgm:prSet phldrT="[Text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sz="1200" dirty="0" smtClean="0">
              <a:solidFill>
                <a:srgbClr val="C00000"/>
              </a:solidFill>
            </a:rPr>
            <a:t>নামলিখ</a:t>
          </a:r>
          <a:endParaRPr lang="en-US" sz="1200" dirty="0">
            <a:solidFill>
              <a:srgbClr val="C00000"/>
            </a:solidFill>
          </a:endParaRPr>
        </a:p>
      </dgm:t>
    </dgm:pt>
    <dgm:pt modelId="{4C0243A0-14BA-407A-B1E9-DE6E055C3F90}" type="parTrans" cxnId="{C7BF0ECC-C4A3-4701-971D-19125B117C6D}">
      <dgm:prSet/>
      <dgm:spPr/>
      <dgm:t>
        <a:bodyPr/>
        <a:lstStyle/>
        <a:p>
          <a:endParaRPr lang="en-US"/>
        </a:p>
      </dgm:t>
    </dgm:pt>
    <dgm:pt modelId="{1A47CC9E-FA62-4C7C-9041-2C13FBCDEF4E}" type="sibTrans" cxnId="{C7BF0ECC-C4A3-4701-971D-19125B117C6D}">
      <dgm:prSet/>
      <dgm:spPr/>
      <dgm:t>
        <a:bodyPr/>
        <a:lstStyle/>
        <a:p>
          <a:endParaRPr lang="en-US"/>
        </a:p>
      </dgm:t>
    </dgm:pt>
    <dgm:pt modelId="{126AAEE1-10B7-4105-94A7-08B927A34169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FF"/>
              </a:solidFill>
            </a:rPr>
            <a:t>জন্ম তারিখ লিখ</a:t>
          </a:r>
          <a:endParaRPr lang="en-US" sz="1200" dirty="0">
            <a:solidFill>
              <a:srgbClr val="0000FF"/>
            </a:solidFill>
          </a:endParaRPr>
        </a:p>
      </dgm:t>
    </dgm:pt>
    <dgm:pt modelId="{06D1F79A-BA07-4506-946C-C32E5E99F12B}" type="parTrans" cxnId="{A83A014E-7F53-470B-AFCA-AE490074A967}">
      <dgm:prSet/>
      <dgm:spPr/>
      <dgm:t>
        <a:bodyPr/>
        <a:lstStyle/>
        <a:p>
          <a:endParaRPr lang="en-US"/>
        </a:p>
      </dgm:t>
    </dgm:pt>
    <dgm:pt modelId="{8359B547-C44B-4CE9-8FC5-A717644F5EF7}" type="sibTrans" cxnId="{A83A014E-7F53-470B-AFCA-AE490074A967}">
      <dgm:prSet/>
      <dgm:spPr/>
      <dgm:t>
        <a:bodyPr/>
        <a:lstStyle/>
        <a:p>
          <a:endParaRPr lang="en-US"/>
        </a:p>
      </dgm:t>
    </dgm:pt>
    <dgm:pt modelId="{D97D9DED-4642-424C-B59D-39F937967145}">
      <dgm:prSet phldrT="[Text]" custT="1"/>
      <dgm:spPr/>
      <dgm:t>
        <a:bodyPr/>
        <a:lstStyle/>
        <a:p>
          <a:r>
            <a:rPr lang="en-US" sz="1200" dirty="0" smtClean="0"/>
            <a:t>কি আবিস্কার করেছেন?</a:t>
          </a:r>
          <a:endParaRPr lang="en-US" sz="1200" dirty="0"/>
        </a:p>
      </dgm:t>
    </dgm:pt>
    <dgm:pt modelId="{5EA99F0C-FFBE-4944-9E7D-B1D05ED4B060}" type="parTrans" cxnId="{DB9D7CAF-467F-484A-BC85-6097561D1F0D}">
      <dgm:prSet/>
      <dgm:spPr/>
      <dgm:t>
        <a:bodyPr/>
        <a:lstStyle/>
        <a:p>
          <a:endParaRPr lang="en-US"/>
        </a:p>
      </dgm:t>
    </dgm:pt>
    <dgm:pt modelId="{26984321-3BC7-4B5E-98F1-C5B68F461405}" type="sibTrans" cxnId="{DB9D7CAF-467F-484A-BC85-6097561D1F0D}">
      <dgm:prSet/>
      <dgm:spPr/>
      <dgm:t>
        <a:bodyPr/>
        <a:lstStyle/>
        <a:p>
          <a:endParaRPr lang="en-US"/>
        </a:p>
      </dgm:t>
    </dgm:pt>
    <dgm:pt modelId="{944501FC-E658-44BF-B89C-83FD1763E35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 smtClean="0">
              <a:solidFill>
                <a:schemeClr val="accent2"/>
              </a:solidFill>
            </a:rPr>
            <a:t>HTML  কি?</a:t>
          </a:r>
          <a:endParaRPr lang="en-US" sz="1200" dirty="0">
            <a:solidFill>
              <a:schemeClr val="accent2"/>
            </a:solidFill>
          </a:endParaRPr>
        </a:p>
      </dgm:t>
    </dgm:pt>
    <dgm:pt modelId="{333392B6-8DE6-483A-9D8C-9E4BDE8FC222}" type="parTrans" cxnId="{2621246C-36FB-4B83-9739-19F6717C4A6C}">
      <dgm:prSet/>
      <dgm:spPr/>
      <dgm:t>
        <a:bodyPr/>
        <a:lstStyle/>
        <a:p>
          <a:endParaRPr lang="en-US"/>
        </a:p>
      </dgm:t>
    </dgm:pt>
    <dgm:pt modelId="{BDABA513-2938-43F1-921F-E4798AC6D1BA}" type="sibTrans" cxnId="{2621246C-36FB-4B83-9739-19F6717C4A6C}">
      <dgm:prSet/>
      <dgm:spPr/>
      <dgm:t>
        <a:bodyPr/>
        <a:lstStyle/>
        <a:p>
          <a:endParaRPr lang="en-US"/>
        </a:p>
      </dgm:t>
    </dgm:pt>
    <dgm:pt modelId="{F59BBFEC-7F42-419B-98D9-4FD9CB3ED4FF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RGB পুর্নরুপ কি?</a:t>
          </a:r>
          <a:endParaRPr lang="en-US" sz="1200" dirty="0">
            <a:solidFill>
              <a:srgbClr val="FF0000"/>
            </a:solidFill>
          </a:endParaRPr>
        </a:p>
      </dgm:t>
    </dgm:pt>
    <dgm:pt modelId="{53DDAD62-0AD8-4BA9-B1B2-BE7DFFDD05BB}" type="parTrans" cxnId="{CE6601D0-B011-4AB4-8157-0A0D60EA940F}">
      <dgm:prSet/>
      <dgm:spPr/>
      <dgm:t>
        <a:bodyPr/>
        <a:lstStyle/>
        <a:p>
          <a:endParaRPr lang="en-US"/>
        </a:p>
      </dgm:t>
    </dgm:pt>
    <dgm:pt modelId="{D9E7754C-D7E8-451A-9854-A2C11ED835CF}" type="sibTrans" cxnId="{CE6601D0-B011-4AB4-8157-0A0D60EA940F}">
      <dgm:prSet/>
      <dgm:spPr/>
      <dgm:t>
        <a:bodyPr/>
        <a:lstStyle/>
        <a:p>
          <a:endParaRPr lang="en-US"/>
        </a:p>
      </dgm:t>
    </dgm:pt>
    <dgm:pt modelId="{A081BAAE-CC4D-44E8-8089-BBE9510A2664}" type="pres">
      <dgm:prSet presAssocID="{1FE32313-D70B-42E7-8F87-A6B2E16DF3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62F5F-95E5-400F-98E9-BC83DA86BCED}" type="pres">
      <dgm:prSet presAssocID="{CF227512-B877-4419-9134-59A4430C410B}" presName="centerShape" presStyleLbl="node0" presStyleIdx="0" presStyleCnt="1"/>
      <dgm:spPr/>
      <dgm:t>
        <a:bodyPr/>
        <a:lstStyle/>
        <a:p>
          <a:endParaRPr lang="en-US"/>
        </a:p>
      </dgm:t>
    </dgm:pt>
    <dgm:pt modelId="{935AAE95-6849-490C-98E2-CA3E740A0C27}" type="pres">
      <dgm:prSet presAssocID="{126AAEE1-10B7-4105-94A7-08B927A34169}" presName="node" presStyleLbl="node1" presStyleIdx="0" presStyleCnt="4" custScaleX="211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0CCA3-794D-405D-982D-2BD1B952A8A2}" type="pres">
      <dgm:prSet presAssocID="{126AAEE1-10B7-4105-94A7-08B927A34169}" presName="dummy" presStyleCnt="0"/>
      <dgm:spPr/>
    </dgm:pt>
    <dgm:pt modelId="{39BC766C-077E-478A-8F93-B8839F8B99FF}" type="pres">
      <dgm:prSet presAssocID="{8359B547-C44B-4CE9-8FC5-A717644F5EF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9330A8B-15E4-4B21-8E97-CC7A2F643DA8}" type="pres">
      <dgm:prSet presAssocID="{D97D9DED-4642-424C-B59D-39F937967145}" presName="node" presStyleLbl="node1" presStyleIdx="1" presStyleCnt="4" custScaleX="22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F6891-E3EB-499B-A244-1C31C43355A8}" type="pres">
      <dgm:prSet presAssocID="{D97D9DED-4642-424C-B59D-39F937967145}" presName="dummy" presStyleCnt="0"/>
      <dgm:spPr/>
    </dgm:pt>
    <dgm:pt modelId="{93718009-7A6A-4862-94A7-1AA07EBF2B65}" type="pres">
      <dgm:prSet presAssocID="{26984321-3BC7-4B5E-98F1-C5B68F46140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FC4DB3A-8064-40F7-98FF-08F9022EDE24}" type="pres">
      <dgm:prSet presAssocID="{944501FC-E658-44BF-B89C-83FD1763E3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485BF-EB54-41B9-A406-6D542709135D}" type="pres">
      <dgm:prSet presAssocID="{944501FC-E658-44BF-B89C-83FD1763E351}" presName="dummy" presStyleCnt="0"/>
      <dgm:spPr/>
    </dgm:pt>
    <dgm:pt modelId="{D4420C19-DE57-4E1F-A52D-9369EAD551CF}" type="pres">
      <dgm:prSet presAssocID="{BDABA513-2938-43F1-921F-E4798AC6D1B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F09111E-9803-4814-94CA-1EF4CB5D1D0D}" type="pres">
      <dgm:prSet presAssocID="{F59BBFEC-7F42-419B-98D9-4FD9CB3ED4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CC4B3-1C83-42FF-AB27-39BD3E34B529}" type="pres">
      <dgm:prSet presAssocID="{F59BBFEC-7F42-419B-98D9-4FD9CB3ED4FF}" presName="dummy" presStyleCnt="0"/>
      <dgm:spPr/>
    </dgm:pt>
    <dgm:pt modelId="{C3E01C45-ACED-4BD0-9586-02F013BE148A}" type="pres">
      <dgm:prSet presAssocID="{D9E7754C-D7E8-451A-9854-A2C11ED835C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F0810FA-182E-4F1C-BE1F-59F8B45D717A}" type="presOf" srcId="{944501FC-E658-44BF-B89C-83FD1763E351}" destId="{BFC4DB3A-8064-40F7-98FF-08F9022EDE24}" srcOrd="0" destOrd="0" presId="urn:microsoft.com/office/officeart/2005/8/layout/radial6"/>
    <dgm:cxn modelId="{DB9D7CAF-467F-484A-BC85-6097561D1F0D}" srcId="{CF227512-B877-4419-9134-59A4430C410B}" destId="{D97D9DED-4642-424C-B59D-39F937967145}" srcOrd="1" destOrd="0" parTransId="{5EA99F0C-FFBE-4944-9E7D-B1D05ED4B060}" sibTransId="{26984321-3BC7-4B5E-98F1-C5B68F461405}"/>
    <dgm:cxn modelId="{658A10A6-00C5-42A3-A01E-3BA4517324AF}" type="presOf" srcId="{8359B547-C44B-4CE9-8FC5-A717644F5EF7}" destId="{39BC766C-077E-478A-8F93-B8839F8B99FF}" srcOrd="0" destOrd="0" presId="urn:microsoft.com/office/officeart/2005/8/layout/radial6"/>
    <dgm:cxn modelId="{7F3FE03B-1449-4C91-B457-8306685B48E8}" type="presOf" srcId="{1FE32313-D70B-42E7-8F87-A6B2E16DF3C2}" destId="{A081BAAE-CC4D-44E8-8089-BBE9510A2664}" srcOrd="0" destOrd="0" presId="urn:microsoft.com/office/officeart/2005/8/layout/radial6"/>
    <dgm:cxn modelId="{EE91901F-9D68-4BC9-B5A2-B6017D1E06C4}" type="presOf" srcId="{26984321-3BC7-4B5E-98F1-C5B68F461405}" destId="{93718009-7A6A-4862-94A7-1AA07EBF2B65}" srcOrd="0" destOrd="0" presId="urn:microsoft.com/office/officeart/2005/8/layout/radial6"/>
    <dgm:cxn modelId="{0805CF04-FA9A-49F1-B341-325067D640F0}" type="presOf" srcId="{126AAEE1-10B7-4105-94A7-08B927A34169}" destId="{935AAE95-6849-490C-98E2-CA3E740A0C27}" srcOrd="0" destOrd="0" presId="urn:microsoft.com/office/officeart/2005/8/layout/radial6"/>
    <dgm:cxn modelId="{749755D4-90F1-423C-9F80-533B1961F64F}" type="presOf" srcId="{F59BBFEC-7F42-419B-98D9-4FD9CB3ED4FF}" destId="{5F09111E-9803-4814-94CA-1EF4CB5D1D0D}" srcOrd="0" destOrd="0" presId="urn:microsoft.com/office/officeart/2005/8/layout/radial6"/>
    <dgm:cxn modelId="{E0C3A824-B53F-44F2-8F56-F9A34F8DBE51}" type="presOf" srcId="{D9E7754C-D7E8-451A-9854-A2C11ED835CF}" destId="{C3E01C45-ACED-4BD0-9586-02F013BE148A}" srcOrd="0" destOrd="0" presId="urn:microsoft.com/office/officeart/2005/8/layout/radial6"/>
    <dgm:cxn modelId="{98228553-8105-480D-BB8D-4540CDADA3E0}" type="presOf" srcId="{BDABA513-2938-43F1-921F-E4798AC6D1BA}" destId="{D4420C19-DE57-4E1F-A52D-9369EAD551CF}" srcOrd="0" destOrd="0" presId="urn:microsoft.com/office/officeart/2005/8/layout/radial6"/>
    <dgm:cxn modelId="{FF795959-8633-4D00-8179-64E75432AA04}" type="presOf" srcId="{CF227512-B877-4419-9134-59A4430C410B}" destId="{C2E62F5F-95E5-400F-98E9-BC83DA86BCED}" srcOrd="0" destOrd="0" presId="urn:microsoft.com/office/officeart/2005/8/layout/radial6"/>
    <dgm:cxn modelId="{2621246C-36FB-4B83-9739-19F6717C4A6C}" srcId="{CF227512-B877-4419-9134-59A4430C410B}" destId="{944501FC-E658-44BF-B89C-83FD1763E351}" srcOrd="2" destOrd="0" parTransId="{333392B6-8DE6-483A-9D8C-9E4BDE8FC222}" sibTransId="{BDABA513-2938-43F1-921F-E4798AC6D1BA}"/>
    <dgm:cxn modelId="{C7BF0ECC-C4A3-4701-971D-19125B117C6D}" srcId="{1FE32313-D70B-42E7-8F87-A6B2E16DF3C2}" destId="{CF227512-B877-4419-9134-59A4430C410B}" srcOrd="0" destOrd="0" parTransId="{4C0243A0-14BA-407A-B1E9-DE6E055C3F90}" sibTransId="{1A47CC9E-FA62-4C7C-9041-2C13FBCDEF4E}"/>
    <dgm:cxn modelId="{A53AD128-F8C6-4F19-8A14-8C8E15354D12}" type="presOf" srcId="{D97D9DED-4642-424C-B59D-39F937967145}" destId="{B9330A8B-15E4-4B21-8E97-CC7A2F643DA8}" srcOrd="0" destOrd="0" presId="urn:microsoft.com/office/officeart/2005/8/layout/radial6"/>
    <dgm:cxn modelId="{A83A014E-7F53-470B-AFCA-AE490074A967}" srcId="{CF227512-B877-4419-9134-59A4430C410B}" destId="{126AAEE1-10B7-4105-94A7-08B927A34169}" srcOrd="0" destOrd="0" parTransId="{06D1F79A-BA07-4506-946C-C32E5E99F12B}" sibTransId="{8359B547-C44B-4CE9-8FC5-A717644F5EF7}"/>
    <dgm:cxn modelId="{CE6601D0-B011-4AB4-8157-0A0D60EA940F}" srcId="{CF227512-B877-4419-9134-59A4430C410B}" destId="{F59BBFEC-7F42-419B-98D9-4FD9CB3ED4FF}" srcOrd="3" destOrd="0" parTransId="{53DDAD62-0AD8-4BA9-B1B2-BE7DFFDD05BB}" sibTransId="{D9E7754C-D7E8-451A-9854-A2C11ED835CF}"/>
    <dgm:cxn modelId="{B1F79D63-7509-451E-8042-F52BA30DB124}" type="presParOf" srcId="{A081BAAE-CC4D-44E8-8089-BBE9510A2664}" destId="{C2E62F5F-95E5-400F-98E9-BC83DA86BCED}" srcOrd="0" destOrd="0" presId="urn:microsoft.com/office/officeart/2005/8/layout/radial6"/>
    <dgm:cxn modelId="{09F59434-8607-481A-9BA6-8A545508002B}" type="presParOf" srcId="{A081BAAE-CC4D-44E8-8089-BBE9510A2664}" destId="{935AAE95-6849-490C-98E2-CA3E740A0C27}" srcOrd="1" destOrd="0" presId="urn:microsoft.com/office/officeart/2005/8/layout/radial6"/>
    <dgm:cxn modelId="{A6B37F25-D135-4ABE-80E7-A24BC2C2A43C}" type="presParOf" srcId="{A081BAAE-CC4D-44E8-8089-BBE9510A2664}" destId="{5040CCA3-794D-405D-982D-2BD1B952A8A2}" srcOrd="2" destOrd="0" presId="urn:microsoft.com/office/officeart/2005/8/layout/radial6"/>
    <dgm:cxn modelId="{A142447A-45B3-457A-A9A6-7C4CE57A3151}" type="presParOf" srcId="{A081BAAE-CC4D-44E8-8089-BBE9510A2664}" destId="{39BC766C-077E-478A-8F93-B8839F8B99FF}" srcOrd="3" destOrd="0" presId="urn:microsoft.com/office/officeart/2005/8/layout/radial6"/>
    <dgm:cxn modelId="{650198A8-A200-40C3-B513-E2E2507E0C61}" type="presParOf" srcId="{A081BAAE-CC4D-44E8-8089-BBE9510A2664}" destId="{B9330A8B-15E4-4B21-8E97-CC7A2F643DA8}" srcOrd="4" destOrd="0" presId="urn:microsoft.com/office/officeart/2005/8/layout/radial6"/>
    <dgm:cxn modelId="{50650A3A-79D7-4FB6-94AA-F3AC0319E6B8}" type="presParOf" srcId="{A081BAAE-CC4D-44E8-8089-BBE9510A2664}" destId="{8B5F6891-E3EB-499B-A244-1C31C43355A8}" srcOrd="5" destOrd="0" presId="urn:microsoft.com/office/officeart/2005/8/layout/radial6"/>
    <dgm:cxn modelId="{A6E3FE5A-F191-4033-8DB2-483ED8099D66}" type="presParOf" srcId="{A081BAAE-CC4D-44E8-8089-BBE9510A2664}" destId="{93718009-7A6A-4862-94A7-1AA07EBF2B65}" srcOrd="6" destOrd="0" presId="urn:microsoft.com/office/officeart/2005/8/layout/radial6"/>
    <dgm:cxn modelId="{20C34187-80BB-4629-B2D6-B5CCE63CB7C4}" type="presParOf" srcId="{A081BAAE-CC4D-44E8-8089-BBE9510A2664}" destId="{BFC4DB3A-8064-40F7-98FF-08F9022EDE24}" srcOrd="7" destOrd="0" presId="urn:microsoft.com/office/officeart/2005/8/layout/radial6"/>
    <dgm:cxn modelId="{F9735312-C0A3-4C57-A4E6-4FC5F4FF2062}" type="presParOf" srcId="{A081BAAE-CC4D-44E8-8089-BBE9510A2664}" destId="{2D1485BF-EB54-41B9-A406-6D542709135D}" srcOrd="8" destOrd="0" presId="urn:microsoft.com/office/officeart/2005/8/layout/radial6"/>
    <dgm:cxn modelId="{A3D44AF7-F061-49CE-A264-7CDA2E0BC5C0}" type="presParOf" srcId="{A081BAAE-CC4D-44E8-8089-BBE9510A2664}" destId="{D4420C19-DE57-4E1F-A52D-9369EAD551CF}" srcOrd="9" destOrd="0" presId="urn:microsoft.com/office/officeart/2005/8/layout/radial6"/>
    <dgm:cxn modelId="{2FFACDDE-1662-4421-BAA2-C72A308558D0}" type="presParOf" srcId="{A081BAAE-CC4D-44E8-8089-BBE9510A2664}" destId="{5F09111E-9803-4814-94CA-1EF4CB5D1D0D}" srcOrd="10" destOrd="0" presId="urn:microsoft.com/office/officeart/2005/8/layout/radial6"/>
    <dgm:cxn modelId="{25F1655E-8D88-4C6D-9FC7-87B9A0B5200C}" type="presParOf" srcId="{A081BAAE-CC4D-44E8-8089-BBE9510A2664}" destId="{D7BCC4B3-1C83-42FF-AB27-39BD3E34B529}" srcOrd="11" destOrd="0" presId="urn:microsoft.com/office/officeart/2005/8/layout/radial6"/>
    <dgm:cxn modelId="{F3BF557B-B74F-49A3-9287-9982CAB2B499}" type="presParOf" srcId="{A081BAAE-CC4D-44E8-8089-BBE9510A2664}" destId="{C3E01C45-ACED-4BD0-9586-02F013BE148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3D3F9-CC9A-4A37-9611-BE19BF953E43}">
      <dsp:nvSpPr>
        <dsp:cNvPr id="0" name=""/>
        <dsp:cNvSpPr/>
      </dsp:nvSpPr>
      <dsp:spPr>
        <a:xfrm rot="2266892">
          <a:off x="1216239" y="2813229"/>
          <a:ext cx="456324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456324" y="26191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08264-F176-4C16-AC49-4E71B2C4AFD0}">
      <dsp:nvSpPr>
        <dsp:cNvPr id="0" name=""/>
        <dsp:cNvSpPr/>
      </dsp:nvSpPr>
      <dsp:spPr>
        <a:xfrm rot="152381">
          <a:off x="1263306" y="2254251"/>
          <a:ext cx="1560467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1560467" y="26191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CE928-4DAE-4294-BFA8-4256477CC4E2}">
      <dsp:nvSpPr>
        <dsp:cNvPr id="0" name=""/>
        <dsp:cNvSpPr/>
      </dsp:nvSpPr>
      <dsp:spPr>
        <a:xfrm rot="19567275">
          <a:off x="1223163" y="1640921"/>
          <a:ext cx="481904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481904" y="26191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A8A7A-338B-4443-A736-C8FF24651186}">
      <dsp:nvSpPr>
        <dsp:cNvPr id="0" name=""/>
        <dsp:cNvSpPr/>
      </dsp:nvSpPr>
      <dsp:spPr>
        <a:xfrm>
          <a:off x="-243853" y="50800"/>
          <a:ext cx="1774031" cy="39718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59F0D-7391-407C-B856-A8AD66484FD2}">
      <dsp:nvSpPr>
        <dsp:cNvPr id="0" name=""/>
        <dsp:cNvSpPr/>
      </dsp:nvSpPr>
      <dsp:spPr>
        <a:xfrm>
          <a:off x="1219204" y="-475190"/>
          <a:ext cx="3314706" cy="2387885"/>
        </a:xfrm>
        <a:prstGeom prst="ellipse">
          <a:avLst/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kern="1200" dirty="0" smtClean="0">
              <a:solidFill>
                <a:srgbClr val="00FF00"/>
              </a:solidFill>
            </a:rPr>
            <a:t>কালারের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kern="1200" dirty="0" smtClean="0">
              <a:solidFill>
                <a:srgbClr val="00FF00"/>
              </a:solidFill>
            </a:rPr>
            <a:t>নাম</a:t>
          </a:r>
          <a:r>
            <a:rPr lang="en-US" sz="1200" kern="1200" dirty="0" smtClean="0">
              <a:solidFill>
                <a:srgbClr val="00FF00"/>
              </a:solidFill>
            </a:rPr>
            <a:t> </a:t>
          </a:r>
          <a:r>
            <a:rPr lang="bn-IN" sz="1200" kern="1200" dirty="0" smtClean="0">
              <a:solidFill>
                <a:srgbClr val="00FF00"/>
              </a:solidFill>
            </a:rPr>
            <a:t>ব্যবহার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kern="1200" dirty="0" smtClean="0">
              <a:solidFill>
                <a:srgbClr val="00FF00"/>
              </a:solidFill>
            </a:rPr>
            <a:t>করে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kern="1200" dirty="0" smtClean="0"/>
            <a:t> </a:t>
          </a:r>
          <a:endParaRPr lang="en-US" sz="1200" kern="1200" dirty="0"/>
        </a:p>
      </dsp:txBody>
      <dsp:txXfrm>
        <a:off x="1704631" y="-125492"/>
        <a:ext cx="2343852" cy="1688489"/>
      </dsp:txXfrm>
    </dsp:sp>
    <dsp:sp modelId="{D467B764-CCBE-4DBC-9565-D44A894F0DDE}">
      <dsp:nvSpPr>
        <dsp:cNvPr id="0" name=""/>
        <dsp:cNvSpPr/>
      </dsp:nvSpPr>
      <dsp:spPr>
        <a:xfrm>
          <a:off x="2819403" y="1346202"/>
          <a:ext cx="3166486" cy="2077756"/>
        </a:xfrm>
        <a:prstGeom prst="ellipse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RGB</a:t>
          </a:r>
          <a:r>
            <a:rPr lang="bn-IN" sz="1200" kern="1200" dirty="0" smtClean="0">
              <a:solidFill>
                <a:srgbClr val="FF0000"/>
              </a:solidFill>
            </a:rPr>
            <a:t>এর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kern="1200" dirty="0" smtClean="0">
              <a:solidFill>
                <a:srgbClr val="FF0000"/>
              </a:solidFill>
            </a:rPr>
            <a:t>ভালূ</a:t>
          </a:r>
          <a:r>
            <a:rPr lang="en-US" sz="1200" kern="1200" dirty="0" smtClean="0">
              <a:solidFill>
                <a:srgbClr val="FF0000"/>
              </a:solidFill>
            </a:rPr>
            <a:t> </a:t>
          </a:r>
          <a:r>
            <a:rPr lang="bn-IN" sz="1200" kern="1200" dirty="0" smtClean="0">
              <a:solidFill>
                <a:srgbClr val="FF0000"/>
              </a:solidFill>
            </a:rPr>
            <a:t>ব্যবহার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kern="1200" dirty="0" smtClean="0">
              <a:solidFill>
                <a:srgbClr val="FF0000"/>
              </a:solidFill>
            </a:rPr>
            <a:t>করে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283124" y="1650482"/>
        <a:ext cx="2239044" cy="1469196"/>
      </dsp:txXfrm>
    </dsp:sp>
    <dsp:sp modelId="{168DDBF6-D202-448B-8C44-06B778D20B5E}">
      <dsp:nvSpPr>
        <dsp:cNvPr id="0" name=""/>
        <dsp:cNvSpPr/>
      </dsp:nvSpPr>
      <dsp:spPr>
        <a:xfrm>
          <a:off x="3464746" y="1346202"/>
          <a:ext cx="4749729" cy="20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3464746" y="1346202"/>
        <a:ext cx="4749729" cy="2077756"/>
      </dsp:txXfrm>
    </dsp:sp>
    <dsp:sp modelId="{AF4489D2-76D8-4F57-8EA0-D10B82709AA6}">
      <dsp:nvSpPr>
        <dsp:cNvPr id="0" name=""/>
        <dsp:cNvSpPr/>
      </dsp:nvSpPr>
      <dsp:spPr>
        <a:xfrm rot="10800000" flipV="1">
          <a:off x="684793" y="2871608"/>
          <a:ext cx="3721261" cy="1642568"/>
        </a:xfrm>
        <a:prstGeom prst="ellipse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HEX-DECIMALVALUE </a:t>
          </a:r>
          <a:r>
            <a:rPr lang="bn-IN" sz="1200" kern="1200" dirty="0" smtClean="0">
              <a:solidFill>
                <a:srgbClr val="FF0000"/>
              </a:solidFill>
            </a:rPr>
            <a:t>ব্যবহারকরে</a:t>
          </a:r>
          <a:r>
            <a:rPr lang="en-US" sz="1200" kern="1200" dirty="0" smtClean="0">
              <a:solidFill>
                <a:srgbClr val="FF0000"/>
              </a:solidFill>
            </a:rPr>
            <a:t> </a:t>
          </a:r>
          <a:endParaRPr lang="en-US" sz="1200" kern="1200" dirty="0">
            <a:solidFill>
              <a:srgbClr val="FF0000"/>
            </a:solidFill>
          </a:endParaRPr>
        </a:p>
      </dsp:txBody>
      <dsp:txXfrm rot="-10800000">
        <a:off x="1229759" y="3112157"/>
        <a:ext cx="2631329" cy="1161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2D395-B863-406C-9E9A-7C49B05167B3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5D5AD-E3E6-4043-8693-8A3E215B9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A30CF5-DCCD-47ED-B96A-2C3B5AE36068}" type="datetimeFigureOut">
              <a:rPr lang="en-US" smtClean="0"/>
              <a:t>02-May-2020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65B397-1386-4182-9890-740857D70F8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7.wmf"/><Relationship Id="rId3" Type="http://schemas.openxmlformats.org/officeDocument/2006/relationships/control" Target="../activeX/activeX2.xml"/><Relationship Id="rId21" Type="http://schemas.openxmlformats.org/officeDocument/2006/relationships/image" Target="../media/image30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26.wmf"/><Relationship Id="rId2" Type="http://schemas.openxmlformats.org/officeDocument/2006/relationships/control" Target="../activeX/activeX1.xml"/><Relationship Id="rId16" Type="http://schemas.openxmlformats.org/officeDocument/2006/relationships/image" Target="../media/image25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33.wmf"/><Relationship Id="rId5" Type="http://schemas.openxmlformats.org/officeDocument/2006/relationships/control" Target="../activeX/activeX4.xml"/><Relationship Id="rId15" Type="http://schemas.openxmlformats.org/officeDocument/2006/relationships/image" Target="../media/image24.wmf"/><Relationship Id="rId23" Type="http://schemas.openxmlformats.org/officeDocument/2006/relationships/image" Target="../media/image32.wmf"/><Relationship Id="rId10" Type="http://schemas.openxmlformats.org/officeDocument/2006/relationships/control" Target="../activeX/activeX9.xml"/><Relationship Id="rId19" Type="http://schemas.openxmlformats.org/officeDocument/2006/relationships/image" Target="../media/image28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23.wmf"/><Relationship Id="rId22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mdanwarulislam8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458200" cy="70788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স্বা</a:t>
            </a:r>
            <a:r>
              <a:rPr lang="en-US" sz="4000" dirty="0" smtClean="0">
                <a:solidFill>
                  <a:srgbClr val="7030A0"/>
                </a:solidFill>
              </a:rPr>
              <a:t>গ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ত</a:t>
            </a:r>
            <a:r>
              <a:rPr lang="en-US" sz="4000" dirty="0" smtClean="0">
                <a:solidFill>
                  <a:srgbClr val="00FF00"/>
                </a:solidFill>
              </a:rPr>
              <a:t>ম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09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610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rgbClr val="00FF00"/>
                  </a:solidFill>
                </a:ln>
              </a:rPr>
              <a:t>একক কাজ</a:t>
            </a:r>
            <a:endParaRPr lang="en-US" sz="2400" dirty="0">
              <a:ln>
                <a:solidFill>
                  <a:srgbClr val="00FF00"/>
                </a:solidFill>
              </a:ln>
            </a:endParaRPr>
          </a:p>
        </p:txBody>
      </p:sp>
      <p:sp>
        <p:nvSpPr>
          <p:cNvPr id="13" name="AutoShape 2" descr="Tim Berners-L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Tim Berners-L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4366404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IMG 3543 - FotoHosting | Beautiful roses, Rose buds, Love flow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G 3543 - FotoHosting | Beautiful roses, Rose buds, Love flowe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G 3543 - FotoHosting | Beautiful roses, Rose buds, Love flower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10100" y="2209800"/>
            <a:ext cx="0" cy="389513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81600" y="1407597"/>
            <a:ext cx="3581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</a:t>
            </a:r>
            <a:r>
              <a:rPr lang="bn-IN" dirty="0" smtClean="0"/>
              <a:t>বের কর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758385"/>
            <a:ext cx="3543300" cy="369332"/>
          </a:xfrm>
          <a:prstGeom prst="rect">
            <a:avLst/>
          </a:prstGeom>
          <a:solidFill>
            <a:srgbClr val="FF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4450" y="5735599"/>
            <a:ext cx="3543300" cy="369332"/>
          </a:xfrm>
          <a:prstGeom prst="rect">
            <a:avLst/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খ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9412" y="2091714"/>
            <a:ext cx="198278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sz="1200" dirty="0">
                <a:solidFill>
                  <a:srgbClr val="009900"/>
                </a:solidFill>
              </a:rPr>
              <a:t>&lt;!DOCTYPE html&gt;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&lt;html&gt;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&lt;style&gt;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div {</a:t>
            </a:r>
          </a:p>
          <a:p>
            <a:r>
              <a:rPr lang="en-US" sz="1200" dirty="0">
                <a:solidFill>
                  <a:srgbClr val="009900"/>
                </a:solidFill>
              </a:rPr>
              <a:t>    background-color:red;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    color: #ffffff;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    padding: 20px;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}</a:t>
            </a:r>
          </a:p>
          <a:p>
            <a:r>
              <a:rPr lang="en-US" sz="1200" dirty="0">
                <a:solidFill>
                  <a:srgbClr val="009900"/>
                </a:solidFill>
              </a:rPr>
              <a:t>&lt;/style&gt;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&lt;body&gt;</a:t>
            </a:r>
          </a:p>
          <a:p>
            <a:endParaRPr lang="en-US" sz="1200" dirty="0">
              <a:solidFill>
                <a:srgbClr val="009900"/>
              </a:solidFill>
            </a:endParaRPr>
          </a:p>
          <a:p>
            <a:r>
              <a:rPr lang="en-US" sz="1200" dirty="0">
                <a:solidFill>
                  <a:srgbClr val="009900"/>
                </a:solidFill>
              </a:rPr>
              <a:t>&lt;div&gt;</a:t>
            </a:r>
          </a:p>
          <a:p>
            <a:endParaRPr lang="en-US" sz="1200" dirty="0">
              <a:solidFill>
                <a:srgbClr val="009900"/>
              </a:solidFill>
            </a:endParaRPr>
          </a:p>
          <a:p>
            <a:r>
              <a:rPr lang="en-US" sz="1200" dirty="0">
                <a:solidFill>
                  <a:srgbClr val="009900"/>
                </a:solidFill>
              </a:rPr>
              <a:t>&lt;h1&gt;Banglades&lt;/h1&gt;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 &lt;/div&gt;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&lt;/body&gt;</a:t>
            </a:r>
          </a:p>
          <a:p>
            <a:r>
              <a:rPr lang="en-US" sz="1200" dirty="0">
                <a:solidFill>
                  <a:srgbClr val="009900"/>
                </a:solidFill>
              </a:rPr>
              <a:t>&lt;/html&gt;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4648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4400" y="1393420"/>
            <a:ext cx="4268787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নিজ ঠিকানা লিখ RGB</a:t>
            </a:r>
            <a:r>
              <a:rPr lang="bn-IN" dirty="0" smtClean="0"/>
              <a:t> দিয়ে</a:t>
            </a:r>
          </a:p>
          <a:p>
            <a:pPr algn="ctr"/>
            <a:endParaRPr lang="bn-IN" dirty="0"/>
          </a:p>
        </p:txBody>
      </p:sp>
      <p:sp>
        <p:nvSpPr>
          <p:cNvPr id="1024" name="TextBox 1023"/>
          <p:cNvSpPr txBox="1"/>
          <p:nvPr/>
        </p:nvSpPr>
        <p:spPr>
          <a:xfrm>
            <a:off x="824346" y="533400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9900"/>
                </a:solidFill>
              </a:rPr>
              <a:t>দলগত কাজ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5" name="DefaultOcx" r:id="rId2" imgW="380880" imgH="228600"/>
        </mc:Choice>
        <mc:Fallback>
          <p:control name="DefaultOcx" r:id="rId2" imgW="38088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38417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6" name="HTMLText1" r:id="rId3" imgW="380880" imgH="228600"/>
        </mc:Choice>
        <mc:Fallback>
          <p:control name="HTMLText1" r:id="rId3" imgW="38088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38417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7" name="HTMLText2" r:id="rId4" imgW="380880" imgH="228600"/>
        </mc:Choice>
        <mc:Fallback>
          <p:control name="HTMLText2" r:id="rId4" imgW="38088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38417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8" name="HTMLText3" r:id="rId5" imgW="380880" imgH="228600"/>
        </mc:Choice>
        <mc:Fallback>
          <p:control name="HTMLText3" r:id="rId5" imgW="38088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38417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9" name="HTMLText4" r:id="rId6" imgW="380880" imgH="228600"/>
        </mc:Choice>
        <mc:Fallback>
          <p:control name="HTMLText4" r:id="rId6" imgW="38088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38417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0" name="HTMLText5" r:id="rId7" imgW="380880" imgH="228600"/>
        </mc:Choice>
        <mc:Fallback>
          <p:control name="HTMLText5" r:id="rId7" imgW="38088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38417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1" name="HTMLText6" r:id="rId8" imgW="609480" imgH="228600"/>
        </mc:Choice>
        <mc:Fallback>
          <p:control name="HTMLText6" r:id="rId8" imgW="60948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608012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2" name="HTMLText7" r:id="rId9" imgW="914400" imgH="228600"/>
        </mc:Choice>
        <mc:Fallback>
          <p:control name="HTMLText7" r:id="rId9" imgW="91440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3" name="HTMLText8" r:id="rId10" imgW="914400" imgH="228600"/>
        </mc:Choice>
        <mc:Fallback>
          <p:control name="HTMLText8" r:id="rId10" imgW="91440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4" name="HTMLText9" r:id="rId11" imgW="914400" imgH="228600"/>
        </mc:Choice>
        <mc:Fallback>
          <p:control name="HTMLText9" r:id="rId11" imgW="91440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5" name="HTMLText10" r:id="rId12" imgW="914400" imgH="228600"/>
        </mc:Choice>
        <mc:Fallback>
          <p:control name="HTMLText10" r:id="rId12" imgW="91440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15813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32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/>
      <p:bldP spid="31" grpId="0" animBg="1"/>
      <p:bldP spid="10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534400" cy="1223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মূল্যায়ন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441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সঠিক ‍উত্তর লিখ: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/>
              <a:t>WWW. এর  জনক কে?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/>
              <a:t>RGB  এর মান কত?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/>
              <a:t>HTMLকি?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/>
              <a:t>RGB পুর্ন নাম কি?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/>
              <a:t>CSS </a:t>
            </a:r>
            <a:r>
              <a:rPr lang="en-US" sz="2800" b="1" dirty="0"/>
              <a:t>পুর্ন নাম </a:t>
            </a:r>
            <a:r>
              <a:rPr lang="en-US" sz="2800" b="1" dirty="0" smtClean="0"/>
              <a:t>কি?</a:t>
            </a:r>
            <a:endParaRPr lang="en-US" sz="2800" b="1" dirty="0"/>
          </a:p>
          <a:p>
            <a:pPr marL="400050" indent="-400050">
              <a:buFont typeface="+mj-lt"/>
              <a:buAutoNum type="romanUcPeriod"/>
            </a:pPr>
            <a:r>
              <a:rPr lang="en-US" sz="2800" b="1" dirty="0" smtClean="0"/>
              <a:t>“#000000” কোন রং কে বুঝায় ? </a:t>
            </a:r>
            <a:endParaRPr lang="bn-IN" sz="2800" b="1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800" b="1" dirty="0"/>
              <a:t>#</a:t>
            </a:r>
            <a:r>
              <a:rPr lang="en-US" sz="2800" b="1" dirty="0" smtClean="0"/>
              <a:t>008000=0,128,0=</a:t>
            </a:r>
            <a:r>
              <a:rPr lang="en-US" sz="2800" b="1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1828800"/>
            <a:ext cx="373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091545" y="2133600"/>
            <a:ext cx="0" cy="33528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imple Bangladeshi Village Home Design Image | HD Home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imple Bangladeshi Village Home Design Image | HD Home Desig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160338"/>
            <a:ext cx="8531226" cy="106332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বাড়ীর কাজ</a:t>
            </a:r>
            <a:endParaRPr lang="en-US" sz="2400" dirty="0"/>
          </a:p>
        </p:txBody>
      </p:sp>
      <p:sp>
        <p:nvSpPr>
          <p:cNvPr id="5" name="AutoShape 2" descr="Home Design Bd | HD Home Desig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ome Design Bd | HD Home Desig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98" y="2012576"/>
            <a:ext cx="1749425" cy="1134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5334000" y="2514600"/>
            <a:ext cx="0" cy="381000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2667000"/>
            <a:ext cx="0" cy="381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3124200"/>
            <a:ext cx="0" cy="2133600"/>
          </a:xfrm>
          <a:prstGeom prst="line">
            <a:avLst/>
          </a:prstGeom>
          <a:ln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228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Out put </a:t>
            </a:r>
            <a:r>
              <a:rPr lang="bn-IN" dirty="0" smtClean="0">
                <a:solidFill>
                  <a:schemeClr val="tx2"/>
                </a:solidFill>
              </a:rPr>
              <a:t>বের কর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575" y="1905000"/>
            <a:ext cx="472122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&lt;</a:t>
            </a:r>
            <a:r>
              <a:rPr lang="en-US" sz="1200" dirty="0">
                <a:solidFill>
                  <a:srgbClr val="FF00FF"/>
                </a:solidFill>
              </a:rPr>
              <a:t>!DOCTYPE html&gt;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&lt;html&gt;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&lt;head&gt;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&lt;style&gt;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h1 {color:red;}</a:t>
            </a:r>
          </a:p>
          <a:p>
            <a:r>
              <a:rPr lang="en-US" sz="1200" dirty="0">
                <a:solidFill>
                  <a:srgbClr val="FF00FF"/>
                </a:solidFill>
              </a:rPr>
              <a:t>p {color:lime;}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&lt;/style&gt;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&lt;/head&gt;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&lt;body&gt;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&lt;h1&gt;&lt;marquee direction=" left"&gt;&amp;#72;&amp;#84;&amp;#77;&amp;#76; -&amp;#67;&amp;#79;&amp;#76;&amp;#79;&amp;#82; -&amp;#67;&amp;#79;&amp;#68;&amp;#69;&lt;/h1&gt;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&lt;p&gt;&lt;marquee direction="left"&gt;&amp;#66;&amp;#65;&amp;#78;&amp;#71;&amp;#76;&amp;#65;&amp;#68;&amp;#69;&amp;#83;&amp;#72;&lt;/marquee direction="left"&gt;&lt;/p&gt;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&lt;/body&gt;</a:t>
            </a:r>
          </a:p>
          <a:p>
            <a:r>
              <a:rPr lang="en-US" sz="1200" dirty="0">
                <a:solidFill>
                  <a:srgbClr val="FF00FF"/>
                </a:solidFill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927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wIAAAHPCAYAAADgVW37AAAgAElEQVR4Xu2dTQ9lWVVAz+suaOiCROhGA9KCSoJpYhs70gkQIwN/golMHTh06rwTnTDxTxgT5gwcakw0wVhGjEQSI93gRxSQGOluGqrqmXPvqyrLH7DWYK/3B3buOnufc9bd59x3uV6v19UvAhGIQAQiEIEIRCACERhF4PKTH/zAE4FnRdbFRuE/QKM9HazYBnyrwKy4m/HQ2BMLbOIzz81wrbLNGWWtoUkuPvedn/qgsVivRMDAbla3FLsphU80k7m3KZYS/BjeobHNRLNiW3F3momxh2a4VtkmbzXRzCQXYycC9D7JrLCBscW1SyzruVOptykeWFy2hEws7onPPFd1EwF6fzZ01U4E6ERrv4ASH7puDp3OzLfjFTZa2PIbaq3Ahk5oVRdbXSbvua+xvOJOBNj68l5YmnskMbZXWk1ndGmd8awlzIprPrMce2JxT3xmsarlDB85m7Vy8itnIkAzb7+AEh+6bmovLO0XtYkAWl7uFm1icU98ZjfLtM24KSHmNiURoOfwtRIBmrlZYQNjD103EwG6rkduF8ytint5VSuwoRPawKVrbH8zEcAXr0QAR96MhiIfum5q+5Q6Amh634INnVQmFvfEZ64jgE8q5oySCODDnQjgyM0KGxh76LqZCFTYEAFxUplY3BOfORGAavlJGLGqh7b63FdoHQ2iS8yssIGxh66biQBd1x0NwomPTPKhE9rApaujQfyMMlZCEgE62ZrRUOJD182Re6QzsawCs+KazyzHnljcE59ZrGo5w0fOZh0NQrdIR7BEgGbefgElPnTdTATQLJu6XZCfe2JxT3zmRGDUbJYI4MOdCODIEwEU+dB1MxFAs0zeEGvvDeXnnljcE585ERg1myUC+HAnAjjyRABFPnTdTATQLJM3xIkAPtpagQ2d0Fo22RQ3eScC7Fh3NIjn7R1hHrpXGbpuavuUnWYmc6/AzKVzaGwz0azYVly5sIdmuKb4Jm93BZlZYN0RoGXArLCBsWeW9dypNBEYNKFNLO6Jz9zRILqoNQE5H3RokovPnQjQJTZwM34glp67KYVOcHca1xLNSnCzuOzYE4t74jN7y4ed4dqsIi3Xt8VqaJInAvBmxczyYqOD3ZSC4tbf5yQC9HiLE9rE4p74zIkAXdSagNQRwIf6CFhHgOYurptqdUvPPXTdFN8t1BGgpxRPfsRW39QTBEMnNGn5qCPAT2YdDRKYJwI09GY0lPjQdTMRQLNM3hBPNPxEAM9wc1Jp2WSH2+TtvkqauWNIBNj6GvvyztqrzCzruVOpV2Dm0jk09sTinvjMHQ2idynWct0dAXykz4CJAA1+6JptzSxD103z5Z0aOxEYNKFNLO6Jz5wI0EVtLdeJAD7SiYCDPBFAuQ9dN9XNuMk8EUDLy92imYlmxbbiykexWjbZujZ5z+1ne8VdR4CtL2+fMvQYs1daTWd0aZ3xrCXMims+sxx7YnFPfGaxquUMHzmbtXLyK2ciQDNvv4ASH7pu1hFAs2zqdkF+7onFPfGZE4FRs1kigA93dwRw5IkAinzoupkIoFkmb4i194byc08s7onPnAiMms0SAXy4EwEceSKAIh+6biYCaJbJG+JEAB9trcCGTmgtm2yKm7wTAXasd7SOBtHMzQobGHvouqntU3Y5mcy7IzBoQjMTzYptxZULe+DSNfbGk7uCzCywRGDQujnxxeHMsp47lSYCgya0icU98Zk7GkQXtbpVmLt6ecWdCNAl1qsNlLhXWk1n6EA/DmYVmBV38LGkicU98ZkTAXwqNWezVk58uDsahCM3K2xg7KHrpno8x2ReR4Ce0cRJxUw0K7YVt6NBdGF1NEghPrPAtI7Aj95446qM8w76Xi2yGvs68Ll/LA71T8TY5nObsb0CM4vrPWKmic9tJtqPLw5z9ZmdRx68ZK/3LmebJFb1WstM8pmr9jMfe1Ep7ksiwHNPBFjmM6cUdxpPBNgc93jL+4VEAE00c2Pqxk4E0ERbM1ftRIDNMnXdTATYwZ45pSQCbJbtaHUEcOaJAIrc3Yyjj/pUsDoCNPuZq3YiQOeZOKMlAuxgz5xSEgE2yxIBnvfuRnQ0iOQuLpvySeI6AmSerToCKO6OBqG4z2CJAAs9EWB5n9GsLYMVNxEwsiwRYKmb1eXGTgTYTJu5atcRYLPM26ckAvRID323UEcAT7SOBvHI6wigzN3NOPqoHQ3qsjCecIkAjVyc0eoIsIM9891CIsBmWR0BnndHg2jm4rKp9RjP/mYdATbXZq7aiQCbZXUEYN59iAwGLn/MxSswc6vSZWE8y+sIoMjN6nJjJwJoog3t4ycCbJZ5+5SOBtEjPXRKqSOAJ1pHg3jkiQDK3N2Mo4/a0aCOBuEJlwjQyMUZraNB7GDPbDImAmyWdTSI593RIJq5uGx2NIge7EQAJ54I0MjFGS0RYAc7EWB5n9GsArPiJgJGlvXVIJa6WV1u7I4GsZk2c9VOBNgs8/YpHQ2iR7qjQTjxRIBHLm6TzAtAHQ1CU03MMu3VwjmbJQJoog1dtRMBNssSAZi3uVeY+W6ho0FwivfPwjzw/lAMZp4IsMBN3u4KMnPVTgTY+koEYN6JAAy8rwbxwLsszDOvI4AyNzembuw6Amii1RFAcffPwijuM1h3BFjoM98tuO9zPNM2twt9PpSt7C4L07zN6nJjJwJsrs1ctesIsFnm7VMSAXqkh75bSATwRKsjwCOvI4Aydzfj6KM+Faw7AjT7RIAkXkeApH2LVUeAhT5zSkkE2Czb0eoI4MwTARR5IoDiVi9IuyvIzFW7jgBbX3UEYN7dEYCBd0eAB54I8MwTAZR5IoDiTgRY3Ldo3m4lEaAHXJzR6giwgz3z3YL7PsczbbGwEwG2sHe0RABlblaXG7s7AmiiDT3QmwiwWebtU7ojQI/00CklEcATLRHgkScCKHN3M44+ancE+mdhPOESARq5OKPVEWAHu44Ay/uMZhWYFXc/c3cE8ExLBFDkZnW5sesIoIk29PVdIsBmmbdPqSNAj/TQKaWOAJ5oiQCPPBFAmbubcfRR6wjUEcATLhGgkYszWh0BdrDrCLC86whM4i3fSk8E0GQTl02tx3j2N+sIoIk29PVdIsBmWR0BmLd3D38NnVLqCMAp3tEgHniXhWHmiQAL3OTtriAzX98lAmx9JQIw70QABi6/qPUKzFw6uyOAZ3kdARS5WV1u7DoCaKINfX2XCLBZ5u1TuiNAj/TQKcV9n+MVmLldSATw4k4EUORmdbmxEwE00Yau2okAm2XePiURoEd66JSSCOCJ1mVhHnkigDJ3N+Pooz4VrDsCNPuOBpHELz964w1Hdc8bON5PjN1lYXbYZ04piQCbZTtaHQGceSKAIheXTXm74GyTTN7uCjJz1a4jgE5nroQkAuxgz5xS3Gncs3xz6UwE2Mrun4Vp3mZ1ubETATbXZq7aiQCbZd4+paNB9Eh3NAgnbrb7zO1CIoCnWh0BFLlZXW7sRABNtKGrtiYCb9+752T4zqrn2dR6KtpdL/b1/V5si/k74iObsd8Sn/ttMbZX3GJhL7Owxdhmor1zcbJ8aGEPXbLX+6X/ETB5r2WunGZsr7jvf+pjynx2SQR47okAy3zmlLKWuT9LBNgcX6aEmImWCKCJZm5MXcV33peavBMBtLSOYIkAzVycVRIBdrATAZb3Gc1awsTCNjfjZuxEgC0wkbdV1RuwW9mJAJvkM1ftRIDNMnVWSQTYwZ45pdQRYLNsRxOP55ixxY3pqiOApnkigOLWXqecT2munGbsjgbNyXLx9UIiwKbZzCklEWCzLBHgee+9SncESO6JAEnb66smAuw4P4pWR4DmngigxM3NuBnbe7eQCKAJfgSrI4AzTwRQ5IkAiruOAIv7Fs1btRMBesATAZS4uRk3Y3tTSiKAJngiwOM+Ti/UESDBJwIk7ToCLO1H0bxVOxGgRzwRQImbm3EztjelJAJogicCPO5EAGeeCLDITd7dEWDHekdLBGjmiQBK3NyMm7ETATTN9G+L0E/7JJ54LKnLwuywi7zNjam4ZPc/AmyGyxeVvVU7EaATTZxVuizMDnYiwPI+o1lbBrGwuyPAJ1pHg1DmVlXvh3Qru8+HoommfrEoEWDHeuiskgiwaZYIsLwTAYN3HQGUurdXUM/8DV2y6wigxXWc+cMjPgnoFXcdAXrYxdcLiQA72DOnFHW/UEeATXH3i0XiUZUuC7OJlgjM4e1uxmeu2okAW19qnzERYAd75pSSCLBZtqOJb+XN2IkAm2oi70SAHWqTdyLAjvWOlgjQzOsIoMTNzbgZ22syJgJogh/BEgGceXcEUOTmxlRcsjsahGZZR4No3Je3791zbsHsJx06q9QRYNM8EWB5n9Gs4na3CwbpM6YoIeIb6o4GsRlnVfV+SreynW2SybuOAFtbdQR43uqskgiwA54IsLwTAYN3IoBSH9rqMzemiQCa4fKF3ZmrdkeD6BwXZ5VEgB3smVNKR4PYLJPfytcRYIc7EWB51xHAedcR4JEnAjTzRAAlbm7GzdhD9wsdDUKrS5aQjgaxoy3yriPADrXJOxFgx7qjQTzvjgbBzM3NuBk7EYATTT5JTD/tk3gdDULZDy1sc2MqvrvrsjBaXDvYzFW7jgCdaOKs0tEgdrBnTikdDWKzTH4r39EgdrgTAZZ3R4Nw3u5mfOaqnQjQaZ4IoMTNsjZjD90vdDQIrS5ZQsSjKn01iE20OgJzeCcC7Fh3NIjn3dEgmLm5GTdjJwJwonU0iAbutp76HwF0vBMBFLf2EebzKc2V04ztrdp1BNj6SgRg3mZZm7G9KcXdn/U/AnCBdTSIBT60sBMBNs1M3okAO9Z1BHjeiQDM3NyMm7GH7hc6GgTXV38oBgMfWtjmxlQ8zdtlYbi8XAnxiruOAJ1o4qzSZWF2sBMBlvcZzdoyiIVtvpU3Y3dHgC0wkbdV1RuwW9n9szCb5DNX7USAzTJ1VkkE2MGeOaV0NIjNsh1N/ISnGVvcmHZZmM3yRGAOb/et/MxVOxFg6ysRgHmbZW3G9pqMiQCc4okAD3wlAiz0RGAO70SAHevuCPC8EwGYubkZN2MnAnCiyQcI6Kd9Ek/sRtQRYIdd5J0IsENt8k4E2LFOBHjeiQDM3NyMm7ETATjREgEauNt66vOh6HibG9PuCKBD3edDadxrrY4G0dDFWaU7AuxgJwIs7zOatWUQC9s8p2/GFt9QdzSIrW2rqvdTupXdZWE202au2okAm2XqrJIIsIM9c0pxX9QmAmyOqxeVEwF2sEXeiQA71CbvjgaxY60eDXrrK19xVHc/9Qs86McRX/RiP/ywF/sqMf+B98jLjP098bm/L8b2ilss7PUhkbgY+/sX77n/6xkn9tDClpaPY4zNyv7weqjk2QvL254tdeWcuWr/96+/rOTZJRHguScCLPOZU8paiQCbZysRoIGvlQigzBMBFPdKBFjeZzTP8hMBerzF1wuJADvYiQDL+4xmbRnEwk4E+ERLBFDmVlXXEUCH+RbMXDnN2IkAm21DZ5VEgE2zmVNKHQE2y3Y08XiOGbujQWyqia2+oUv26mgQm+LusaREgB3tobNKIsCmWSLA8q4jYPAWJSQRYAc8EWB5r5UI4MRnrtodDaITTTxBkAiwgz1zSqkjwGZZHQGe9+qOAAx96Lu7RADOszoCLPAuC7O8j2iJAAs9EWB51xEweNcRQKl7pwdUw08E0CzrsjCL+xbNK+46AvSA1xFAiZubcTO2N6Wo+4UuC6PVJXcjOhrEjnZHg1jeHQ3CedcRYJHXEWB51xEQeCcCAvS+GgRDryOAAh9q+HUE0CyrI8DiriOg8B46q3Q0iM22RIDl3dEgg3cigFJPBFDcO5jYxO+OAD7aM1ftjgbRiSbOKokAO9gzp5SOBrFZJh/P6fOh7HAnAizvRADn7R7PmblqJwJ0micCKHGzrM3YQ/cL3RFAq0uWkO4IsKPdHQGWd3cEcN6uhHirdiJAp1oigBI3N+NmbG9KqSOAJvgRTDyeY8ZOBNhUSwRY3okAzjsRYJF3WZjlfUTraBALPRFgeZ/RrAtAouGbm3EzdiLAFlgiwPJOBHDeiQCLPBFgeScCAu9EQICeCMDQxW5EIsCOdSLA8k4EcN6JAIs8EWB5JwIC70RAgJ4IwNATART40DN/Vp9vj63Z6/vweoim16NgL6yrEvcMaq6cZmyvuLsjQKe7OKt0NIgd7JlTSncE2Czb0cTNuBm7jgCbanUEWN51BHDeroQkAuyAD329kAiwaZYIsLzPaFZxi4ZvbsbN2IkAW2CJAMs7EcB5JwIs8o4Gsbw7GiTwTgQE6IkADF3sRiQC7FgnAizvRADnnQiwyBMBlnciIPBOBAToiQAMPRFAgXunB9Qzf1afb4+t2evrjgBaXfL9BK+4uyNA55k4q3Q0iB3sRIDl3dEgg3cigFL39gqJADrQZ7BEgIY+c9VOBOg8SwRQ4mZZm7GH7he6I4BW1w6WCKDIhxZ2HQE0y1ZfDWJ5n9G84k4E6PFOBFDi5mbcjO1NKeqLw0QAra5EAMc9tLATATbTEgGWdyJg8B46q3Q0iE22RIDl3dEgg3cdAZR6IoDi3sHEd3cdDcJHe+aqXUeATjRxVkkE2MGeOaXUEWCzTH4r39EgdrgTAZZ3IoDzdr/cM3PVTgToNE8EUOJmWZuxh+4XOhqEVpcsIX0+lB3tPh/K8u6yMM7blRBv1U4E6FRLBFDi5mbcjO1NKXUE0AQ/gonHc8zYiQCbaokAyzsRwHknAizy/keA5X1E62gQCz0RYHmf0awLQKLhm5txM3YiwBZYIsDyTgRw3okAizwRYHknAgLvRECAngjA0MVuRCLAjnUiwPJOBHDeiQCLPBFgeScCAu9EQICeCMDQEwEU+NAzf1afb4+t2evrD8XQ6uqfhWHciQAMvKNBPPBEgGfe0SCaeSKAEk8EUNyJAI5b3ozPXLW1y8LvvP761UixI+bPaZHX+oQX++HHxdgvObH/1Ql7RP03MfabYuxvi7G94hYLe31MJP6zXuzvPOPF/hcp9tDCHrpkr4+vh0qOvyTFPR+2VZse9Dd/+3N0yCPeJRHguScCLPNEgOV9RrO2DIkAPtqJAItcNHyrqjdgs7ITATbFp76+SwToPBNnlUSAHexEgOWdCBi86wig1OsIoLgTARx3HQEBeSJAQ08EUOI1GVHcRzDxxWEdAXy4EwEUeSKA4k4EcNyJgIA8EaChJwIo8UQAxZ0I8LjX6o4AT707AijzjgahuFd3BFjeZzTP8hMBerwTAZR4IoDiTgR43ImAwTwRQKknAijuRIDFfYuWCLDYh84q3RFg06w7AizvM5pV3KLh1xHgEy0RQJlbVb0f0qzsLgujaTb2W391BOg8E2eVRIAd7ESA5Z0IGLy7I4BS914aqpd/EgE0y+oIsLjrCCi8h84qiQCbbYkAyzsRMHgnAij1RADFXUcAx91lYQF5HQEaeh0BlHh3BFDcR7C+GkQz7w/FaOKro0Eo8qHv7vpDMTTLdrCZr+8SATrREgGUeCKA4k4EeNxdFjaYJwIo9UQAxd3RIBZ3R4MU3kNnlY4Gsdk2891CHQE2y3a0OgI480QART50ya4jgGZZHQEa9+Wd11+/0kEfxxs6qyQCbMYlAizvM5pV3GKrLxHgEy0RQJlbVb0f0qzsvhqEpllHg2DciQAMfIdLBFjoiQDLOxEweHdZGKXeZWEUdyKA4+6ysIC8OwI0dPH1QiLADnYiwPJOBAzeiQBKPRFAcScCOO5EQECeCNDQEwGUeJeFUdxHsL4aRDPvjgBNvK8GscQ7GsTyfmk9ZAM+Fa1Vm4afCNDEEwGUeFMKijsR4HF3Wdhg3h0BlHoigOLuq0Es7ls0r92XCNADngigxBMBFHciwONOBAzmiQBKPRFAcScCLO5EQOE9dFbpjgCbbd0RYHmf0aziFg2/rwbxiZYIoMytqt4PaVZ2Xw1C06yvBsG4+2oQDHyHSwRY6IkAyzsRMHh3WRil7p0eUC//JAJoltURYHHXEVB4D51VEgE22xIBlnciYPBOBFDqiQCKu44AjruvBgnIuyNAQxf7jIkAO9iJAMs7ETB4JwIo9UQAxZ0I4LgTAQF5IkBDTwRQ4l0WRnEfwfp8KM28z4fSxPt8KEt8aBN/dUeAzbO1Zr6+SwToPEsEUOKJAIo7EeBx99Ugg3mXhVHqiQCKuzsCLO5bNK/dlwjQA54IoMQTARR3IsDjTgQM5okASj0RQHEnAizuREDhPXRW6Y4Am20zm4wdDWKzbEfraBDOPBFAkQ9dsjsahGbZDjZz1a4jQCdaHQGUeB0BFHcdAR53ImAwTwRQ6okAiruOAIu7joDCe+isUkeAzbaZ7xbqCLBZVkeA571Wl4VZ6kOX7DoCbJrVEYB594diMPAdLhFgoScCLO8zmrVlEFt9HQ3iE62OAMrcqur9kGZl99UgNM0SARh3IgADTwR44IkAzzwRoJn3PwIoce/DImqrLxFAs6yjQSzujgYpvIfOKnUE2GxLBFjedQQM3okASj0RQHHXEcBx94diAnLtsvCPv/Slq/C8Z8iXtchq7Aef9p7biv1P3iMvM/Y3xOc2Y3sFZk4qnxJHW4z9zWe957Zim8Ulxjary4z96fVAyXEr7vmw5sppxvYK7C9+9wtKnl0SAZ67tRnfT2rFNsvajO1NKWuZsRMBel5JBFDiZnGJsc3NuBnb2pBbcRMBdDZ5HCwRoLmLs4q1GU8E6CRzN+PifkFs94mFvcTNuBnbeiu/y9mKbRaXGNusLjO2tSG34iYC/F5hR0wEaO7irJIIsINdR4Dl7Z77Ewvb3Iybsa3NeCKAF7ZZXWZsa0NuxU0E8NI6AiYCNHdxVkkE2MFOBFjeiYDBW+xGJALsgNcRYHmvtawNuRU3EcBTLBFQkCcCKHZzM27GFtfs7gigGb6DiZtxM3YiwGaaOKmIy6b6bRFrQ27FTQTYkn4UrY4AzV2c0eoIsIOdCLC86wgYvEUJSQTYAU8EWN51BHDe7heLvAJLBOhUSwRQ4uZm3IztTSnuReW+GoSWl9uNSATYwRYnFXHZrCPAZlmfD8V5d0eARy7OaHUE2OFOBFjedQQM3nUEUOriZtw88ycum4kAmuA7mLlymrG94q4jQCe5OKMlAuxgz5xS6giwWdYdAZ53nw+lmYvLZiJAD3YigBNPBGjk4oyWCLCDnQiwvOsIGLzrCKDUvZeGquGLy2YigCZ4HQEcd58PFZCLM1oiwI53IsDyTgQM3okASj0RQHHvYOKS3edD8dGeuWrXEaATTZxVEgF2sGdOKeqLQ3HZFgvb/ISnGbvLwuyEJkqIWV1mbOsznlbcM6HNldOM7RVYIsBOperrhUSAHeyZU0oiwGZZdwR43t0RoJmbm3EztrUht+ImAnRlnfESAZq7OKskAuxgJwIs744GGbw7GoRS914aqoYvLpsdDUITvI4AjjsREJCLM1oiwI53IsDyTgQM3okASj0RQHHvYOKS3R0BfLRnrtp1BOhEE2eVRIAd7JlTivriUFy2xcI2z+mbsbsjwE5oooSY1WXGto7oWHE7GsSW9KNoiQDNXZxVEgF2sBMBlncdAYN3HQGUurgZ7w/F0JE+glkbcituIsDn2I6YCNDcEwGUuLkZN2MP3S/UEUCrawdLBFDkQwtbXDY7GoQm+A5mrpxmbK+4EwE6ycUZrY4AO9gzp5SOBrFZJm/GEwF2uL29glrY4rKZCLAZngjgvOsI8MjFGS0RYIc7EWB5dzTI4F1HAKWeCKC4dzBxye5oED7aM1ftOgJ0oomzSiLADvbMKUV9cSgu22Jhm2/lzdhdFmYnNFFCzOoyY1tn9a243RFgS/pRtESA5i7OKokAO9iJAMu7joDBu44ASl3cjHdZGB3pI5i1IbfiJgJ8ju2IiQDNPRFAiZubcTP20P1CHQG0unawRABFPrSwxWWzo0Fogu9g5sppxvaKOxGgk1yc0eoIsIM9c0rpaBCbZfJmPBFgh9vbK6iFLS6biQCb4YkAzruOAI9cnNESAXa4EwGWd0eDDN51BFDqiQCKewcTl+yOBuGjPXPVriNAJ5o4qyQC7GDPnFLUF4fisi0WtvlW3ozdZWF2QhMlxKwuM7Z1Vt+K2x0BtqQfRUsEaO7irJIIsIOdCLC86wgYvOsIoNTFzXiXhdGRPoJZG3IrbiLA59iOmAjQ3BMBlLi5GTdjD90v1BFAq2sHSwRQ5EMLW1w2OxqEJvgOZq6cZmyvuBMBOsnFGa2OADvYM6eUjgaxWSZvxhMBdri9vYJa2OKymQiwGZ4I4LzFjsDDV165Cs97hnxNi6zGvv+q99wPpNh/5z3y+roY+2tDY3sFZk4qr4ij/Ste7HvPirHvOLGHFrZZXWbsV9d9Jc9eXQ+UuGfQVm0a/p/8/hfpkEe8SyLAc08EWOaJAMvbtXxzu5AI4Jl2LxEgmZvVZcZOBMgs27FmrtqJAJ1n4qySCLCDPXNKWct8aVlHgM3xteoIoMTN4hJji8umeoAgEUCrKxGAcdcRgIHvcIkACz0RYHnXETB4JwIodXEzbhp+IoBm2epoEMv7jOYVdx0BerzFGS0RYAc7EWB5JwIG70QApe7tFcx9ivpWXlyyVx0BtLrqCMC46wjAwOsI8MATAZ55R4No5okASjwRQHHvYIkAjbzLwjTxOgI0cXFWqSPADnYiwPKuI2DwTgRQ6okAijsRwHH31SABeSJAQ08EUOK9W0BxH8HMvYr3/k4s7NVXg/As76tBKHKzuszYHQ1C06yjQTDujgbBwDsaxAOvI8AzTwRo5nUEUOKmZYuxzc24GTsRQKsrEYBxJwIw8ESAB54I8MwTAZp5IoASFzfjZqvP3IybsRMBtLoSARh3IgADTwR44IkAzzwRoJknAijxRADFvYMlAjTyDvTSxLsjQBMXZ5UuC0vVepgAACAASURBVLODnQiwvM9oVoFZcfczd0cAz7TuCKDIzeoyY9cRQNOsjgCMu44ADLyOAA88EeCZJwI08zoCKPE6Aihu89XCjp0I0MM9c9WuI0Dnmfh6oY4AO9gzp5S+GsRmWR0Bnvdaq44Ail1cNrUeYyKAptgt2MxVOxGgc02c0RIBdrBnTimJAJtliQDPOxGgmYvLZiJAD/bqjgCNPBGgiYszWiLADnYiwPI+o1kFZsVNBIwsqyPAUjery4zd0SA2z9aauWonAnSeibNKIsAO9swppY4Am2WJAM+7jgDNXFw2tVcLHQ2is2zHm7lqJwJ0rokzWiLADvbMKSURYLMsEeB5JwI0c3HZTATowe5oEE48EaCRizNaIsAOdiLA8u5okMG7rwah1PtqEIrbPGxYRwAf6joCMPI+HwoD3+ESARZ6IsDyTgQM3okASj0RQHEnAjjuteoI4NDrCNDI6wigxPv+AIr7CGbuVbosTI93IoASN4tLjC0umx0NQhN8B2vVppEnAjRxcUarI8AOdh0BlncdAYN3IoBSFzfjpuGLy2YigCZ4IoDjXmslAjR1cUZLBNjBTgRY3omAwTsRQKknAijujgbhuOsICMgTARp6IoASr8mI4u5oEI97rfWKEvUMmgig8BMBFHcigONOBATkiQANPRFAiScCKO5EgMedCBjM790xoroXcEQJEZfNjgbhmd6qTSNPBGji4ozW0SB2sDsaxPI+o1kFZsXdz1xHAM+0RABFblaXGbt/FkbTrM+Hwrj7fCgMfIdLBFjoiQDLOxEweHc0CKUuvpXvsjA60kewRIBmPnPVriNA55n4eiERYAd75pTinl6oI8DmeHcEYN6JAAzcm1ESAXyo6wjAyOsIwMDrCPDAEwGeubdsi4bf0SA+0ToahDI3q8uMXUcATbNEAMadCMDAEwEeeCLAM08EaOYdDUKJ1xFAce9giQCNvMvCNPGOBtHExVmlo0HsYCcCLO8zmlVgVtz9zF0WxjOtjgCK3KwuM3YdATTN6gjAuC/Xta5wzCfhvqhFXsuM/RvznvvPxEf+czG2+dxmbK/AKmw83c1Es4rbfGYxtlldZmxryTafeS0x0ZZV2Hv29J77D//gN/HpewdMBAzs1qyyn1WaWbzSWkOnFHM6ExPNSvBjHhlY2O666RW3OaGJsaXl46guM7ZV2eYzuytIIkBuTRMBkvajWNasIs6m4tqVCBg5ri3b5tI5sLATAb66xMnUrC4ztlXZ5jMnAnxp1xGgmZsVZs0qiQCdZWKT0Z3Gvfd3FfaoJLdeHIqbcXNSMavLjG0t2eYzuyuIVdjum41EgF69zAqzZpVEgM4yc81WYycCdKqJE5q5Kbb2C+Yzi7HFLNN6jOahP5N3IkDP4WslAjRzs8ISAXS0rb2C+27BncYTATTF3RPU4sZUO/dnPrMY21w2zdjWkm0+s7uCzFy1E4FB6+bEO4Xi2qXtFRIBuqjFlleXhY3B7rIwTN3cmJqxEwE40Yau2okAnWcTZxVxn5QI0Anuvs+pI0CPtzihTSxu85nF2GKWdTSInlLUw6V1BMjh7qtBJO1HsazXC4kAPtrimq1O44kAnWriFs1Mcmu/YD6zGFvMskSAnlLUFcQqbLePX0eATnJzRksE0NGeOaXUEUCTrKNBPO4d0SpucTNu7s/MZdOMbS3Z5jO7K4hV2IkAP5GbWW7GtmaVOgJ4jg/dL4iXVyvsUUlu7ReGFrZZXWZsa8k2nzkRwGfSvhqEIzcrzJpVEgE8zYbuFxIBPNPECc1M8kQAzTQxyzoahI60+2bca/W5z93RIDrJzRktEUBH29oruFOK+z6nOwJoiovitdxEs4rblB8xtrlsmrGtJdt85pmF7a7aicCgdbPPh7KDbe0V3CnFncYTATbHPd6JAD3S3RHAiWtLdiLAj7W5ciYC9HibFWa9XuhoEJ1l5pqtxvY2phX2qCS3LF98K28WtlldZmxryTaf2dwQdzSIncX7fCjL+4xmzSqJAD7aQ/cL4lEVc+kcWNh22ysRQOc0s7rM2FZlm8+cCKCldQSrI0AzNyvMmlUSATrLzJd3auw6AnSqiROaabuJAJpoYpZ1WRgd6amG7z53IkAnuTmjJQLoaFt7BXdKcd/nJAJoiosdmO4I0CNtGr65bJqxrSXbfGZ3BZm5aicC9GxqVpg1q9QRoLPMXLPV2IkAnWrihFZHgB1skbeYZXUE2Cwbavju67tEgE5yc0ZLBNDRnvluwX2fkwigKV5HgMYtbsZNwzeXTTO2tWSbz+yuIDNX7USAnsjNCrNmlToCdJaZa7YaOxGgU02c0MxNsbVfMJ9ZjC1mWR0BekpRVxCrsOsI4GmmVrY5oyUCaK7NnFLc9zmJAJridQRo3OJm3NyfmcumGdtass1ndleQmat2HQF6IjcrzJpV6gjQWWau2WrsRIBONXFCMzfF1n7BfGYxtphl6ntDa8k2eScC9Bze50N54maFWbNKIoDnmbhmJwL4aA8sbLeT7v3v0NDCNpdNM7ZV2eYzJwL4AtL/CODIzQqzZpVEAE+zofsF8ahKhT0qyesIoMNtVpcZ21qyzWdOBNDSOoJ1NIhmblaYNaskAnSWqW/lTQnpaBCdauKEZiZaIoAmmphlHQ1CR3pqq8997kSATnJzRksE0NG29grulOK+z0kE0BQXOzBDPzduyo8Y21w2zdjWkm0+s7uCzFy1E4FB6+ayZpU6AnSW1RHAiZtL58DCtm3X2i+Im3FzUjGry4xtVbb5zIkAvnh1NAhHblaYNaskAniaDd0viG+oK+xRSZ4IoMNtVpcZ21qyzWdOBNDS6o4Aj1vcp+yHtWaVRABPtUSARm4unQMLu44AneDq/sysLjO2VdnmM6uJtizDdye0jgbR06lZYdaskgjQWWZ28dXY3RGgU02c0EzbtfYL5jOLscUs67IwPaWoK4hV2ENF4FuXyxXPr0cBP6dFXuvzXuz7nxVjv+bEvre8NPtb55GPqH8pxv6rdRGjW8UtFvb6VZH3q17sr93xYv+1FNstbI23VdX7gc3K/uy6rzB/TYp7Puw95ZnPoDNX7T/6vV9TmF8SAZ57IsAynzmlrJUIsHm2EgEa+FqJAMo8EUBxr0SA5X1G8yw/EaDHW3y9kAiwg50IsLzPaNaWQSzsRIBPtEQAZW5VdR0BdJhvweoI0NQTAZq4uF9IBNjBTgRY3omAwbujQSh176XhbvVpv0SARV9HgOVdR8DgPXRWSQTYZEsEWN6JgME7EUCpJwIo7joCOO7uCAjI6wjQ0OsIoMS7LIziPoJ1R4Bm3mVhmnh3BFjiQ9/drS4Ls3nWZWGWd5eFWd5HtDoCLPQ6AizvOgIG7zoCKPU6AijuOgI47joCAvI6AjT0OgIo8ToCKO46Ajzu1VeDBOhdFkah1xFAcffVIBb3LZpn+YkAPeCJAEo8EUBxJwI87kTAYJ4IoNQTARR3IsDiTgQU3kNnlY4GsdnW0SCWd0eDDN4dDUKpey8N+2oQOtBnsO4I0NBnrtp1BOg8qyOAEq8jgOKuI8DjriNgMK8jgFIf+u4uEUCzbAdLBEjkXRYmad9i1RFgoc+cUvpqEJtlO1pfDcKZJwIo8kQAxd3RIBZ3R4MU3kNnlUSAzbZEgOXd0SCDd0eDUOodDUJx72BiE7+OAD7aM1ftjgbRiSbOKokAO9gzp5Q6AmyW1RHgea/V/wiw1Ie+u0sE2DTraBDMu6NBMPAdLhFgoScCLO86AgbvOgIo9ToCKO46Ajju/kdAQF5HgIZeRwAl3mVhFPcRrH8Wppl3R4AmXkeAJV5HgOX92rrPBnwq2j0x9szXd4kAnXKJAEo8EUBxJwI87i4LG8y7LIxSTwRQ3F0WZnHfonntvkSAHvBEACWeCKC4EwEedyJgME8EUOqJAIo7EWBxJwIK76GzSncE2Gyb2WTsaBCbZTtaR4Nw5okAinzokt1lYTTLdrCZq3YdATrR6gigxOsIoLjrCPC4EwGDeSKAUk8EUNx1BFjcdQQU3kNnlToCbLbNfLdQR4DNsjoCPO8+H0ozH7pk1xGgE62OAEq8z4eiuM9giQALPRFgeZ/RrC2D2OrraBCfaHUEUOZWVe+HNCv7s9LXe/pqEJredQQM3NpeQZ5VEgE22xIBlnciYPDufwRQ6t6HRXarT/slAiz6RIDlfUbzirs7AvR4i68XEgF2sBMBlnciYPBOBFDq3l4hEUAH+gxWR4CGPnPVTgToPEsEUOJdFkZxH8H6QzGaeV8Noon3h2Is8ToCLO86AizvOgIG76GzSh0BNtlmvltIBNgs29ESAZx5dwRQ5EOX7DoCaJbtYDNX7ToCdKLVEUCJ1xFAcdcR4HEnAgbzRAClngiguPt8KIv7Fs0795cI0AOeCKDEEwEUdyLA404EDOaJAEo9EUBxJwIs7kRA4T10VuloEJttM5uMHQ1is6yjQTzv/keAZj50ye5oEJ1oHQ1Cifc/AijuM1giwEJPBFjeZzRryyC2+rojwCdaHQGUuVXV+yHNyu6rQWiadUcAxp0IwMATAR54IsAzTwRo5n0+FCXuHSPu86HoQJ/BEgEa+sxVW7sj8NU7d670ED+O98ta5LVe8WI/eFmM/Rkn9j86YY+o3xRjf12M/fdi7LWs4hYLe31aJP5LXux/eNaL/Q0p9tDCtqp6J5hZ2S+vB0qOf0aKez5sqzY96H/8W84ackkE6KFeKxFgmScCLO8zmrVlMLcLziR+8k4E0CxPBFDciQCOOxEQkCcCNHRxv5AIsIOdCLC8EwGDdyKAUk8EUNyJAI47ERCQJwI09EQAJV6TEcV9BOtoEM28jgBNfHU0CEVu9fkSAXSYb8FatWnqiQBNPBFAiTeloLgTAR73Wt0R4KknAijzRADFvbojwPI+o3ntvkSAHu9EACWeCKC4EwEedyJgME8EUOqJAIo7EWBx36IlAiz2obNKdwTYNOuOAMv7jGYVt2j4dQT4REsEUOZWVe+HNCu7rwahaTb2W391BOg8E2eVRIAd7ESA5Z0IGLy7LIxS914aqpd/EgE0y+oIsLjrCCi8h84qiQCbbYkAyzsRMHgnAij1RADFXUcAx91XgwTkdQRo6HUEUOLdEUBxH8H6ahDNvK8G0cT7ahBLfOi7u9XRIDbPpv4NaCJA51kigBJPBFDciQCPu8vCBvPuCKDUEwEUd0eDWNwdDVJ4D51VOhrEZltHg1jeHQ0yeHc0CKXe0SAUd0eDcNwdDRKQ1xGgodcRQInXEUBx1xHgcdcRMJjXEUCpD31319EgNMt2sJmv7xIBOtESAZR4IoDiTgR43ImAwTwRQKknAijujgaxuDsapPAeOqt0NIjNtpnvFroszGbZjtZlYZx5IoAiH7pk1xFAs6yOAI378tU7d6500Mfxhs4qiQCbcYkAy/uMZhW32OpLBPhESwRQ5lZV74c0K7uvBqFp1tEgGHciAAPf4RIBFnoiwPJOBAzeXRZGqXdZGMWdCOC4uywsIO+OAA1dfL2QCLCDnQiwvBMBg3cigFJPBFDciQCOOxEQkCcCNPREACXeZWEU9xGsPxSjmXdHgCbeH4qxxDsaxPL+zHrABnwqWqs2DT8RoIknAijxphQUdyLA4+6ysMG8OwIo9UQAxd1Xg1jct2heuy8RoAc8EUCJJwIo7kSAx50IGMwTAZR6IoDiTgRY3ImAwnvorNIdATbbuiPA8j6jWcUtGn5fDeITLRFAmVtVvR/SrOy+GoSmWV8NgnH31SAY+A6XCLDQEwGWdyJg8O6yMErdOz2gXv5JBNAsqyPA4q4joPAeOqskAmy2JQIs70TA4J0IoNQTARR3HQEcd18NEpB3R4CGLvYZEwF2sBMBlnciYPBOBFDqiQCKOxHAcScCAvJEgIaeCKDEuyyM4j6C9flQmnmfD6WJ9/lQlvjQJv7qjgCbZ2vNfH2XCNB5lgigxBMBFHciwOPuq0EG8y4Lo9QTARR3dwRY3LdoXrsvEaAHPBFAiScCKO5EgMedCBjMEwGUeiKA4k4EWNyJgMJ76KzSHQE222Y2GTsaxGbZjtbRIJx5IoAiH7pkdzQIzbIdbOaqXUeATrQ6AijxOgIo7joCPO5EwGCeCKDUEwEUdx0BFncdAYX30FmljgCbbTPfLdQRYLOsjgDPe60uC7PUhy7ZdQTYNKsjAPO+fPl977vCMZ+E+3kt8lq/4MV++Akx9ied2N92wh5RvyPG/mcx9rfE2GtZxS0W9npJJC7GfuMZ77nffNaJPbSwrareg2xW9ifWQyXPPinFPR+2VZse9D/9/EfpkEe8REDAngiw0BMBlvcZzdoymNsFcTNuSkgiwBaYaPhWVScCbIolAgbvtRIBmru4X0gE2MFOBFjeiYDBW5SQRIAd8ESA5b3WqiNAI5+5aicCdJ4lAijxmowo7iOYuF+oI4APdyKAIu9oEIq7jgCOu6NBAvJEgIaeCKDEEwEUdyLA417LPJ5jxq4jwGabaPgdDWKHujsCLO8zmmf5iQA93okASjwRQHEnAjzuRMBg3mVhlHoigOJeiQDLOxEweA+dVbojwCbbzNOGHQ1is2xHE4/nmLHrCLCpVkeA5d0dAZz31G/91RGgU62OAEq8jgCKu44AjzsRMJjXEUCpD31312VhNMt2sJmv7xIBOtESAZR4IoDiTgR43ImAwTwRQKknAijujgaxuG/RuiPAYh86q3Q0iE2zme8WOhrEZllHg3jea61EAMU+dMmuI4BmWR0BGnd/KEYTX2slAiz0RIDlfUaztgxiq888p2/G7o4AW2DdEWB5d0cA593RIBZ5IsDyPqIlAiz0RIDlnQgYvMWLyokAO+CJAMs7EcB5JwIs8kSA5Z0ICLwTAQF6HQEYeiKAAveOEatn/qw+3x5bs9fXPwuj1dVlYRh3IgADryPAA08EeOYdDaKZJwIo8UQAxZ0I4Lj7Z2EBeV8NoqGLrxc6GsQOdiLA8u5okME7EUCpJwIo7kQAx50ICMgTARp6IoAS7/OhKO4jmHiUuMvC+HAnAijyRADFnQjguBMBAXkiQENPBFDiiQCKOxHgcfc/AgbzPh+KUu+OAIq7/xFgcd+ieZafCNADngigxBMBFHciwONOBAzmiQBKPRFAcScCLO5EQOE9dFbpjgCbbd0RYHmf0aziFg3f/Ja/GbvPh7IFJp75s6q6o0Fsip3Ren1HU68jQBMX9wuJADvYiQDLOxEweHdHAKXunR5QL/8kAmiW1RFgcdcRUHgPnVUSATbbEgGWdyJg8E4EUOqJAIq7jgCOu46AgLyOAA29jgBKvCYjivsIJp4g6GgQPtyJAIo8EUBxJwI47kRAQJ4I0NATAZR4IoDiTgR43F0WNph3WRilPrSJv/pnYTTN+mdhGHf/LAwD3+E6GsRC72gQy7ujQQbvOgIo9ToCKO46AjjuOgIC8joCNPQ6AijxOgIo7joCPO46AgbzOgIo9ToCKO4uC7O4b9E8y08E6AFPBFDiiQCKOxHgcScCBvNEAKWeCKC4EwEWdyKg8B46q3Q0iM22jgaxvDsaZPDuaBBK3XtpqH4FYOiS3R0BtLh2sJmrdh0BOtHqCKDE6wiguOsI8LjrCBjM6wig1BMBFHcdARZ3HQGF99BZpY4Am20z3y2oLw77fCib4q6E9M/C7GiL3wUeumTXEWAzvI4AzLuvBsHAd7hEgIWeCLC8Oxpk8O5oEEq9o0Eo7h1MbOInAvhoz1y1taNBv3P37hUf40cBf1qLvNbPeLEfvujFvn7Eif19J+wR1Yz9H+Jz/6cYey2ruMXCXi+IxMXY3714z/29Z5zYQwvbquo9yGZlv7geKnn2keVtz9yVc+aq/Te/+EElzy6JAM89EWCZz5xS1koE2DxbiQANfK1EAGWeCKC4VyLA8j6jeZafCNDjLb5eSATYwU4EWN5nNGvLIBZ2IsAnWiKAMrequo4AOsy3YObKacZOBNhsGzqrJAJsms2cUuoIsFm2o4nHc8zYHQ1iU01s9Q1dsldHg9gUd48lJQLsaA+dVRIBNs0SAZZ3HQGDtyghiQA74IkAy3utRAAnPnPV7mgQnWjiCYJEgB3smVNKHQE2y+oI8LxXdwRg6EPf3SUCcJ7VEWCBd1mY5X1ESwRY6IkAy7uOgMG7jgBK3Ts9oBp+IoBmWZeFWdy3aF5x1xGgB7yOAErc3Iybsb0pRd0vdFkYrS65G9HRIHa0OxrE8u5oEM67jgCLvI4Ay7uOgMA7ERCg99UgGHodART4UMOvI4BmWR0BFncdAYX30Fmlo0FstiUCLO+OBhm8EwGUeiKA4t7BxCZ+dwTw0Z65anc0iE40cVZJBNjBnjmldDSIzTL5eE6fD2WHOxFgeScCOG/3eM7MVTsRoNM8EUCJm2Vtxh66X+iOAFpdsoR0R4Ad7e4IsLy7I4DzdiXEW7UTATrVEgGUuLkZN2N7U0odATTBj2Di8RwzdiLAploiwPJOBHDeiQCLvMvCLO8jWkeDWOiJAMv7jGZdABIN39yMm7ETAbbAEgGWdyKA804EWOSJAMs7ERB4JwIC9EQAhi52IxIBdqwTAZZ3IoDzTgRY5IkAyzsREHgnAgL0RACGngigwIee+bP6fHtszV7fi+shml6Pgn1kXZW4Z1Bz5TRje8XdHQE63cVZpaNB7GDPnFK6I8Bm2Y4mbsbN2HUE2FSrI8DyriOA83YlJBFgB3zo64VEgE2zRIDlfUazils0fHMzbsZOBNgCSwRY3okAzjsRYJF3NIjl3dEggXciIEBPBGDoYjciEWDHOhFgeScCOO9EgEWeCLC8EwGBdyIgQE8EYOiJAArcOz2gnvmz+nx7bM1eX3cE0OqS7yd4xd0dATrPxFmlo0HsYCcCLO+OBhm8EwGUurdXSATQgT6DJQI09JmrdiJA51kigBI3y9qMPXS/0B0BtLp2sEQART60sOsIoFm2+moQy/uM5hV3IkCPdyKAEjc342Zsb0pRXxwmAmh1JQI47qGFnQiwmZYIsLwTAYP30Fmlo0FssiUCLO+OBhm86wig1BMBFPcOJr6762gQPtozV+06AnSiibNKIsAO9swppY4Am2XyW/mOBrHDnQiwvBMBnLf75Z6Zq3YiQKd5IoASN8vajD10v9DRILS6ZAnp86HsaPf5UJZ3l4Vx3q6EeKt2IkCnWiKAEjc342Zsb0qpI4Am+BFMPJ5jxk4E2FRLBFjeiQDOOxFgkfc/AizvI1pHg1joiQDL+4xmXQASDd/cjJuxEwG2wBIBlncigPNOBFjkiQDLOxEQeCcCAvREAIYudiMSAXasEwGWdyKA804EWOSJAMs7ERB4JwIC9EQAhp4IoMCHnvmz+nx7bM1eX38ohlZX/ywM404EYOAdDeKBJwI8844G0cwTAZR4IoDiTgRw3PJmfOaqrV0W/sLdu1cjxY6YH9Air/VBL/b1rhhbYv6W98jrbTH2/4ixfyjG9opbLOz1vEhcnFR+ePGe+y0p9tDClpaPI7/Myr67nG3SB6S4Z0G3atMT25sfeg8d8oh3SQR47okAyzwRYHmf0awtg7ldSATwTEsEUORWVScC6DDfgiUCNPVEgCYu7hcSAXawEwGWdyJg8K4jgFKvI4DiTgRw3HUEBOSJAA09EUCJ924BxX0E62gQzbyOAE181RFAkdcRQHGvjgaxvM9onuUnAvR4JwIo8UQAxZ0I8LjX6o4ATz0RQJknAijuRIDFfYuWCLDYh84qHQ1i06yjQSzvM5pV3KLhJwJ8oiUCKHOrqvdDmpXdZWE0zdYa+omPOgJ0nomzSiLADnYiwPJOBAze3RFAqXsvDdUzf4kAmmV1BFjcdQQU3kNnlUSAzbZEgOWdCBi8EwGUeiKA4q4jgOPusrCAvI4ADb2OAEq8OwIo7iNYl4Vp5l0Wpol3WZglPvTd3epoEJtnHQ1iefc/AizvI1odARZ6HQGWdx0Bg3cdAZR6HQEUdx0BHHcdAQF5HQEaeh0BlHgdARR3HQEed18NMph3WRilXkcAxd0dARb3LZpn+YkAPeCJAEo8EUBxJwI87kTAYJ4IoNQTARR3IsDiTgQU3kNnlY4GsdnW0SCWd0eDDN4dDUKpey8N1cs/Q5fs7gigxbWDzVy16wjQiVZHACVeRwDFXUeAx11HwGBeRwClngiguOsIsLjrCCi8h84qdQTYbJv5bkF9cdgfirEpvtaqI4AiryOA4t7BxHd3dQTw0Z65atcRoBNNnFUSAXawZ04piQCbZTtanw/FmdcRQJEPfXeXCKBZ1tEgGnefD6WJ9/lQnHgigCOvI4AjryOAIq8jgOKuI4Dj7vOhAvI6AjT0OgIo8e4IoLiPYP2hGM28jgBNvD8UY4nXEaB5X9mAT0Vr1abhJwI08UQAJd6UguJOBHjcHQ0ymHc0CKWeCKC4uyzM4r5F89p9iQA94IkASjwRQHEnAjzuRMBgngig1BMBFHciwOJOBBTeQ2eVLguz2dYdAZb3Gc0qbtHwuyzMJ1oigDK3qno/pFnZd5dzROcDUtwzqXp9hxbXWquOAE1cnFUSAXawEwGWdyJg8O6yMErdOz2gXv5JBNAsqyPA4q4joPAeOqskAmy2JQIs70TA4J0IoNQTARR3HQEcdx0BAXkdARp6HQGUeE1GFPcRrK8G0cz7ahBNvK8GscSHvrvrfwTYNFtrzXx9lwjQiZYIoMQTARR3IsDj7rKwwbw7Aij1RADF3dEgFndHgxTeQ2eVjgax2Tbz3UIdATbLdrQ6AjjzRABFPnTJriOAZtkONnPVriNAJ1odAZR4HQEUdx0BHnciYDBPBFDqiQCKu44Ai7uOgMJ76KxSR4DNtpnvFuoIsFlWR4Dnve8zXpSwq8vCOHfx3V0dAXy0Z67adQToRBNnlUSAHeyZU0oiwGZZIsDzTgRo5kPf3SUCdKJ1NAglfvnC3bvOP2Xsxxw6qyQCaI4PnVISATbLEgGedyJAMx+6lOF+LgAACtBJREFUZCcCdKINXbXrCNCJVkcAJd4dART3EazPh9LMuyxME+9oEEs8EaB5e+9p+2dhdqx3NE0EXn7+eS/T3seDfhzx/V7s63Ne7CUxf1d8ZDP2O+Jz/0iMvaxEW2JhL7Owxdhmor0r3REYWtjS8nHMZG5lO9skk/da5sppxvaK+7t3n1VW7UsiwHNPBFjmM6eUtcz9WSLA5vgyJcRMtEQATTRzY5oIoEO9EgGa91qJAM1cnFUSAXawEwGW9xnN2jKIhW1uxs3YiQBbYCJvq6rrCLApdkYzV04zdh0BNtuGziqJAJtmM6eUOgJslu1o4vEcM7a4MV11BNA0H7pkr+dWR4PQRFMlJBFgx3rorJIIsGmWCLC86wgYvEUJSQTYARd5D12yEwE2w+VuRCLADvfQWSURYNMsEWB5JwIG70QApe7tFdRW39AlOxFAi8s+luQVd3cE6EQTjxInAuxgJwIs70TA4J0IoNS9vUIigA70GayjQTT0mat2IkDnWSKAEjfL2ow9dL/QZWG0uuT7CeJRle4IsIlWR2AO7y4Ls2O9oyUCNPNEACVubsbN2IkAmmb618bpp30Sr44Ayn5oYScCaJZp3147n9JcOc3YXnEnAmx9qf9O0tEgdrBnTinqCYI6AmyKu18sqiPAjrbIOxFgh9rknQiwY11HgOedCMDMzc24Gdt7t5AIwCnubsb7fCg73EML29yYik387giw1SV3I7ziriNAJ5o4q9QRYAc7EWB5n9GsLYNY2OZm3IwtvqHujgBb21ZV76d0K7v/EWAzbeaqnQiwWabOKokAO9gzp5Q6AmyW7WjiOX0zdiLApprIOxFgh9rk3dEgdqw7GsTzTgRg5uZm3IztNRkTATjFEwEe+KojwEI3N6Z1BNixTgRo3n01iCcuzip1BNjhTgRY3h0NMniL3QjxDXUiwOZaIjCHdyLAjnUdAZ53HQGYubkZN2PXEYATTT5JTD/tk3iJAMp+aGEnAmiWaTetzqc0V04ztlfc3RFg6ysRgHmbZW3G9qaUjgbBKd7RIB54R4Ng5okAC9zknQiwY11HgOedCMDMzc24GTsRgBOtjgAN3DXOdy/88+6IQwvb3JiKp3n7fCheZTNX7ToCdKKJs0p3BNjBnjmluPuzPh/K5rj6xaLuCLCDLfJOBNihNnnXEWDHuo4Az7uOAMzc3IybsYe+OOx/BOD6SgRg4EML29yYiu/u6gjA5eVKiFfcdQToRBNnlToC7GAnAizvM5q1ZRAL2/yWvxlbfEPdV4PY2raqej+lW9n9oRibaTNX7USAzTJ1VkkE2MGeOaV0NIjNsh1N/HKPGTsRYFNN5J0IsENt8nbfys9ctRMBtr4SAZi3WdZmbK/JmAjAKZ4I8MD7ahDM3NyY1hGAB7vPh9LAVyJAIxdnlToC7GAnAizvjgYZvMVuhPiGuqNBbK4lAnN41xFgx3pHSwRo5okAStzcjJux6wigaaafJKaf9km8RABlP7SwEwE0y7SbVudTmiunGdsr7kSAra+OBsG8zbI2Y3tTSkeD4BTvaBAPvKNBMPNEgAVu8k4E2LGuI8DzTgRg5uZm3IydCMCJJn9bhH7aOgL9oRiZc+bGVGzi9/lQMsn0boS3atcRoBNNnFW6I8AOdiLA8j6jWVsGsbDNL/eYsbsjwBaYyNuq6g3Yrew+H8om+cxVOxFgs0ydVRIBdrBnTikdDWKzbEcTz+mbscWNaZeF2SxPBObw7mgQO9YdDeJ5JwIwc3Mzbsb2moyJAJziiQAPvDsCMPNEgAVu8k4E2LFOBHjeiQDM3NyMm7ETATjR5AME9NM+iSd2I+oIsMMu8jY3ph0NYtMsEaB5i58P/ehzzzmH3zbjOzzoxxHf48W+Dnzu+x7uZcb+ydDn9opbLGx1QhMnFTXJpcvC6jN7k4qYZcutbGebZD7zUlfOmav2v7/7llLcl0SA554IsMxnTinuNJ4IsDnu8V5rqZviRIDMtESApL1U+XFXkJmrdiLA1pdaYYkAO9gzpxR3Gvc2puY7NHObJMZOBMZMaGKWqZviO6uOwJgkF99sJAJsliUCMG9zM27GVvdI8Bg/Hc7aMiQC+LCrSV5HgBxvq6r3M7qVnQiQeea+xvImtESAzTJ1VqkjwA52IsDyPqNZWwZ3u2CQdnl3NAgfc3FCs6o6EcCzbLmbcTHJ6wjAyTZ0VkkE2DybOaW403giwOa4xzsRoEfavMM5dMleHQ2is3zmql1HgM4z8cVhIsAO9swpJRFgs8zsgsixvU76Wvc7GkTmeSJA0lYPLtQRYIf6iJYI0NATAZS4uRk3Y6t7JHSE/38wa8sgFrZ2HCoRwFN9aGFbVd3RIDzDEwEBeSJAQxf3C3UE2MFOBFje7pl1sbATAT7R6gigzBMBFLd6QdrtKc9ctRMBtr7UnlsiwA72zCnFnca9M+uJAFtd3RHAeYsTWiLAjrY5m7kriJjkXRZmk1x9gSZWWCLA5tnMKcWdxhMBNsc93okAPdJdFsaJd1kYRz5z1a4jQCdaIoASN8vajD30KHGfD0WrqzsCOO6hhV1HgM00cZvSHQF2qI9oiQANXaywOgLsYCcCLO/uCEziXUcAH21xQksE2NEWtymJADvUiYDAuzsCMHRx7TI76eJpw44GwSkudkHqCOBjXUcAR25uivsfAXq4zR2DV9x1BOg8E2eVOgLsYM+cUhIBNsvkzbh54cpbN/sfATjJ6wiwwMVtSh0BdqjrCAi86wjA0M3NuBlb3SPBY/x0OGvLYC6d1jPLEqImeX8oRpa5meFuZV9JzI9jmc/svkqauWrXEaDLTKywOgLsYM+cUtxp3PuKjVjY5lt5M3YiMGZCSwTYoTZnM3cFmblqJwJsfdURgHmbZW3GVvdI8BjXETC3SWJsNcnrCJBlLmaZ+uda3REgs2zHmrlqJwJ0nomqXUeAHeyZU4o7ldYRYHPc491Xg+iRNvdIiQA72uI2Rd6Mz1y1EwG2vuoIwLzNsjZjqy9L4TGuI2Buk8TYapLXESDLXMyyOgLkQB+xzJXTjO1NaIkAneSiatcRYAd75pTiTuPeG2qxsM1z+mZsb93sq0HsVGpmWSIAj7W7gsxctRMBOsnF/UIiwA72zCnFncYTATbHPd4dDaJH2nxRW0eAHW1xm1JHgB3qI1oiQEMXKywRYAc7EWB5n9GsLYNY2Nozm7wTAby6xAnNqurN2K3sPh/K5rmY5OLfgCYCbJaps0oiwA72zCmljgCbZfJm3JSQjgaxqSZOaIkAO9Sm/LgriJjkiQCb5ObaZb5eSATYPJs5pbjTeB0BNsc93nUE6JHuaBBOfPX5UJr5zFW7jgCdZ6JqJwLsYM+cUhIBNsvqCPC89zHmvhpEcq8jQNJWDy50R4Ad6u4ICLzVCksE2BFPBFje3RGYxLuOAD7a4oSWCLCjLb6vTATYoU4EBN6JAAxdXLvMTrp42rCOAJzi4gVpuRvRHQE21cTJNBFghzoRYHmf0bwJraNB9HiLFVZHgB1scd0Up5REgM0yeTNuXrjy1s2OBsFJngiwwMVtSh0BdqjrCAi86wjA0M3NuBlb3SPBY/x0OGvLYC6d1jPLEqImeXcEyDI3M9yt7D4fSuaZ+xrLm9DqCLBZlgjAvM3NuBnbm1LcqdT7io27XYDL6v+EE7doapInAmTOiVlmfuivrwaRSXbEmrlqWyLwv/W3w+VO3HG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AwIAAAHPCAYAAADgVW37AAAgAElEQVR4Xu2dTQ9lWVVAz+suaOiCROhGA9KCSoJpYhs70gkQIwN/golMHTh06rwTnTDxTxgT5gwcakw0wVhGjEQSI93gRxSQGOluGqrqmXPvqyrLH7DWYK/3B3buOnufc9bd59x3uV6v19UvAhGIQAQiEIEIRCACERhF4PKTH/zAE4FnRdbFRuE/QKM9HazYBnyrwKy4m/HQ2BMLbOIzz81wrbLNGWWtoUkuPvedn/qgsVivRMDAbla3FLsphU80k7m3KZYS/BjeobHNRLNiW3F3momxh2a4VtkmbzXRzCQXYycC9D7JrLCBscW1SyzruVOptykeWFy2hEws7onPPFd1EwF6fzZ01U4E6ERrv4ASH7puDp3OzLfjFTZa2PIbaq3Ahk5oVRdbXSbvua+xvOJOBNj68l5YmnskMbZXWk1ndGmd8awlzIprPrMce2JxT3xmsarlDB85m7Vy8itnIkAzb7+AEh+6bmovLO0XtYkAWl7uFm1icU98ZjfLtM24KSHmNiURoOfwtRIBmrlZYQNjD103EwG6rkduF8ytint5VSuwoRPawKVrbH8zEcAXr0QAR96MhiIfum5q+5Q6Amh634INnVQmFvfEZ64jgE8q5oySCODDnQjgyM0KGxh76LqZCFTYEAFxUplY3BOfORGAavlJGLGqh7b63FdoHQ2iS8yssIGxh66biQBd1x0NwomPTPKhE9rApaujQfyMMlZCEgE62ZrRUOJD182Re6QzsawCs+KazyzHnljcE59ZrGo5w0fOZh0NQrdIR7BEgGbefgElPnTdTATQLJu6XZCfe2JxT3zmRGDUbJYI4MOdCODIEwEU+dB1MxFAs0zeEGvvDeXnnljcE585ERg1myUC+HAnAjjyRABFPnTdTATQLJM3xIkAPtpagQ2d0Fo22RQ3eScC7Fh3NIjn7R1hHrpXGbpuavuUnWYmc6/AzKVzaGwz0azYVly5sIdmuKb4Jm93BZlZYN0RoGXArLCBsWeW9dypNBEYNKFNLO6Jz9zRILqoNQE5H3RokovPnQjQJTZwM34glp67KYVOcHca1xLNSnCzuOzYE4t74jN7y4ed4dqsIi3Xt8VqaJInAvBmxczyYqOD3ZSC4tbf5yQC9HiLE9rE4p74zIkAXdSagNQRwIf6CFhHgOYurptqdUvPPXTdFN8t1BGgpxRPfsRW39QTBEMnNGn5qCPAT2YdDRKYJwI09GY0lPjQdTMRQLNM3hBPNPxEAM9wc1Jp2WSH2+TtvkqauWNIBNj6GvvyztqrzCzruVOpV2Dm0jk09sTinvjMHQ2idynWct0dAXykz4CJAA1+6JptzSxD103z5Z0aOxEYNKFNLO6Jz5wI0EVtLdeJAD7SiYCDPBFAuQ9dN9XNuMk8EUDLy92imYlmxbbiykexWjbZujZ5z+1ne8VdR4CtL2+fMvQYs1daTWd0aZ3xrCXMims+sxx7YnFPfGaxquUMHzmbtXLyK2ciQDNvv4ASH7pu1hFAs2zqdkF+7onFPfGZE4FRs1kigA93dwRw5IkAinzoupkIoFkmb4i194byc08s7onPnAiMms0SAXy4EwEceSKAIh+6biYCaJbJG+JEAB9trcCGTmgtm2yKm7wTAXasd7SOBtHMzQobGHvouqntU3Y5mcy7IzBoQjMTzYptxZULe+DSNfbGk7uCzCywRGDQujnxxeHMsp47lSYCgya0icU98Zk7GkQXtbpVmLt6ecWdCNAl1qsNlLhXWk1n6EA/DmYVmBV38LGkicU98ZkTAXwqNWezVk58uDsahCM3K2xg7KHrpno8x2ReR4Ce0cRJxUw0K7YVt6NBdGF1NEghPrPAtI7Aj95446qM8w76Xi2yGvs68Ll/LA71T8TY5nObsb0CM4vrPWKmic9tJtqPLw5z9ZmdRx68ZK/3LmebJFb1WstM8pmr9jMfe1Ep7ksiwHNPBFjmM6cUdxpPBNgc93jL+4VEAE00c2Pqxk4E0ERbM1ftRIDNMnXdTATYwZ45pSQCbJbtaHUEcOaJAIrc3Yyjj/pUsDoCNPuZq3YiQOeZOKMlAuxgz5xSEgE2yxIBnvfuRnQ0iOQuLpvySeI6AmSerToCKO6OBqG4z2CJAAs9EWB5n9GsLYMVNxEwsiwRYKmb1eXGTgTYTJu5atcRYLPM26ckAvRID323UEcAT7SOBvHI6wigzN3NOPqoHQ3qsjCecIkAjVyc0eoIsIM9891CIsBmWR0BnndHg2jm4rKp9RjP/mYdATbXZq7aiQCbZXUEYN59iAwGLn/MxSswc6vSZWE8y+sIoMjN6nJjJwJoog3t4ycCbJZ5+5SOBtEjPXRKqSOAJ1pHg3jkiQDK3N2Mo4/a0aCOBuEJlwjQyMUZraNB7GDPbDImAmyWdTSI593RIJq5uGx2NIge7EQAJ54I0MjFGS0RYAc7EWB5n9GsArPiJgJGlvXVIJa6WV1u7I4GsZk2c9VOBNgs8/YpHQ2iR7qjQTjxRIBHLm6TzAtAHQ1CU03MMu3VwjmbJQJoog1dtRMBNssSAZi3uVeY+W6ho0FwivfPwjzw/lAMZp4IsMBN3u4KMnPVTgTY+koEYN6JAAy8rwbxwLsszDOvI4AyNzembuw6Amii1RFAcffPwijuM1h3BFjoM98tuO9zPNM2twt9PpSt7C4L07zN6nJjJwJsrs1ctesIsFnm7VMSAXqkh75bSATwRKsjwCOvI4Aydzfj6KM+Faw7AjT7RIAkXkeApH2LVUeAhT5zSkkE2Czb0eoI4MwTARR5IoDiVi9IuyvIzFW7jgBbX3UEYN7dEYCBd0eAB54I8MwTAZR5IoDiTgRY3Ldo3m4lEaAHXJzR6giwgz3z3YL7PsczbbGwEwG2sHe0RABlblaXG7s7AmiiDT3QmwiwWebtU7ojQI/00CklEcATLRHgkScCKHN3M44+ancE+mdhPOESARq5OKPVEWAHu44Ay/uMZhWYFXc/c3cE8ExLBFDkZnW5sesIoIk29PVdIsBmmbdPqSNAj/TQKaWOAJ5oiQCPPBFAmbubcfRR6wjUEcATLhGgkYszWh0BdrDrCLC86whM4i3fSk8E0GQTl02tx3j2N+sIoIk29PVdIsBmWR0BmLd3D38NnVLqCMAp3tEgHniXhWHmiQAL3OTtriAzX98lAmx9JQIw70QABi6/qPUKzFw6uyOAZ3kdARS5WV1u7DoCaKINfX2XCLBZ5u1TuiNAj/TQKcV9n+MVmLldSATw4k4EUORmdbmxEwE00Yau2okAm2XePiURoEd66JSSCOCJ1mVhHnkigDJ3N+Pooz4VrDsCNPuOBpHELz964w1Hdc8bON5PjN1lYXbYZ04piQCbZTtaHQGceSKAIheXTXm74GyTTN7uCjJz1a4jgE5nroQkAuxgz5xS3Gncs3xz6UwE2Mrun4Vp3mZ1ubETATbXZq7aiQCbZd4+paNB9Eh3NAgnbrb7zO1CIoCnWh0BFLlZXW7sRABNtKGrtiYCb9+752T4zqrn2dR6KtpdL/b1/V5si/k74iObsd8Sn/ttMbZX3GJhL7Owxdhmor1zcbJ8aGEPXbLX+6X/ETB5r2WunGZsr7jvf+pjynx2SQR47okAy3zmlLKWuT9LBNgcX6aEmImWCKCJZm5MXcV33peavBMBtLSOYIkAzVycVRIBdrATAZb3Gc1awsTCNjfjZuxEgC0wkbdV1RuwW9mJAJvkM1ftRIDNMnVWSQTYwZ45pdQRYLNsRxOP55ixxY3pqiOApnkigOLWXqecT2munGbsjgbNyXLx9UIiwKbZzCklEWCzLBHgee+9SncESO6JAEnb66smAuw4P4pWR4DmngigxM3NuBnbe7eQCKAJfgSrI4AzTwRQ5IkAiruOAIv7Fs1btRMBesATAZS4uRk3Y3tTSiKAJngiwOM+Ti/UESDBJwIk7ToCLO1H0bxVOxGgRzwRQImbm3EztjelJAJogicCPO5EAGeeCLDITd7dEWDHekdLBGjmiQBK3NyMm7ETATTN9G+L0E/7JJ54LKnLwuywi7zNjam4ZPc/AmyGyxeVvVU7EaATTZxVuizMDnYiwPI+o1lbBrGwuyPAJ1pHg1DmVlXvh3Qru8+HoommfrEoEWDHeuiskgiwaZYIsLwTAYN3HQGUurdXUM/8DV2y6wigxXWc+cMjPgnoFXcdAXrYxdcLiQA72DOnFHW/UEeATXH3i0XiUZUuC7OJlgjM4e1uxmeu2okAW19qnzERYAd75pSSCLBZtqOJb+XN2IkAm2oi70SAHWqTdyLAjvWOlgjQzOsIoMTNzbgZ22syJgJogh/BEgGceXcEUOTmxlRcsjsahGZZR4No3Je3791zbsHsJx06q9QRYNM8EWB5n9Gs4na3CwbpM6YoIeIb6o4GsRlnVfV+SreynW2SybuOAFtbdQR43uqskgiwA54IsLwTAYN3IoBSH9rqMzemiQCa4fKF3ZmrdkeD6BwXZ5VEgB3smVNKR4PYLJPfytcRYIc7EWB51xHAedcR4JEnAjTzRAAlbm7GzdhD9wsdDUKrS5aQjgaxoy3yriPADrXJOxFgx7qjQTzvjgbBzM3NuBk7EYATTT5JTD/tk3gdDULZDy1sc2MqvrvrsjBaXDvYzFW7jgCdaOKs0tEgdrBnTikdDWKzTH4r39EgdrgTAZZ3R4Nw3u5mfOaqnQjQaZ4IoMTNsjZjD90vdDQIrS5ZQsSjKn01iE20OgJzeCcC7Fh3NIjn3dEgmLm5GTdjJwJwonU0iAbutp76HwF0vBMBFLf2EebzKc2V04ztrdp1BNj6SgRg3mZZm7G9KcXdn/U/AnCBdTSIBT60sBMBNs1M3okAO9Z1BHjeiQDM3NyMm7GH7hc6GgTXV38oBgMfWtjmxlQ8zdtlYbi8XAnxiruOAJ1o4qzSZWF2sBMBlvcZzdoyiIVtvpU3Y3dHgC0wkbdV1RuwW9n9szCb5DNX7USAzTJ1VkkE2MGeOaV0NIjNsh1N/ISnGVvcmHZZmM3yRGAOb/et/MxVOxFg6ysRgHmbZW3G9pqMiQCc4okAD3wlAiz0RGAO70SAHevuCPC8EwGYubkZN2MnAnCiyQcI6Kd9Ek/sRtQRYIdd5J0IsENt8k4E2LFOBHjeiQDM3NyMm7ETATjREgEauNt66vOh6HibG9PuCKBD3edDadxrrY4G0dDFWaU7AuxgJwIs7zOatWUQC9s8p2/GFt9QdzSIrW2rqvdTupXdZWE202au2okAm2XqrJIIsIM9c0pxX9QmAmyOqxeVEwF2sEXeiQA71CbvjgaxY60eDXrrK19xVHc/9Qs86McRX/RiP/ywF/sqMf+B98jLjP098bm/L8b2ilss7PUhkbgY+/sX77n/6xkn9tDClpaPY4zNyv7weqjk2QvL254tdeWcuWr/96+/rOTZJRHguScCLPOZU8paiQCbZysRoIGvlQigzBMBFPdKBFjeZzTP8hMBerzF1wuJADvYiQDL+4xmbRnEwk4E+ERLBFDmVlXXEUCH+RbMXDnN2IkAm21DZ5VEgE2zmVNKHQE2y3Y08XiOGbujQWyqia2+oUv26mgQm+LusaREgB3tobNKIsCmWSLA8q4jYPAWJSQRYAc8EWB5r5UI4MRnrtodDaITTTxBkAiwgz1zSqkjwGZZHQGe9+qOAAx96Lu7RADOszoCLPAuC7O8j2iJAAs9EWB51xEweNcRQKl7pwdUw08E0CzrsjCL+xbNK+46AvSA1xFAiZubcTO2N6Wo+4UuC6PVJXcjOhrEjnZHg1jeHQ3CedcRYJHXEWB51xEQeCcCAvS+GgRDryOAAh9q+HUE0CyrI8DiriOg8B46q3Q0iM22RIDl3dEgg3cigFJPBFDcO5jYxO+OAD7aM1ftjgbRiSbOKokAO9gzp5SOBrFZJh/P6fOh7HAnAizvRADn7R7PmblqJwJ0micCKHGzrM3YQ/cL3RFAq0uWkO4IsKPdHQGWd3cEcN6uhHirdiJAp1oigBI3N+NmbG9KqSOAJvgRTDyeY8ZOBNhUSwRY3okAzjsRYJF3WZjlfUTraBALPRFgeZ/RrAtAouGbm3EzdiLAFlgiwPJOBHDeiQCLPBFgeScCAu9EQICeCMDQxW5EIsCOdSLA8k4EcN6JAIs8EWB5JwIC70RAgJ4IwNATART40DN/Vp9vj63Z6/vweoim16NgL6yrEvcMaq6cZmyvuLsjQKe7OKt0NIgd7JlTSncE2Czb0cTNuBm7jgCbanUEWN51BHDeroQkAuyAD329kAiwaZYIsLzPaFZxi4ZvbsbN2IkAW2CJAMs7EcB5JwIs8o4Gsbw7GiTwTgQE6IkADF3sRiQC7FgnAizvRADnnQiwyBMBlnciIPBOBAToiQAMPRFAgXunB9Qzf1afb4+t2evrjgBaXfL9BK+4uyNA55k4q3Q0iB3sRIDl3dEgg3cigFL39gqJADrQZ7BEgIY+c9VOBOg8SwRQ4mZZm7GH7he6I4BW1w6WCKDIhxZ2HQE0y1ZfDWJ5n9G84k4E6PFOBFDi5mbcjO1NKeqLw0QAra5EAMc9tLATATbTEgGWdyJg8B46q3Q0iE22RIDl3dEgg3cdAZR6IoDi3sHEd3cdDcJHe+aqXUeATjRxVkkE2MGeOaXUEWCzTH4r39EgdrgTAZZ3IoDzdr/cM3PVTgToNE8EUOJmWZuxh+4XOhqEVpcsIX0+lB3tPh/K8u6yMM7blRBv1U4E6FRLBFDi5mbcjO1NKXUE0AQ/gonHc8zYiQCbaokAyzsRwHknAizy/keA5X1E62gQCz0RYHmf0awLQKLhm5txM3YiwBZYIsDyTgRw3okAizwRYHknAgLvRECAngjA0MVuRCLAjnUiwPJOBHDeiQCLPBFgeScCAu9EQICeCMDQEwEU+NAzf1afb4+t2evrD8XQ6uqfhWHciQAMvKNBPPBEgGfe0SCaeSKAEk8EUNyJAI5b3ozPXLW1y8LvvP761UixI+bPaZHX+oQX++HHxdgvObH/1Ql7RP03MfabYuxvi7G94hYLe31MJP6zXuzvPOPF/hcp9tDCHrpkr4+vh0qOvyTFPR+2VZse9Dd/+3N0yCPeJRHguScCLPNEgOV9RrO2DIkAPtqJAItcNHyrqjdgs7ITATbFp76+SwToPBNnlUSAHexEgOWdCBi86wig1OsIoLgTARx3HQEBeSJAQ08EUOI1GVHcRzDxxWEdAXy4EwEUeSKA4k4EcNyJgIA8EaChJwIo8UQAxZ0I8LjX6o4AT707AijzjgahuFd3BFjeZzTP8hMBerwTAZR4IoDiTgR43ImAwTwRQKknAijuRIDFfYuWCLDYh84q3RFg06w7AizvM5pV3KLh1xHgEy0RQJlbVb0f0qzsLgujaTb2W391BOg8E2eVRIAd7ESA5Z0IGLy7I4BS914aqpd/EgE0y+oIsLjrCCi8h84qiQCbbYkAyzsRMHgnAij1RADFXUcAx91lYQF5HQEaeh0BlHh3BFDcR7C+GkQz7w/FaOKro0Eo8qHv7vpDMTTLdrCZr+8SATrREgGUeCKA4k4EeNxdFjaYJwIo9UQAxd3RIBZ3R4MU3kNnlY4Gsdk2891CHQE2y3a0OgI480QART50ya4jgGZZHQEa9+Wd11+/0kEfxxs6qyQCbMYlAizvM5pV3GKrLxHgEy0RQJlbVb0f0qzsvhqEpllHg2DciQAMfIdLBFjoiQDLOxEweHdZGKXeZWEUdyKA4+6ysIC8OwI0dPH1QiLADnYiwPJOBAzeiQBKPRFAcScCOO5EQECeCNDQEwGUeJeFUdxHsL4aRDPvjgBNvK8GscQ7GsTyfmk9ZAM+Fa1Vm4afCNDEEwGUeFMKijsR4HF3Wdhg3h0BlHoigOLuq0Es7ls0r92XCNADngigxBMBFHciwONOBAzmiQBKPRFAcScCLO5EQOE9dFbpjgCbbd0RYHmf0aziFg2/rwbxiZYIoMytqt4PaVZ2Xw1C06yvBsG4+2oQDHyHSwRY6IkAyzsRMHh3WRil7p0eUC//JAJoltURYHHXEVB4D51VEgE22xIBlnciYPBOBFDqiQCKu44AjruvBgnIuyNAQxf7jIkAO9iJAMs7ETB4JwIo9UQAxZ0I4LgTAQF5IkBDTwRQ4l0WRnEfwfp8KM28z4fSxPt8KEt8aBN/dUeAzbO1Zr6+SwToPEsEUOKJAIo7EeBx99Ugg3mXhVHqiQCKuzsCLO5bNK/dlwjQA54IoMQTARR3IsDjTgQM5okASj0RQHEnAizuREDhPXRW6Y4Am20zm4wdDWKzbEfraBDOPBFAkQ9dsjsahGbZDjZz1a4jQCdaHQGUeB0BFHcdAR53ImAwTwRQ6okAiruOAIu7joDCe+isUkeAzbaZ7xbqCLBZVkeA571Wl4VZ6kOX7DoCbJrVEYB594diMPAdLhFgoScCLO8zmrVlEFt9HQ3iE62OAMrcqur9kGZl99UgNM0SARh3IgADTwR44IkAzzwRoJn3PwIoce/DImqrLxFAs6yjQSzujgYpvIfOKnUE2GxLBFjedQQM3okASj0RQHHXEcBx94diAnLtsvCPv/Slq/C8Z8iXtchq7Aef9p7biv1P3iMvM/Y3xOc2Y3sFZk4qnxJHW4z9zWe957Zim8Ulxjary4z96fVAyXEr7vmw5sppxvYK7C9+9wtKnl0SAZ67tRnfT2rFNsvajO1NKWuZsRMBel5JBFDiZnGJsc3NuBnb2pBbcRMBdDZ5HCwRoLmLs4q1GU8E6CRzN+PifkFs94mFvcTNuBnbeiu/y9mKbRaXGNusLjO2tSG34iYC/F5hR0wEaO7irJIIsINdR4Dl7Z77Ewvb3Iybsa3NeCKAF7ZZXWZsa0NuxU0E8NI6AiYCNHdxVkkE2MFOBFjeiYDBW+xGJALsgNcRYHmvtawNuRU3EcBTLBFQkCcCKHZzM27GFtfs7gigGb6DiZtxM3YiwGaaOKmIy6b6bRFrQ27FTQTYkn4UrY4AzV2c0eoIsIOdCLC86wgYvEUJSQTYAU8EWN51BHDe7heLvAJLBOhUSwRQ4uZm3IztTSnuReW+GoSWl9uNSATYwRYnFXHZrCPAZlmfD8V5d0eARy7OaHUE2OFOBFjedQQM3nUEUOriZtw88ycum4kAmuA7mLlymrG94q4jQCe5OKMlAuxgz5xS6giwWdYdAZ53nw+lmYvLZiJAD3YigBNPBGjk4oyWCLCDnQiwvOsIGLzrCKDUvZeGquGLy2YigCZ4HQEcd58PFZCLM1oiwI53IsDyTgQM3okASj0RQHHvYOKS3edD8dGeuWrXEaATTZxVEgF2sGdOKeqLQ3HZFgvb/ISnGbvLwuyEJkqIWV1mbOsznlbcM6HNldOM7RVYIsBOperrhUSAHeyZU0oiwGZZdwR43t0RoJmbm3EztrUht+ImAnRlnfESAZq7OKskAuxgJwIs744GGbw7GoRS914aqoYvLpsdDUITvI4AjjsREJCLM1oiwI53IsDyTgQM3okASj0RQHHvYOKS3R0BfLRnrtp1BOhEE2eVRIAd7JlTivriUFy2xcI2z+mbsbsjwE5oooSY1WXGto7oWHE7GsSW9KNoiQDNXZxVEgF2sBMBlncdAYN3HQGUurgZ7w/F0JE+glkbcituIsDn2I6YCNDcEwGUuLkZN2MP3S/UEUCrawdLBFDkQwtbXDY7GoQm+A5mrpxmbK+4EwE6ycUZrY4AO9gzp5SOBrFZJm/GEwF2uL29glrY4rKZCLAZngjgvOsI8MjFGS0RYIc7EWB5dzTI4F1HAKWeCKC4dzBxye5oED7aM1ftOgJ0oomzSiLADvbMKUV9cSgu22Jhm2/lzdhdFmYnNFFCzOoyY1tn9a243RFgS/pRtESA5i7OKokAO9iJAMu7joDBu44ASl3cjHdZGB3pI5i1IbfiJgJ8ju2IiQDNPRFAiZubcTP20P1CHQG0unawRABFPrSwxWWzo0Fogu9g5sppxvaKOxGgk1yc0eoIsIM9c0rpaBCbZfJmPBFgh9vbK6iFLS6biQCb4YkAzruOAI9cnNESAXa4EwGWd0eDDN51BFDqiQCKewcTl+yOBuGjPXPVriNAJ5o4qyQC7GDPnFLUF4fisi0WtvlW3ozdZWF2QhMlxKwuM7Z1Vt+K2x0BtqQfRUsEaO7irJIIsIOdCLC86wgYvOsIoNTFzXiXhdGRPoJZG3IrbiLA59iOmAjQ3BMBlLi5GTdjD90v1BFAq2sHSwRQ5EMLW1w2OxqEJvgOZq6cZmyvuBMBOsnFGa2OADvYM6eUjgaxWSZvxhMBdri9vYJa2OKymQiwGZ4I4LzFjsDDV165Cs97hnxNi6zGvv+q99wPpNh/5z3y+roY+2tDY3sFZk4qr4ij/Ste7HvPirHvOLGHFrZZXWbsV9d9Jc9eXQ+UuGfQVm0a/p/8/hfpkEe8SyLAc08EWOaJAMvbtXxzu5AI4Jl2LxEgmZvVZcZOBMgs27FmrtqJAJ1n4qySCLCDPXNKWct8aVlHgM3xteoIoMTN4hJji8umeoAgEUCrKxGAcdcRgIHvcIkACz0RYHnXETB4JwIodXEzbhp+IoBm2epoEMv7jOYVdx0BerzFGS0RYAc7EWB5JwIG70QApe7tFcx9ivpWXlyyVx0BtLrqCMC46wjAwOsI8MATAZ55R4No5okASjwRQHHvYIkAjbzLwjTxOgI0cXFWqSPADnYiwPKuI2DwTgRQ6okAijsRwHH31SABeSJAQ08EUOK9W0BxH8HMvYr3/k4s7NVXg/As76tBKHKzuszYHQ1C06yjQTDujgbBwDsaxAOvI8AzTwRo5nUEUOKmZYuxzc24GTsRQKsrEYBxJwIw8ESAB54I8MwTAZp5IoASFzfjZqvP3IybsRMBtLoSARh3IgADTwR44IkAzzwRoJknAijxRADFvYMlAjTyDvTSxLsjQBMXZ5UuC0vVepgAACAASURBVLODnQiwvM9oVoFZcfczd0cAz7TuCKDIzeoyY9cRQNOsjgCMu44ADLyOAA88EeCZJwI08zoCKPE6Aihu89XCjp0I0MM9c9WuI0Dnmfh6oY4AO9gzp5S+GsRmWR0Bnvdaq44Ail1cNrUeYyKAptgt2MxVOxGgc02c0RIBdrBnTimJAJtliQDPOxGgmYvLZiJAD/bqjgCNPBGgiYszWiLADnYiwPI+o1kFZsVNBIwsqyPAUjery4zd0SA2z9aauWonAnSeibNKIsAO9swppY4Am2WJAM+7jgDNXFw2tVcLHQ2is2zHm7lqJwJ0rokzWiLADvbMKSURYLMsEeB5JwI0c3HZTATowe5oEE48EaCRizNaIsAOdiLA8u5okMG7rwah1PtqEIrbPGxYRwAf6joCMPI+HwoD3+ESARZ6IsDyTgQM3okASj0RQHEnAjjuteoI4NDrCNDI6wigxPv+AIr7CGbuVbosTI93IoASN4tLjC0umx0NQhN8B2vVppEnAjRxcUarI8AOdh0BlncdAYN3IoBSFzfjpuGLy2YigCZ4IoDjXmslAjR1cUZLBNjBTgRY3omAwTsRQKknAijujgbhuOsICMgTARp6IoASr8mI4u5oEI97rfWKEvUMmgig8BMBFHcigONOBATkiQANPRFAiScCKO5EgMedCBjM790xoroXcEQJEZfNjgbhmd6qTSNPBGji4ozW0SB2sDsaxPI+o1kFZsXdz1xHAM+0RABFblaXGbt/FkbTrM+Hwrj7fCgMfIdLBFjoiQDLOxEweHc0CKUuvpXvsjA60kewRIBmPnPVriNA55n4eiERYAd75pTinl6oI8DmeHcEYN6JAAzcm1ESAXyo6wjAyOsIwMDrCPDAEwGeubdsi4bf0SA+0ToahDI3q8uMXUcATbNEAMadCMDAEwEeeCLAM08EaOYdDUKJ1xFAce9giQCNvMvCNPGOBtHExVmlo0HsYCcCLO8zmlVgVtz9zF0WxjOtjgCK3KwuM3YdATTN6gjAuC/Xta5wzCfhvqhFXsuM/RvznvvPxEf+czG2+dxmbK/AKmw83c1Es4rbfGYxtlldZmxryTafeS0x0ZZV2Hv29J77D//gN/HpewdMBAzs1qyyn1WaWbzSWkOnFHM6ExPNSvBjHhlY2O666RW3OaGJsaXl46guM7ZV2eYzuytIIkBuTRMBkvajWNasIs6m4tqVCBg5ri3b5tI5sLATAb66xMnUrC4ztlXZ5jMnAnxp1xGgmZsVZs0qiQCdZWKT0Z3Gvfd3FfaoJLdeHIqbcXNSMavLjG0t2eYzuyuIVdjum41EgF69zAqzZpVEgM4yc81WYycCdKqJE5q5Kbb2C+Yzi7HFLNN6jOahP5N3IkDP4WslAjRzs8ISAXS0rb2C+27BncYTATTF3RPU4sZUO/dnPrMY21w2zdjWkm0+s7uCzFy1E4FB6+bEO4Xi2qXtFRIBuqjFlleXhY3B7rIwTN3cmJqxEwE40Yau2okAnWcTZxVxn5QI0Anuvs+pI0CPtzihTSxu85nF2GKWdTSInlLUw6V1BMjh7qtBJO1HsazXC4kAPtrimq1O44kAnWriFs1Mcmu/YD6zGFvMskSAnlLUFcQqbLePX0eATnJzRksE0NGeOaXUEUCTrKNBPO4d0SpucTNu7s/MZdOMbS3Z5jO7K4hV2IkAP5GbWW7GtmaVOgJ4jg/dL4iXVyvsUUlu7ReGFrZZXWZsa8k2nzkRwGfSvhqEIzcrzJpVEgE8zYbuFxIBPNPECc1M8kQAzTQxyzoahI60+2bca/W5z93RIDrJzRktEUBH29oruFOK+z6nOwJoiovitdxEs4rblB8xtrlsmrGtJdt85pmF7a7aicCgdbPPh7KDbe0V3CnFncYTATbHPd6JAD3S3RHAiWtLdiLAj7W5ciYC9HibFWa9XuhoEJ1l5pqtxvY2phX2qCS3LF98K28WtlldZmxryTaf2dwQdzSIncX7fCjL+4xmzSqJAD7aQ/cL4lEVc+kcWNh22ysRQOc0s7rM2FZlm8+cCKCldQSrI0AzNyvMmlUSATrLzJd3auw6AnSqiROaabuJAJpoYpZ1WRgd6amG7z53IkAnuTmjJQLoaFt7BXdKcd/nJAJoiosdmO4I0CNtGr65bJqxrSXbfGZ3BZm5aicC9GxqVpg1q9QRoLPMXLPV2IkAnWrihFZHgB1skbeYZXUE2Cwbavju67tEgE5yc0ZLBNDRnvluwX2fkwigKV5HgMYtbsZNwzeXTTO2tWSbz+yuIDNX7USAnsjNCrNmlToCdJaZa7YaOxGgU02c0MxNsbVfMJ9ZjC1mWR0BekpRVxCrsOsI4GmmVrY5oyUCaK7NnFLc9zmJAJridQRo3OJm3NyfmcumGdtass1ndleQmat2HQF6IjcrzJpV6gjQWWau2WrsRIBONXFCMzfF1n7BfGYxtphl6ntDa8k2eScC9Bze50N54maFWbNKIoDnmbhmJwL4aA8sbLeT7v3v0NDCNpdNM7ZV2eYzJwL4AtL/CODIzQqzZpVEAE+zofsF8ahKhT0qyesIoMNtVpcZ21qyzWdOBNDSOoJ1NIhmblaYNaskAnSWqW/lTQnpaBCdauKEZiZaIoAmmphlHQ1CR3pqq8997kSATnJzRksE0NG29grulOK+z0kE0BQXOzBDPzduyo8Y21w2zdjWkm0+s7uCzFy1E4FB6+ayZpU6AnSW1RHAiZtL58DCtm3X2i+Im3FzUjGry4xtVbb5zIkAvnh1NAhHblaYNaskAniaDd0viG+oK+xRSZ4IoMNtVpcZ21qyzWdOBNDS6o4Aj1vcp+yHtWaVRABPtUSARm4unQMLu44AneDq/sysLjO2VdnmM6uJtizDdye0jgbR06lZYdaskgjQWWZ28dXY3RGgU02c0EzbtfYL5jOLscUs67IwPaWoK4hV2ENF4FuXyxXPr0cBP6dFXuvzXuz7nxVjv+bEvre8NPtb55GPqH8pxv6rdRGjW8UtFvb6VZH3q17sr93xYv+1FNstbI23VdX7gc3K/uy6rzB/TYp7Puw95ZnPoDNX7T/6vV9TmF8SAZ57IsAynzmlrJUIsHm2EgEa+FqJAMo8EUBxr0SA5X1G8yw/EaDHW3y9kAiwg50IsLzPaNaWQSzsRIBPtEQAZW5VdR0BdJhvweoI0NQTAZq4uF9IBNjBTgRY3omAwbujQSh176XhbvVpv0SARV9HgOVdR8DgPXRWSQTYZEsEWN6JgME7EUCpJwIo7joCOO7uCAjI6wjQ0OsIoMS7LIziPoJ1R4Bm3mVhmnh3BFjiQ9/drS4Ls3nWZWGWd5eFWd5HtDoCLPQ6AizvOgIG7zoCKPU6AijuOgI47joCAvI6AjT0OgIo8ToCKO46Ajzu1VeDBOhdFkah1xFAcffVIBb3LZpn+YkAPeCJAEo8EUBxJwI87kTAYJ4IoNQTARR3IsDiTgQU3kNnlY4GsdnW0SCWd0eDDN4dDUKpey8N+2oQOtBnsO4I0NBnrtp1BOg8qyOAEq8jgOKuI8DjriNgMK8jgFIf+u4uEUCzbAdLBEjkXRYmad9i1RFgoc+cUvpqEJtlO1pfDcKZJwIo8kQAxd3RIBZ3R4MU3kNnlUSAzbZEgOXd0SCDd0eDUOodDUJx72BiE7+OAD7aM1ftjgbRiSbOKokAO9gzp5Q6AmyW1RHgea/V/wiw1Ie+u0sE2DTraBDMu6NBMPAdLhFgoScCLO86AgbvOgIo9ToCKO46Ajju/kdAQF5HgIZeRwAl3mVhFPcRrH8Wppl3R4AmXkeAJV5HgOX92rrPBnwq2j0x9szXd4kAnXKJAEo8EUBxJwI87i4LG8y7LIxSTwRQ3F0WZnHfonntvkSAHvBEACWeCKC4EwEedyJgME8EUOqJAIo7EWBxJwIK76GzSncE2Gyb2WTsaBCbZTtaR4Nw5okAinzokt1lYTTLdrCZq3YdATrR6gigxOsIoLjrCPC4EwGDeSKAUk8EUNx1BFjcdQQU3kNnlToCbLbNfLdQR4DNsjoCPO8+H0ozH7pk1xGgE62OAEq8z4eiuM9giQALPRFgeZ/RrC2D2OrraBCfaHUEUOZWVe+HNCv7s9LXe/pqEJredQQM3NpeQZ5VEgE22xIBlnciYPDufwRQ6t6HRXarT/slAiz6RIDlfUbzirs7AvR4i68XEgF2sBMBlnciYPBOBFDq3l4hEUAH+gxWR4CGPnPVTgToPEsEUOJdFkZxH8H6QzGaeV8Noon3h2Is8ToCLO86AizvOgIG76GzSh0BNtlmvltIBNgs29ESAZx5dwRQ5EOX7DoCaJbtYDNX7ToCdKLVEUCJ1xFAcdcR4HEnAgbzRAClngiguPt8KIv7Fs0795cI0AOeCKDEEwEUdyLA404EDOaJAEo9EUBxJwIs7kRA4T10VuloEJttM5uMHQ1is6yjQTzv/keAZj50ye5oEJ1oHQ1Cifc/AijuM1giwEJPBFjeZzRryyC2+rojwCdaHQGUuVXV+yHNyu6rQWiadUcAxp0IwMATAR54IsAzTwRo5n0+FCXuHSPu86HoQJ/BEgEa+sxVW7sj8NU7d670ED+O98ta5LVe8WI/eFmM/Rkn9j86YY+o3xRjf12M/fdi7LWs4hYLe31aJP5LXux/eNaL/Q0p9tDCtqp6J5hZ2S+vB0qOf0aKez5sqzY96H/8W84ackkE6KFeKxFgmScCLO8zmrVlMLcLziR+8k4E0CxPBFDciQCOOxEQkCcCNHRxv5AIsIOdCLC8EwGDdyKAUk8EUNyJAI47ERCQJwI09EQAJV6TEcV9BOtoEM28jgBNfHU0CEVu9fkSAXSYb8FatWnqiQBNPBFAiTeloLgTAR73Wt0R4KknAijzRADFvbojwPI+o3ntvkSAHu9EACWeCKC4EwEedyJgME8EUOqJAIo7EWBx36IlAiz2obNKdwTYNOuOAMv7jGYVt2j4dQT4REsEUOZWVe+HNCu7rwahaTb2W391BOg8E2eVRIAd7ESA5Z0IGLy7LIxS914aqpd/EgE0y+oIsLjrCCi8h84qiQCbbYkAyzsRMHgnAij1RADFXUcAx91XgwTkdQRo6HUEUOLdEUBxH8H6ahDNvK8G0cT7ahBLfOi7u9XRIDbPpv4NaCJA51kigBJPBFDciQCPu8vCBvPuCKDUEwEUd0eDWNwdDVJ4D51VOhrEZltHg1jeHQ0yeHc0CKXe0SAUd0eDcNwdDRKQ1xGgodcRQInXEUBx1xHgcdcRMJjXEUCpD31319EgNMt2sJmv7xIBOtESAZR4IoDiTgR43ImAwTwRQKknAijujgaxuDsapPAeOqt0NIjNtpnvFroszGbZjtZlYZx5IoAiH7pk1xFAs6yOAI378tU7d6500Mfxhs4qiQCbcYkAy/uMZhW32OpLBPhESwRQ5lZV74c0K7uvBqFp1tEgGHciAAPf4RIBFnoiwPJOBAzeXRZGqXdZGMWdCOC4uywsIO+OAA1dfL2QCLCDnQiwvBMBg3cigFJPBFDciQCOOxEQkCcCNPREACXeZWEU9xGsPxSjmXdHgCbeH4qxxDsaxPL+zHrABnwqWqs2DT8RoIknAijxphQUdyLA4+6ysMG8OwIo9UQAxd1Xg1jct2heuy8RoAc8EUCJJwIo7kSAx50IGMwTAZR6IoDiTgRY3ImAwnvorNIdATbbuiPA8j6jWcUtGn5fDeITLRFAmVtVvR/SrOy+GoSmWV8NgnH31SAY+A6XCLDQEwGWdyJg8O6yMErdOz2gXv5JBNAsqyPA4q4joPAeOqskAmy2JQIs70TA4J0IoNQTARR3HQEcd18NEpB3R4CGLvYZEwF2sBMBlnciYPBOBFDqiQCKOxHAcScCAvJEgIaeCKDEuyyM4j6C9flQmnmfD6WJ9/lQlvjQJv7qjgCbZ2vNfH2XCNB5lgigxBMBFHciwOPuq0EG8y4Lo9QTARR3dwRY3LdoXrsvEaAHPBFAiScCKO5EgMedCBjMEwGUeiKA4k4EWNyJgMJ76KzSHQE222Y2GTsaxGbZjtbRIJx5IoAiH7pkdzQIzbIdbOaqXUeATrQ6AijxOgIo7joCPO5EwGCeCKDUEwEUdx0BFncdAYX30FmljgCbbTPfLdQRYLOsjgDPe60uC7PUhy7ZdQTYNKsjAPO+fPl977vCMZ+E+3kt8lq/4MV++Akx9ied2N92wh5RvyPG/mcx9rfE2GtZxS0W9npJJC7GfuMZ77nffNaJPbSwrareg2xW9ifWQyXPPinFPR+2VZse9D/9/EfpkEe8REDAngiw0BMBlvcZzdoymNsFcTNuSkgiwBaYaPhWVScCbIolAgbvtRIBmru4X0gE2MFOBFjeiYDBW5SQRIAd8ESA5b3WqiNAI5+5aicCdJ4lAijxmowo7iOYuF+oI4APdyKAIu9oEIq7jgCOu6NBAvJEgIaeCKDEEwEUdyLA417LPJ5jxq4jwGabaPgdDWKHujsCLO8zmmf5iQA93okASjwRQHEnAjzuRMBg3mVhlHoigOJeiQDLOxEweA+dVbojwCbbzNOGHQ1is2xHE4/nmLHrCLCpVkeA5d0dAZz31G/91RGgU62OAEq8jgCKu44AjzsRMJjXEUCpD31312VhNMt2sJmv7xIBOtESAZR4IoDiTgR43ImAwTwRQKknAijujgaxuG/RuiPAYh86q3Q0iE2zme8WOhrEZllHg3jea61EAMU+dMmuI4BmWR0BGnd/KEYTX2slAiz0RIDlfUaztgxiq888p2/G7o4AW2DdEWB5d0cA593RIBZ5IsDyPqIlAiz0RIDlnQgYvMWLyokAO+CJAMs7EcB5JwIs8kSA5Z0ICLwTAQF6HQEYeiKAAveOEatn/qw+3x5bs9fXPwuj1dVlYRh3IgADryPAA08EeOYdDaKZJwIo8UQAxZ0I4Lj7Z2EBeV8NoqGLrxc6GsQOdiLA8u5okME7EUCpJwIo7kQAx50ICMgTARp6IoAS7/OhKO4jmHiUuMvC+HAnAijyRADFnQjguBMBAXkiQENPBFDiiQCKOxHgcfc/AgbzPh+KUu+OAIq7/xFgcd+ieZafCNADngigxBMBFHciwONOBAzmiQBKPRFAcScCLO5EQOE9dFbpjgCbbd0RYHmf0aziFg3f/Ja/GbvPh7IFJp75s6q6o0Fsip3Ren1HU68jQBMX9wuJADvYiQDLOxEweHdHAKXunR5QL/8kAmiW1RFgcdcRUHgPnVUSATbbEgGWdyJg8E4EUOqJAIq7jgCOu46AgLyOAA29jgBKvCYjivsIJp4g6GgQPtyJAIo8EUBxJwI47kRAQJ4I0NATAZR4IoDiTgR43F0WNph3WRilPrSJv/pnYTTN+mdhGHf/LAwD3+E6GsRC72gQy7ujQQbvOgIo9ToCKO46AjjuOgIC8joCNPQ6AijxOgIo7joCPO46AgbzOgIo9ToCKO4uC7O4b9E8y08E6AFPBFDiiQCKOxHgcScCBvNEAKWeCKC4EwEWdyKg8B46q3Q0iM22jgaxvDsaZPDuaBBK3XtpqH4FYOiS3R0BtLh2sJmrdh0BOtHqCKDE6wiguOsI8LjrCBjM6wig1BMBFHcdARZ3HQGF99BZpY4Am20z3y2oLw77fCib4q6E9M/C7GiL3wUeumTXEWAzvI4AzLuvBsHAd7hEgIWeCLC8Oxpk8O5oEEq9o0Eo7h1MbOInAvhoz1y1taNBv3P37hUf40cBf1qLvNbPeLEfvujFvn7Eif19J+wR1Yz9H+Jz/6cYey2ruMXCXi+IxMXY3714z/29Z5zYQwvbquo9yGZlv7geKnn2keVtz9yVc+aq/Te/+EElzy6JAM89EWCZz5xS1koE2DxbiQANfK1EAGWeCKC4VyLA8j6jeZafCNDjLb5eSATYwU4EWN5nNGvLIBZ2IsAnWiKAMrequo4AOsy3YObKacZOBNhsGzqrJAJsms2cUuoIsFm2o4nHc8zYHQ1iU01s9Q1dsldHg9gUd48lJQLsaA+dVRIBNs0SAZZ3HQGDtyghiQA74IkAy3utRAAnPnPV7mgQnWjiCYJEgB3smVNKHQE2y+oI8LxXdwRg6EPf3SUCcJ7VEWCBd1mY5X1ESwRY6IkAy7uOgMG7jgBK3Ts9oBp+IoBmWZeFWdy3aF5x1xGgB7yOAErc3Iybsb0pRd0vdFkYrS65G9HRIHa0OxrE8u5oEM67jgCLvI4Ay7uOgMA7ERCg99UgGHodART4UMOvI4BmWR0BFncdAYX30Fmlo0FstiUCLO+OBhm8EwGUeiKA4t7BxCZ+dwTw0Z65anc0iE40cVZJBNjBnjmldDSIzTL5eE6fD2WHOxFgeScCOG/3eM7MVTsRoNM8EUCJm2Vtxh66X+iOAFpdsoR0R4Ad7e4IsLy7I4DzdiXEW7UTATrVEgGUuLkZN2N7U0odATTBj2Di8RwzdiLAploiwPJOBHDeiQCLvMvCLO8jWkeDWOiJAMv7jGZdABIN39yMm7ETAbbAEgGWdyKA804EWOSJAMs7ERB4JwIC9EQAhi52IxIBdqwTAZZ3IoDzTgRY5IkAyzsREHgnAgL0RACGngigwIee+bP6fHtszV7fi+shml6Pgn1kXZW4Z1Bz5TRje8XdHQE63cVZpaNB7GDPnFK6I8Bm2Y4mbsbN2HUE2FSrI8DyriOA83YlJBFgB3zo64VEgE2zRIDlfUazils0fHMzbsZOBNgCSwRY3okAzjsRYJF3NIjl3dEggXciIEBPBGDoYjciEWDHOhFgeScCOO9EgEWeCLC8EwGBdyIgQE8EYOiJAArcOz2gnvmz+nx7bM1eX3cE0OqS7yd4xd0dATrPxFmlo0HsYCcCLO+OBhm8EwGUurdXSATQgT6DJQI09JmrdiJA51kigBI3y9qMPXS/0B0BtLp2sEQART60sOsIoFm2+moQy/uM5hV3IkCPdyKAEjc342Zsb0pRXxwmAmh1JQI47qGFnQiwmZYIsLwTAYP30Fmlo0FssiUCLO+OBhm86wig1BMBFPcOJr6762gQPtozV+06AnSiibNKIsAO9swppY4Am2XyW/mOBrHDnQiwvBMBnLf75Z6Zq3YiQKd5IoASN8vajD10v9DRILS6ZAnp86HsaPf5UJZ3l4Vx3q6EeKt2IkCnWiKAEjc342Zsb0qpI4Am+BFMPJ5jxk4E2FRLBFjeiQDOOxFgkfc/AizvI1pHg1joiQDL+4xmXQASDd/cjJuxEwG2wBIBlncigPNOBFjkiQDLOxEQeCcCAvREAIYudiMSAXasEwGWdyKA804EWOSJAMs7ERB4JwIC9EQAhp4IoMCHnvmz+nx7bM1eX38ohlZX/ywM404EYOAdDeKBJwI8844G0cwTAZR4IoDiTgRw3PJmfOaqrV0W/sLdu1cjxY6YH9Air/VBL/b1rhhbYv6W98jrbTH2/4ixfyjG9opbLOz1vEhcnFR+ePGe+y0p9tDClpaPI7/Myr67nG3SB6S4Z0G3atMT25sfeg8d8oh3SQR47okAyzwRYHmf0awtg7ldSATwTEsEUORWVScC6DDfgiUCNPVEgCYu7hcSAXawEwGWdyJg8K4jgFKvI4DiTgRw3HUEBOSJAA09EUCJ924BxX0E62gQzbyOAE181RFAkdcRQHGvjgaxvM9onuUnAvR4JwIo8UQAxZ0I8LjX6o4ATz0RQJknAijuRIDFfYuWCLDYh84qHQ1i06yjQSzvM5pV3KLhJwJ8oiUCKHOrqvdDmpXdZWE0zdYa+omPOgJ0nomzSiLADnYiwPJOBAze3RFAqXsvDdUzf4kAmmV1BFjcdQQU3kNnlUSAzbZEgOWdCBi8EwGUeiKA4q4jgOPusrCAvI4ADb2OAEq8OwIo7iNYl4Vp5l0Wpol3WZglPvTd3epoEJtnHQ1iefc/AizvI1odARZ6HQGWdx0Bg3cdAZR6HQEUdx0BHHcdAQF5HQEaeh0BlHgdARR3HQEed18NMph3WRilXkcAxd0dARb3LZpn+YkAPeCJAEo8EUBxJwI87kTAYJ4IoNQTARR3IsDiTgQU3kNnlY4GsdnW0SCWd0eDDN4dDUKpey8N1cs/Q5fs7gigxbWDzVy16wjQiVZHACVeRwDFXUeAx11HwGBeRwClngiguOsIsLjrCCi8h84qdQTYbJv5bkF9cdgfirEpvtaqI4AiryOA4t7BxHd3dQTw0Z65atcRoBNNnFUSAXawZ04piQCbZTtanw/FmdcRQJEPfXeXCKBZ1tEgGnefD6WJ9/lQnHgigCOvI4AjryOAIq8jgOKuI4Dj7vOhAvI6AjT0OgIo8e4IoLiPYP2hGM28jgBNvD8UY4nXEaB5X9mAT0Vr1abhJwI08UQAJd6UguJOBHjcHQ0ymHc0CKWeCKC4uyzM4r5F89p9iQA94IkASjwRQHEnAjzuRMBgngig1BMBFHciwOJOBBTeQ2eVLguz2dYdAZb3Gc0qbtHwuyzMJ1oigDK3qno/pFnZd5dzROcDUtwzqXp9hxbXWquOAE1cnFUSAXawEwGWdyJg8O6yMErdOz2gXv5JBNAsqyPA4q4joPAeOqskAmy2JQIs70TA4J0IoNQTARR3HQEcdx0BAXkdARp6HQGUeE1GFPcRrK8G0cz7ahBNvK8GscSHvrvrfwTYNFtrzXx9lwjQiZYIoMQTARR3IsDj7rKwwbw7Aij1RADF3dEgFndHgxTeQ2eVjgax2Tbz3UIdATbLdrQ6AjjzRABFPnTJriOAZtkONnPVriNAJ1odAZR4HQEUdx0BHnciYDBPBFDqiQCKu44Ai7uOgMJ76KxSR4DNtpnvFuoIsFlWR4Dnve8zXpSwq8vCOHfx3V0dAXy0Z67adQToRBNnlUSAHeyZU0oiwGZZIsDzTgRo5kPf3SUCdKJ1NAglfvnC3bvOP2Xsxxw6qyQCaI4PnVISATbLEgGedyJAMx+6lOF+LgAACtBJREFUZCcCdKINXbXrCNCJVkcAJd4dART3EazPh9LMuyxME+9oEEs8EaB5e+9p+2dhdqx3NE0EXn7+eS/T3seDfhzx/V7s63Ne7CUxf1d8ZDP2O+Jz/0iMvaxEW2JhL7Owxdhmor0r3REYWtjS8nHMZG5lO9skk/da5sppxvaK+7t3n1VW7UsiwHNPBFjmM6eUtcz9WSLA5vgyJcRMtEQATTRzY5oIoEO9EgGa91qJAM1cnFUSAXawEwGW9xnN2jKIhW1uxs3YiQBbYCJvq6rrCLApdkYzV04zdh0BNtuGziqJAJtmM6eUOgJslu1o4vEcM7a4MV11BNA0H7pkr+dWR4PQRFMlJBFgx3rorJIIsGmWCLC86wgYvEUJSQTYARd5D12yEwE2w+VuRCLADvfQWSURYNMsEWB5JwIG70QApe7tFdRW39AlOxFAi8s+luQVd3cE6EQTjxInAuxgJwIs70TA4J0IoNS9vUIigA70GayjQTT0mat2IkDnWSKAEjfL2ow9dL/QZWG0uuT7CeJRle4IsIlWR2AO7y4Ls2O9oyUCNPNEACVubsbN2IkAmmb618bpp30Sr44Ayn5oYScCaJZp3147n9JcOc3YXnEnAmx9qf9O0tEgdrBnTinqCYI6AmyKu18sqiPAjrbIOxFgh9rknQiwY11HgOedCMDMzc24Gdt7t5AIwCnubsb7fCg73EML29yYik387giw1SV3I7ziriNAJ5o4q9QRYAc7EWB5n9GsLYNY2OZm3IwtvqHujgBb21ZV76d0K7v/EWAzbeaqnQiwWabOKokAO9gzp5Q6AmyW7WjiOX0zdiLApprIOxFgh9rk3dEgdqw7GsTzTgRg5uZm3IztNRkTATjFEwEe+KojwEI3N6Z1BNixTgRo3n01iCcuzip1BNjhTgRY3h0NMniL3QjxDXUiwOZaIjCHdyLAjnUdAZ53HQGYubkZN2PXEYATTT5JTD/tk3iJAMp+aGEnAmiWaTetzqc0V04ztlfc3RFg6ysRgHmbZW3G9qaUjgbBKd7RIB54R4Ng5okAC9zknQiwY11HgOedCMDMzc24GTsRgBOtjgAN3DXOdy/88+6IQwvb3JiKp3n7fCheZTNX7ToCdKKJs0p3BNjBnjmluPuzPh/K5rj6xaLuCLCDLfJOBNihNnnXEWDHuo4Az7uOAMzc3IybsYe+OOx/BOD6SgRg4EML29yYiu/u6gjA5eVKiFfcdQToRBNnlToC7GAnAizvM5q1ZRAL2/yWvxlbfEPdV4PY2raqej+lW9n9oRibaTNX7USAzTJ1VkkE2MGeOaV0NIjNsh1N/HKPGTsRYFNN5J0IsENt8nbfys9ctRMBtr4SAZi3WdZmbK/JmAjAKZ4I8MD7ahDM3NyY1hGAB7vPh9LAVyJAIxdnlToC7GAnAizvjgYZvMVuhPiGuqNBbK4lAnN41xFgx3pHSwRo5okAStzcjJux6wigaaafJKaf9km8RABlP7SwEwE0y7SbVudTmiunGdsr7kSAra+OBsG8zbI2Y3tTSkeD4BTvaBAPvKNBMPNEgAVu8k4E2LGuI8DzTgRg5uZm3IydCMCJJn9bhH7aOgL9oRiZc+bGVGzi9/lQMsn0boS3atcRoBNNnFW6I8AOdiLA8j6jWVsGsbDNL/eYsbsjwBaYyNuq6g3Yrew+H8om+cxVOxFgs0ydVRIBdrBnTikdDWKzbEcTz+mbscWNaZeF2SxPBObw7mgQO9YdDeJ5JwIwc3Mzbsb2moyJAJziiQAPvDsCMPNEgAVu8k4E2LFOBHjeiQDM3NyMm7ETATjR5AME9NM+iSd2I+oIsMMu8jY3ph0NYtMsEaB5i58P/ehzzzmH3zbjOzzoxxHf48W+Dnzu+x7uZcb+ydDn9opbLGx1QhMnFTXJpcvC6jN7k4qYZcutbGebZD7zUlfOmav2v7/7llLcl0SA554IsMxnTinuNJ4IsDnu8V5rqZviRIDMtESApL1U+XFXkJmrdiLA1pdaYYkAO9gzpxR3Gvc2puY7NHObJMZOBMZMaGKWqZviO6uOwJgkF99sJAJsliUCMG9zM27GVvdI8Bg/Hc7aMiQC+LCrSV5HgBxvq6r3M7qVnQiQeea+xvImtESAzTJ1VqkjwA52IsDyPqNZWwZ3u2CQdnl3NAgfc3FCs6o6EcCzbLmbcTHJ6wjAyTZ0VkkE2DybOaW403giwOa4xzsRoEfavMM5dMleHQ2is3zmql1HgM4z8cVhIsAO9swpJRFgs8zsgsixvU76Wvc7GkTmeSJA0lYPLtQRYIf6iJYI0NATAZS4uRk3Y6t7JHSE/38wa8sgFrZ2HCoRwFN9aGFbVd3RIDzDEwEBeSJAQxf3C3UE2MFOBFje7pl1sbATAT7R6gigzBMBFLd6QdrtKc9ctRMBtr7UnlsiwA72zCnFnca9M+uJAFtd3RHAeYsTWiLAjrY5m7kriJjkXRZmk1x9gSZWWCLA5tnMKcWdxhMBNsc93okAPdJdFsaJd1kYRz5z1a4jQCdaIoASN8vajD30KHGfD0WrqzsCOO6hhV1HgM00cZvSHQF2qI9oiQANXaywOgLsYCcCLO/uCEziXUcAH21xQksE2NEWtymJADvUiYDAuzsCMHRx7TI76eJpw44GwSkudkHqCOBjXUcAR25uivsfAXq4zR2DV9x1BOg8E2eVOgLsYM+cUhIBNsvkzbh54cpbN/sfATjJ6wiwwMVtSh0BdqjrCAi86wjA0M3NuBlb3SPBY/x0OGvLYC6d1jPLEqImeX8oRpa5meFuZV9JzI9jmc/svkqauWrXEaDLTKywOgLsYM+cUtxp3PuKjVjY5lt5M3YiMGZCSwTYoTZnM3cFmblqJwJsfdURgHmbZW3GVvdI8BjXETC3SWJsNcnrCJBlLmaZ+uda3REgs2zHmrlqJwJ0nomqXUeAHeyZU4o7ldYRYHPc491Xg+iRNvdIiQA72uI2Rd6Mz1y1EwG2vuoIwLzNsjZjqy9L4TGuI2Buk8TYapLXESDLXMyyOgLkQB+xzJXTjO1NaIkAneSiatcRYAd75pTiTuPeG2qxsM1z+mZsb93sq0HsVGpmWSIAj7W7gsxctRMBOsnF/UIiwA72zCnFncYTATbHPd4dDaJH2nxRW0eAHW1xm1JHgB3qI1oiQEMXKywRYAc7EWB5n9GsLYNY2Nozm7wTAby6xAnNqurN2K3sPh/K5rmY5OLfgCYCbJaps0oiwA72zCmljgCbZfJm3JSQjgaxqSZOaIkAO9Sm/LgriJjkiQCb5ObaZb5eSATYPJs5pbjTeB0BNsc93nUE6JHuaBBOfPX5UJr5zFW7jgCdZ6JqJwLsYM+cUhIBNsvqCPC89zHmvhpEcq8jQNJWDy50R4Ad6u4ICLzVCksE2BFPBFje3RGYxLuOAD7a4oSWCLCjLb6vTATYoU4EBN6JAAxdXLvMTrp42rCOAJzi4gVpuRvRHQE21cTJNBFghzoRYHmf0bwJraNB9HiLFVZHgB1scd0Up5REgM0yeTNuXrjy1s2OBsFJngiwwMVtSh0BdqjrCAi86wjA0M3NuBlb3SPBY/x0OGvLYC6d1jPLEqImeXcEyDI3M9yt7D4fSuaZ+xrLm9DqCLBZlgjAvM3NuBnbm1LcqdT7io27XYDL6v+EE7doapInAmTOiVlmfuivrwaRSXbEmrlqWyLwv/W3w+VO3HGj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ANWARUL\Downloads\downloa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8" y="160337"/>
            <a:ext cx="8302625" cy="65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Thanks Thank You GIF by Hallmark eCar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Thanks Thank You GIF by Hallmark eCard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thank-you-sparkle-roses-ag1 at Animated-Gifs.org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7845425" cy="54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64598"/>
            <a:ext cx="2209800" cy="2307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18288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MD.ANWARUL ISLAM</a:t>
            </a:r>
          </a:p>
          <a:p>
            <a:pPr algn="ctr"/>
            <a:r>
              <a:rPr lang="en-US" dirty="0" smtClean="0"/>
              <a:t>ASSISTANT PROFESSOR(ARABIC)</a:t>
            </a:r>
          </a:p>
          <a:p>
            <a:pPr algn="ctr"/>
            <a:r>
              <a:rPr lang="en-US" dirty="0" smtClean="0"/>
              <a:t>BALIADANGA D.S. FAZIL MADRASAH</a:t>
            </a:r>
          </a:p>
          <a:p>
            <a:pPr algn="ctr"/>
            <a:r>
              <a:rPr lang="en-US" dirty="0" smtClean="0"/>
              <a:t>P.O. BALIADANGA</a:t>
            </a:r>
          </a:p>
          <a:p>
            <a:pPr algn="ctr"/>
            <a:r>
              <a:rPr lang="en-US" dirty="0" smtClean="0"/>
              <a:t>UPAZILA- CHAPAINAWABGONJ SADAR</a:t>
            </a:r>
          </a:p>
          <a:p>
            <a:pPr algn="ctr"/>
            <a:r>
              <a:rPr lang="en-US" dirty="0" smtClean="0"/>
              <a:t>DISTRICT-</a:t>
            </a:r>
            <a:r>
              <a:rPr lang="en-US" dirty="0"/>
              <a:t> CHAPAINAWABGONJ 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MOBILE NUMBER-01726434634</a:t>
            </a:r>
          </a:p>
          <a:p>
            <a:pPr algn="ctr"/>
            <a:r>
              <a:rPr lang="en-US" dirty="0" smtClean="0">
                <a:hlinkClick r:id="rId3"/>
              </a:rPr>
              <a:t>E-MAIL-mdanwarulislam8@gmail.com</a:t>
            </a:r>
            <a:endParaRPr lang="en-US" dirty="0" smtClean="0"/>
          </a:p>
          <a:p>
            <a:pPr algn="ctr"/>
            <a:r>
              <a:rPr lang="en-US" smtClean="0"/>
              <a:t>DATE- </a:t>
            </a:r>
            <a:r>
              <a:rPr lang="en-US" smtClean="0"/>
              <a:t>02-05-2020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52800" y="876300"/>
            <a:ext cx="0" cy="4686300"/>
          </a:xfrm>
          <a:prstGeom prst="line">
            <a:avLst/>
          </a:prstGeom>
          <a:ln>
            <a:solidFill>
              <a:srgbClr val="00FF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76300"/>
            <a:ext cx="847724" cy="4610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839200" cy="936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শিক্ষক পরিচিতি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762000"/>
            <a:ext cx="87630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0500" y="5994400"/>
            <a:ext cx="8763000" cy="25400"/>
          </a:xfrm>
          <a:prstGeom prst="line">
            <a:avLst/>
          </a:prstGeom>
          <a:ln w="571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914400"/>
            <a:ext cx="8382000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914400"/>
            <a:ext cx="0" cy="4800600"/>
          </a:xfrm>
          <a:prstGeom prst="line">
            <a:avLst/>
          </a:prstGeom>
          <a:ln>
            <a:solidFill>
              <a:srgbClr val="F90D2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0" y="914400"/>
            <a:ext cx="0" cy="5334000"/>
          </a:xfrm>
          <a:prstGeom prst="line">
            <a:avLst/>
          </a:prstGeom>
          <a:ln>
            <a:solidFill>
              <a:srgbClr val="F90D2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90500" y="800100"/>
            <a:ext cx="38100" cy="5219700"/>
          </a:xfrm>
          <a:prstGeom prst="line">
            <a:avLst/>
          </a:prstGeom>
          <a:ln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37600" y="914400"/>
            <a:ext cx="0" cy="5105400"/>
          </a:xfrm>
          <a:prstGeom prst="line">
            <a:avLst/>
          </a:prstGeom>
          <a:ln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78900" y="800100"/>
            <a:ext cx="12700" cy="5219700"/>
          </a:xfrm>
          <a:prstGeom prst="line">
            <a:avLst/>
          </a:prstGeom>
          <a:ln>
            <a:solidFill>
              <a:srgbClr val="F90D2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5600" y="5715000"/>
            <a:ext cx="8382000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5300" y="1524000"/>
            <a:ext cx="4076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বিষয়: তথ্য ও যোগাযোগ প্রযুক্তি(&amp;#73;&amp;#67; &amp;#84;)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00FF0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M</a:t>
            </a:r>
            <a:r>
              <a:rPr lang="en-US" sz="2400" dirty="0" smtClean="0">
                <a:solidFill>
                  <a:schemeClr val="accent2"/>
                </a:solidFill>
              </a:rPr>
              <a:t>L </a:t>
            </a:r>
            <a:r>
              <a:rPr lang="en-US" sz="2400" dirty="0" smtClean="0">
                <a:solidFill>
                  <a:schemeClr val="accent5"/>
                </a:solidFill>
              </a:rPr>
              <a:t>C</a:t>
            </a:r>
            <a:r>
              <a:rPr lang="en-US" sz="2400" dirty="0" smtClean="0">
                <a:solidFill>
                  <a:srgbClr val="FF00FF"/>
                </a:solidFill>
              </a:rPr>
              <a:t>O</a:t>
            </a:r>
            <a:r>
              <a:rPr lang="en-US" sz="2400" dirty="0" smtClean="0">
                <a:solidFill>
                  <a:srgbClr val="7030A0"/>
                </a:solidFill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00FF00"/>
                </a:solidFill>
              </a:rPr>
              <a:t>R</a:t>
            </a:r>
            <a:r>
              <a:rPr lang="en-US" sz="2400" dirty="0" smtClean="0"/>
              <a:t> (রঙ) </a:t>
            </a:r>
            <a:r>
              <a:rPr lang="en-US" sz="2400" dirty="0" smtClean="0"/>
              <a:t>এর</a:t>
            </a:r>
          </a:p>
          <a:p>
            <a:pPr algn="ctr"/>
            <a:r>
              <a:rPr lang="en-US" sz="2400" dirty="0" smtClean="0"/>
              <a:t>ব্যবহার</a:t>
            </a:r>
          </a:p>
          <a:p>
            <a:pPr algn="ctr"/>
            <a:r>
              <a:rPr lang="en-US" sz="2400" dirty="0"/>
              <a:t>অধ্যয়: </a:t>
            </a:r>
            <a:r>
              <a:rPr lang="en-US" sz="2400" dirty="0" smtClean="0"/>
              <a:t>চতুর্থ </a:t>
            </a:r>
            <a:endParaRPr lang="en-US" sz="2400" dirty="0"/>
          </a:p>
          <a:p>
            <a:pPr algn="ctr"/>
            <a:r>
              <a:rPr lang="en-US" sz="2400" dirty="0" smtClean="0"/>
              <a:t>শ্রেণি</a:t>
            </a:r>
            <a:r>
              <a:rPr lang="en-US" sz="2400" dirty="0" smtClean="0"/>
              <a:t>: দ্বাদশ  (আলিম ২য় বর্ষ)</a:t>
            </a:r>
          </a:p>
          <a:p>
            <a:pPr algn="ctr"/>
            <a:r>
              <a:rPr lang="en-US" sz="2400" dirty="0" smtClean="0"/>
              <a:t>সময়:৪৫মিনিট </a:t>
            </a:r>
            <a:endParaRPr lang="en-US" sz="2400" dirty="0" smtClean="0"/>
          </a:p>
          <a:p>
            <a:pPr algn="ctr"/>
            <a:r>
              <a:rPr lang="en-US" sz="2400" dirty="0" smtClean="0"/>
              <a:t>পিরিয়ড: ২য়</a:t>
            </a:r>
          </a:p>
          <a:p>
            <a:pPr algn="ctr"/>
            <a:r>
              <a:rPr lang="en-US" sz="2400" dirty="0" smtClean="0"/>
              <a:t>তারিখ:০২/০৫/২০২০খ্রি</a:t>
            </a:r>
            <a:r>
              <a:rPr lang="en-US" sz="2400" dirty="0" smtClean="0"/>
              <a:t>:</a:t>
            </a:r>
          </a:p>
          <a:p>
            <a:endParaRPr lang="en-US" dirty="0"/>
          </a:p>
        </p:txBody>
      </p:sp>
      <p:pic>
        <p:nvPicPr>
          <p:cNvPr id="14" name="Picture 2" descr="C:\Users\ANWARUL\Downloads\download (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4036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nda Bear Single Bamboo Clipart Image Provided - EpiCentro Fest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93821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" y="76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পাঠ পরিচিতি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97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508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</a:rPr>
              <a:t>H</a:t>
            </a:r>
            <a:r>
              <a:rPr lang="en-US" sz="6000" b="1" u="sng" dirty="0" smtClean="0">
                <a:solidFill>
                  <a:srgbClr val="00FF00"/>
                </a:solidFill>
              </a:rPr>
              <a:t>T</a:t>
            </a:r>
            <a:r>
              <a:rPr lang="en-US" sz="6000" b="1" u="sng" dirty="0" smtClean="0">
                <a:solidFill>
                  <a:srgbClr val="002060"/>
                </a:solidFill>
              </a:rPr>
              <a:t>M</a:t>
            </a:r>
            <a:r>
              <a:rPr lang="en-US" sz="6000" b="1" u="sng" dirty="0" smtClean="0">
                <a:solidFill>
                  <a:schemeClr val="accent2"/>
                </a:solidFill>
              </a:rPr>
              <a:t>L </a:t>
            </a:r>
          </a:p>
          <a:p>
            <a:pPr algn="ctr"/>
            <a:r>
              <a:rPr lang="en-US" sz="4800" b="1" u="sng" dirty="0" smtClean="0">
                <a:solidFill>
                  <a:schemeClr val="accent5"/>
                </a:solidFill>
              </a:rPr>
              <a:t>C</a:t>
            </a:r>
            <a:r>
              <a:rPr lang="en-US" sz="4800" b="1" u="sng" dirty="0" smtClean="0">
                <a:solidFill>
                  <a:srgbClr val="FF00FF"/>
                </a:solidFill>
              </a:rPr>
              <a:t>O</a:t>
            </a:r>
            <a:r>
              <a:rPr lang="en-US" sz="4800" b="1" u="sng" dirty="0" smtClean="0">
                <a:solidFill>
                  <a:srgbClr val="7030A0"/>
                </a:solidFill>
              </a:rPr>
              <a:t>L</a:t>
            </a:r>
            <a:r>
              <a:rPr lang="en-US" sz="4800" b="1" u="sng" dirty="0" smtClean="0">
                <a:solidFill>
                  <a:srgbClr val="FF0000"/>
                </a:solidFill>
              </a:rPr>
              <a:t>O</a:t>
            </a:r>
            <a:r>
              <a:rPr lang="en-US" sz="4800" b="1" u="sng" dirty="0" smtClean="0">
                <a:solidFill>
                  <a:srgbClr val="00FF00"/>
                </a:solidFill>
              </a:rPr>
              <a:t>R</a:t>
            </a:r>
          </a:p>
          <a:p>
            <a:pPr algn="ctr"/>
            <a:r>
              <a:rPr lang="en-US" sz="6600" b="1" u="sng" dirty="0" smtClean="0"/>
              <a:t> </a:t>
            </a:r>
            <a:r>
              <a:rPr lang="en-US" sz="6600" b="1" u="sng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6600" b="1" u="sng" dirty="0" smtClean="0">
                <a:solidFill>
                  <a:schemeClr val="accent2"/>
                </a:solidFill>
              </a:rPr>
              <a:t>র</a:t>
            </a:r>
            <a:r>
              <a:rPr lang="en-US" sz="6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ঙ</a:t>
            </a:r>
            <a:r>
              <a:rPr lang="en-US" sz="6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r>
              <a:rPr lang="en-US" sz="6600" b="1" u="sng" dirty="0" smtClean="0"/>
              <a:t> </a:t>
            </a:r>
            <a:r>
              <a:rPr lang="en-US" sz="6600" b="1" u="sng" dirty="0" smtClean="0">
                <a:solidFill>
                  <a:schemeClr val="accent4">
                    <a:lumMod val="75000"/>
                  </a:schemeClr>
                </a:solidFill>
              </a:rPr>
              <a:t>এ</a:t>
            </a:r>
            <a:r>
              <a:rPr lang="en-US" sz="6600" b="1" u="sng" dirty="0" smtClean="0">
                <a:solidFill>
                  <a:schemeClr val="accent6"/>
                </a:solidFill>
              </a:rPr>
              <a:t>র</a:t>
            </a:r>
            <a:r>
              <a:rPr lang="en-US" sz="6600" b="1" u="sng" dirty="0" smtClean="0"/>
              <a:t> </a:t>
            </a:r>
            <a:r>
              <a:rPr lang="en-US" sz="6600" b="1" u="sng" dirty="0" smtClean="0">
                <a:solidFill>
                  <a:srgbClr val="FF00FF"/>
                </a:solidFill>
              </a:rPr>
              <a:t>ব্য</a:t>
            </a:r>
            <a:r>
              <a:rPr lang="en-US" sz="6600" b="1" u="sng" dirty="0" smtClean="0">
                <a:solidFill>
                  <a:srgbClr val="00FF00"/>
                </a:solidFill>
              </a:rPr>
              <a:t>ব</a:t>
            </a:r>
            <a:r>
              <a:rPr lang="en-US" sz="6600" b="1" u="sng" dirty="0" smtClean="0">
                <a:solidFill>
                  <a:srgbClr val="0070C0"/>
                </a:solidFill>
              </a:rPr>
              <a:t>হা</a:t>
            </a:r>
            <a:r>
              <a:rPr lang="en-US" sz="6600" b="1" u="sng" dirty="0" smtClean="0">
                <a:solidFill>
                  <a:srgbClr val="FF00FF"/>
                </a:solidFill>
              </a:rPr>
              <a:t>র:</a:t>
            </a:r>
            <a:r>
              <a:rPr lang="en-US" sz="6600" b="1" u="sng" dirty="0" smtClean="0"/>
              <a:t> </a:t>
            </a:r>
          </a:p>
          <a:p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737600" cy="121920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 পাঠের  আলোচ্য বিষয় </a:t>
            </a:r>
            <a:r>
              <a:rPr lang="en-US" sz="1100" dirty="0" smtClean="0"/>
              <a:t>: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84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7153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62000" y="1066800"/>
            <a:ext cx="76200" cy="5562600"/>
          </a:xfrm>
          <a:prstGeom prst="line">
            <a:avLst/>
          </a:prstGeom>
          <a:ln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2290" y="1186598"/>
            <a:ext cx="76200" cy="556260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381000"/>
            <a:ext cx="7315200" cy="461665"/>
          </a:xfrm>
          <a:prstGeom prst="rect">
            <a:avLst/>
          </a:prstGeom>
          <a:solidFill>
            <a:srgbClr val="66FF33"/>
          </a:solidFill>
          <a:ln>
            <a:solidFill>
              <a:srgbClr val="F90D2F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HTML </a:t>
            </a:r>
            <a:r>
              <a:rPr lang="bn-IN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কালার </a:t>
            </a:r>
            <a:r>
              <a:rPr lang="bn-IN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প্রকারঃ</a:t>
            </a:r>
          </a:p>
        </p:txBody>
      </p:sp>
    </p:spTree>
    <p:extLst>
      <p:ext uri="{BB962C8B-B14F-4D97-AF65-F5344CB8AC3E}">
        <p14:creationId xmlns:p14="http://schemas.microsoft.com/office/powerpoint/2010/main" val="42897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WARUL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4702"/>
            <a:ext cx="85344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WARUL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458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716093"/>
            <a:ext cx="8762999" cy="107721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Colors ( 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রঙ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সমূহের দিকে তাকাও ও নাম বলঃ</a:t>
            </a:r>
          </a:p>
          <a:p>
            <a:endParaRPr lang="bn-IN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52400"/>
            <a:ext cx="8458200" cy="73866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পুর্ব জ্ঞান যাচা</a:t>
            </a:r>
            <a:r>
              <a:rPr lang="bn-I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ই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153" y="2438400"/>
            <a:ext cx="4863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&lt;!DOCTYPE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&lt;p&gt;&lt;font face="Time New Roman" size="3"bg color="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"&gt;</a:t>
            </a:r>
            <a:r>
              <a:rPr lang="en-US" dirty="0">
                <a:solidFill>
                  <a:srgbClr val="FF0000"/>
                </a:solidFill>
              </a:rPr>
              <a:t>Mohammad.Anwarul Islam</a:t>
            </a:r>
            <a:r>
              <a:rPr lang="en-US" dirty="0"/>
              <a:t>&lt;/font&gt;&lt;/p&gt;</a:t>
            </a:r>
          </a:p>
          <a:p>
            <a:r>
              <a:rPr lang="en-US" dirty="0" smtClean="0"/>
              <a:t>&lt;/</a:t>
            </a:r>
            <a:r>
              <a:rPr lang="en-US" dirty="0"/>
              <a:t>html&gt;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153" y="1143000"/>
            <a:ext cx="7709646" cy="33855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COLOR এর নাম লিখে</a:t>
            </a:r>
            <a:r>
              <a:rPr lang="en-US" sz="1600" dirty="0"/>
              <a:t> COLOR</a:t>
            </a:r>
            <a:r>
              <a:rPr lang="en-US" sz="1600" dirty="0" smtClean="0"/>
              <a:t> করা যায় (1)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43282" y="5802427"/>
            <a:ext cx="2985247" cy="4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556810" y="3045868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43282" y="3023347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16387" y="3045867"/>
            <a:ext cx="29314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643283" y="3810000"/>
            <a:ext cx="2985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Mohammad.Anwarul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Islam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FF00FF"/>
                </a:solidFill>
              </a:rPr>
              <a:t>শিখন ফল:-1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9080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&lt;body style="background-color:rgb(255,0,0);"&gt;</a:t>
            </a:r>
          </a:p>
          <a:p>
            <a:r>
              <a:rPr lang="en-US" dirty="0"/>
              <a:t>&lt;/body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271" y="1406535"/>
            <a:ext cx="845820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FF0000"/>
                </a:solidFill>
              </a:rPr>
              <a:t>RGB</a:t>
            </a:r>
            <a:r>
              <a:rPr lang="bn-IN" dirty="0" smtClean="0">
                <a:solidFill>
                  <a:srgbClr val="FF0000"/>
                </a:solidFill>
              </a:rPr>
              <a:t>এরভালূ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ব্যবহারকরে</a:t>
            </a:r>
            <a:endParaRPr lang="bn-IN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495363" y="7205384"/>
            <a:ext cx="2389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1234" y="2209801"/>
            <a:ext cx="3514166" cy="20340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endParaRPr lang="bn-IN" sz="2400" dirty="0" smtClean="0">
              <a:solidFill>
                <a:srgbClr val="66FF33"/>
              </a:solidFill>
            </a:endParaRPr>
          </a:p>
          <a:p>
            <a:pPr algn="ctr"/>
            <a:r>
              <a:rPr lang="bn-IN" sz="2400" dirty="0" smtClean="0">
                <a:solidFill>
                  <a:srgbClr val="66FF33"/>
                </a:solidFill>
              </a:rPr>
              <a:t>লাল রং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</a:rPr>
              <a:t>শিখন ফল</a:t>
            </a:r>
            <a:r>
              <a:rPr lang="en-US" sz="2400" dirty="0" smtClean="0">
                <a:solidFill>
                  <a:srgbClr val="FF00FF"/>
                </a:solidFill>
              </a:rPr>
              <a:t>:-2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4029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7030A0"/>
                </a:solidFill>
              </a:rPr>
              <a:t>HEX-DECIMAL VALUE </a:t>
            </a:r>
            <a:r>
              <a:rPr lang="bn-IN" sz="2400" dirty="0" smtClean="0">
                <a:solidFill>
                  <a:srgbClr val="7030A0"/>
                </a:solidFill>
              </a:rPr>
              <a:t>ব্যবহার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bn-IN" sz="2400" dirty="0" smtClean="0">
                <a:solidFill>
                  <a:srgbClr val="7030A0"/>
                </a:solidFill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71900" y="1828800"/>
            <a:ext cx="0" cy="421789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1981200"/>
            <a:ext cx="0" cy="3805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9812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&lt;body&gt;</a:t>
            </a:r>
          </a:p>
          <a:p>
            <a:r>
              <a:rPr lang="en-US" sz="2000" dirty="0"/>
              <a:t>  &lt;p style="color:#00FF00";&gt; ANWARUL </a:t>
            </a:r>
            <a:r>
              <a:rPr lang="en-US" sz="2000" dirty="0" smtClean="0"/>
              <a:t>&lt;/</a:t>
            </a:r>
            <a:r>
              <a:rPr lang="en-US" sz="2000" dirty="0"/>
              <a:t>p&gt;</a:t>
            </a:r>
          </a:p>
          <a:p>
            <a:r>
              <a:rPr lang="en-US" sz="2000" dirty="0"/>
              <a:t>&lt;/body&gt;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3115" y="2895600"/>
            <a:ext cx="3580685" cy="369332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ANWARUL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"/>
            <a:ext cx="8839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</a:rPr>
              <a:t>শিখন ফল</a:t>
            </a:r>
            <a:r>
              <a:rPr lang="en-US" sz="2400" dirty="0" smtClean="0">
                <a:solidFill>
                  <a:srgbClr val="FF00FF"/>
                </a:solidFill>
              </a:rPr>
              <a:t>:-3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1864</TotalTime>
  <Words>452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</dc:creator>
  <cp:lastModifiedBy>ANWARUL</cp:lastModifiedBy>
  <cp:revision>147</cp:revision>
  <dcterms:created xsi:type="dcterms:W3CDTF">2020-04-04T06:23:37Z</dcterms:created>
  <dcterms:modified xsi:type="dcterms:W3CDTF">2020-05-02T17:17:27Z</dcterms:modified>
</cp:coreProperties>
</file>