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5" r:id="rId1"/>
  </p:sldMasterIdLst>
  <p:notesMasterIdLst>
    <p:notesMasterId r:id="rId19"/>
  </p:notesMasterIdLst>
  <p:sldIdLst>
    <p:sldId id="298" r:id="rId2"/>
    <p:sldId id="272" r:id="rId3"/>
    <p:sldId id="307" r:id="rId4"/>
    <p:sldId id="279" r:id="rId5"/>
    <p:sldId id="304" r:id="rId6"/>
    <p:sldId id="303" r:id="rId7"/>
    <p:sldId id="296" r:id="rId8"/>
    <p:sldId id="297" r:id="rId9"/>
    <p:sldId id="299" r:id="rId10"/>
    <p:sldId id="301" r:id="rId11"/>
    <p:sldId id="302" r:id="rId12"/>
    <p:sldId id="306" r:id="rId13"/>
    <p:sldId id="305" r:id="rId14"/>
    <p:sldId id="308" r:id="rId15"/>
    <p:sldId id="309" r:id="rId16"/>
    <p:sldId id="270"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5"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998C-61B8-41CA-90F7-55211A0A011C}" type="datetimeFigureOut">
              <a:rPr lang="en-US" smtClean="0"/>
              <a:t>02-May-20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54F8-BFBC-4BD3-8F07-01A47FCFDB7D}" type="slidenum">
              <a:rPr lang="en-US" smtClean="0"/>
              <a:t>‹#›</a:t>
            </a:fld>
            <a:endParaRPr lang="en-US" dirty="0"/>
          </a:p>
        </p:txBody>
      </p:sp>
    </p:spTree>
    <p:extLst>
      <p:ext uri="{BB962C8B-B14F-4D97-AF65-F5344CB8AC3E}">
        <p14:creationId xmlns:p14="http://schemas.microsoft.com/office/powerpoint/2010/main" val="12486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54F8-BFBC-4BD3-8F07-01A47FCFDB7D}" type="slidenum">
              <a:rPr lang="en-US" smtClean="0"/>
              <a:t>16</a:t>
            </a:fld>
            <a:endParaRPr lang="en-US" dirty="0"/>
          </a:p>
        </p:txBody>
      </p:sp>
    </p:spTree>
    <p:extLst>
      <p:ext uri="{BB962C8B-B14F-4D97-AF65-F5344CB8AC3E}">
        <p14:creationId xmlns:p14="http://schemas.microsoft.com/office/powerpoint/2010/main" val="213056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05815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78382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61001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72187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59138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32372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21169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57595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5206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8601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02-May-20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79747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02-May-20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Frame 6"/>
          <p:cNvSpPr/>
          <p:nvPr userDrawn="1"/>
        </p:nvSpPr>
        <p:spPr>
          <a:xfrm>
            <a:off x="0" y="0"/>
            <a:ext cx="9144000" cy="6858000"/>
          </a:xfrm>
          <a:prstGeom prst="frame">
            <a:avLst>
              <a:gd name="adj1" fmla="val 1389"/>
            </a:avLst>
          </a:prstGeom>
          <a:gradFill flip="none" rotWithShape="1">
            <a:gsLst>
              <a:gs pos="100000">
                <a:schemeClr val="accent2">
                  <a:lumMod val="75000"/>
                </a:schemeClr>
              </a:gs>
              <a:gs pos="0">
                <a:srgbClr val="00B050"/>
              </a:gs>
            </a:gsLst>
            <a:path path="rect">
              <a:fillToRect l="100000" t="100000"/>
            </a:path>
            <a:tileRect r="-100000" b="-100000"/>
          </a:gradFill>
          <a:ln w="38100">
            <a:gradFill flip="none" rotWithShape="1">
              <a:gsLst>
                <a:gs pos="0">
                  <a:srgbClr val="C00000"/>
                </a:gs>
                <a:gs pos="100000">
                  <a:srgbClr val="00B050"/>
                </a:gs>
              </a:gsLst>
              <a:path path="rect">
                <a:fillToRect l="100000" t="100000"/>
              </a:path>
              <a:tileRect r="-100000" b="-100000"/>
            </a:gradFill>
          </a:ln>
          <a:effectLst>
            <a:glow rad="101600">
              <a:schemeClr val="accent2">
                <a:lumMod val="40000"/>
                <a:lumOff val="6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3899105"/>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219200"/>
            <a:ext cx="6951785" cy="4343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166164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215" t="13405" r="20880" b="14522"/>
          <a:stretch/>
        </p:blipFill>
        <p:spPr>
          <a:xfrm>
            <a:off x="6858000" y="2057400"/>
            <a:ext cx="1981201" cy="41148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28600" y="1752600"/>
            <a:ext cx="624840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smtClean="0">
                <a:latin typeface="NikoshBAN" panose="02000000000000000000" pitchFamily="2" charset="0"/>
                <a:cs typeface="NikoshBAN" panose="02000000000000000000" pitchFamily="2" charset="0"/>
              </a:rPr>
              <a:t>হাঁচি-কাশি </a:t>
            </a:r>
            <a:r>
              <a:rPr lang="as-IN" sz="2400" dirty="0">
                <a:latin typeface="NikoshBAN" panose="02000000000000000000" pitchFamily="2" charset="0"/>
                <a:cs typeface="NikoshBAN" panose="02000000000000000000" pitchFamily="2" charset="0"/>
              </a:rPr>
              <a:t>থেকে বাতাসের মাধ্যমে করোনাভাইরাস শ্বাস-প্রশ্বাসের সাথে আপনার দেহে ঢুকে পড়ার ঝুঁকি অনেকখানি কমে যায় - যদি আপনি কমপক্ষে একটা নির্দিষ্ট দূরত্বে থাকতে পারেন। ... সুতরাং যদি এই কাশি দেয়া লোকটি ইতিমধ্যেই সংক্রমিত হয়ে থাকেন - তাহলে জানবেন, তার প্রতিটি কাশির সাথে বাতাসে বেরিয়ে আসছে অসংখ্য করোনাভাইরাস।</a:t>
            </a:r>
            <a:endParaRPr lang="en-US" sz="2400" dirty="0">
              <a:latin typeface="NikoshBAN" panose="02000000000000000000" pitchFamily="2" charset="0"/>
              <a:cs typeface="NikoshBAN" panose="02000000000000000000" pitchFamily="2" charset="0"/>
            </a:endParaRPr>
          </a:p>
          <a:p>
            <a:endParaRPr lang="en-US" sz="2400" dirty="0" smtClean="0">
              <a:latin typeface="NikoshBAN" panose="02000000000000000000" pitchFamily="2" charset="0"/>
              <a:cs typeface="NikoshBAN" panose="02000000000000000000" pitchFamily="2" charset="0"/>
            </a:endParaRPr>
          </a:p>
          <a:p>
            <a:r>
              <a:rPr lang="as-IN" sz="2400" dirty="0" smtClean="0">
                <a:latin typeface="NikoshBAN" panose="02000000000000000000" pitchFamily="2" charset="0"/>
                <a:cs typeface="NikoshBAN" panose="02000000000000000000" pitchFamily="2" charset="0"/>
              </a:rPr>
              <a:t>যখন </a:t>
            </a:r>
            <a:r>
              <a:rPr lang="as-IN" sz="2400" dirty="0">
                <a:latin typeface="NikoshBAN" panose="02000000000000000000" pitchFamily="2" charset="0"/>
                <a:cs typeface="NikoshBAN" panose="02000000000000000000" pitchFamily="2" charset="0"/>
              </a:rPr>
              <a:t>কোনো ব্যক্তির হাঁচি আসে তখন তার ব্যাপারে হুজুর (সা.) এর শিক্ষা হলো, হাঁচিদাতা '</a:t>
            </a:r>
            <a:r>
              <a:rPr lang="ar-AE" sz="2400" dirty="0">
                <a:latin typeface="NikoshBAN" panose="02000000000000000000" pitchFamily="2" charset="0"/>
              </a:rPr>
              <a:t>الحمدلله' </a:t>
            </a:r>
            <a:r>
              <a:rPr lang="as-IN" sz="2400" dirty="0">
                <a:latin typeface="NikoshBAN" panose="02000000000000000000" pitchFamily="2" charset="0"/>
                <a:cs typeface="NikoshBAN" panose="02000000000000000000" pitchFamily="2" charset="0"/>
              </a:rPr>
              <a:t>বলবে। আর যে ব্যক্তি পাশে বসে শুনবে তার '</a:t>
            </a:r>
            <a:r>
              <a:rPr lang="ar-AE" sz="2400" dirty="0">
                <a:latin typeface="NikoshBAN" panose="02000000000000000000" pitchFamily="2" charset="0"/>
              </a:rPr>
              <a:t>يرحمك الله' </a:t>
            </a:r>
            <a:r>
              <a:rPr lang="as-IN" sz="2400" dirty="0">
                <a:latin typeface="NikoshBAN" panose="02000000000000000000" pitchFamily="2" charset="0"/>
                <a:cs typeface="NikoshBAN" panose="02000000000000000000" pitchFamily="2" charset="0"/>
              </a:rPr>
              <a:t>বলা উচিত, অর্থাৎ আল্লাহ তায়ালা তোমার উপর রহম করুন। এই '</a:t>
            </a:r>
            <a:r>
              <a:rPr lang="ar-AE" sz="2400" dirty="0">
                <a:latin typeface="NikoshBAN" panose="02000000000000000000" pitchFamily="2" charset="0"/>
              </a:rPr>
              <a:t>يرحمك الله' </a:t>
            </a:r>
            <a:r>
              <a:rPr lang="as-IN" sz="2400" dirty="0">
                <a:latin typeface="NikoshBAN" panose="02000000000000000000" pitchFamily="2" charset="0"/>
                <a:cs typeface="NikoshBAN" panose="02000000000000000000" pitchFamily="2" charset="0"/>
              </a:rPr>
              <a:t>শব্দটিকে বলা হয় '</a:t>
            </a:r>
            <a:r>
              <a:rPr lang="ar-AE" sz="2400" dirty="0">
                <a:latin typeface="NikoshBAN" panose="02000000000000000000" pitchFamily="2" charset="0"/>
              </a:rPr>
              <a:t>تشميت'। </a:t>
            </a:r>
            <a:r>
              <a:rPr lang="as-IN" sz="2400" dirty="0">
                <a:latin typeface="NikoshBAN" panose="02000000000000000000" pitchFamily="2" charset="0"/>
                <a:cs typeface="NikoshBAN" panose="02000000000000000000" pitchFamily="2" charset="0"/>
              </a:rPr>
              <a:t>এটা আরবি শব্দ। এর অর্থ কাউকে তার কথার উত্তরে দোয়া দেয়া যে, সে সঠিক পথে আছে।</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1295400" y="457200"/>
            <a:ext cx="43434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হাঁচির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জবাব</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দেয়া</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9976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195" r="10344" b="5861"/>
          <a:stretch/>
        </p:blipFill>
        <p:spPr>
          <a:xfrm>
            <a:off x="6096000" y="1915150"/>
            <a:ext cx="2667000" cy="1300162"/>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381000" y="1676400"/>
            <a:ext cx="525780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দু’হাত তুলে দোয়া করা: বিনয়, নম্রতা ও দাসত্ব প্রকাশ করার জন্য দোয়ার সময় দু’হাতের তালু আসমানের দিকে রাখতে হবে এবং হাত সম্পূর্ণ সম্প্রসারিত করে দু’হাতের মধ্যে ২/১ আঙ্গুল পরিমাণ ফাঁক রাখতে হবে। হাত কচলানো, রশি পাকানোর মতো হাতের তালু ঘষাঘষি করা দোয়ার আদবের খেলাপ। মনে রাখবেন, আপনি শাহানশাহেরর দরবারে হাত তুলেছেন, তাই এখানে কোনো ধরনের অমনোযোগিতা কাম্য নয়। এছাড়া দোয়া শেষে দু’হাত তুলে দোয়া করে দোয়া শেষে হাত দু’টি মুখমন্ডলে মুছে নিবে। হাদিস শরীফে বর্ণিত আছে, ‘যে হাত আল্লাহর দরবারে উত্তোলিত হয়, তা একেবারে শূণ্য অবস্থায় ফিরিয়ে দিতে তিনি লজ্জাবোধ করেন</a:t>
            </a:r>
            <a:r>
              <a:rPr lang="as-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pic>
        <p:nvPicPr>
          <p:cNvPr id="1026" name="Picture 2" descr="https://scontent.fcgp3-1.fna.fbcdn.net/v/t1.15752-0/p280x280/95376281_688245405285892_6805888276268843008_n.jpg?_nc_cat=106&amp;_nc_sid=b96e70&amp;_nc_eui2=AeFYpVt1YXKYDZXKCC_urjU59ffQcJdPreX199Bwl0-t5ex0_D48NWQnDL72p87g_KsTU9D8htAVXcq8bRoqtpa5&amp;_nc_ohc=xc4zFNg9yRMAX9dx5Ok&amp;_nc_ht=scontent.fcgp3-1.fna&amp;_nc_tp=6&amp;oh=2f9cc714db085bce52e713dee73dad1f&amp;oe=5ED286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31242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304800"/>
            <a:ext cx="4648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মুমিনের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জন্য</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দোয়া</a:t>
            </a:r>
            <a:endParaRPr lang="en-US" sz="6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36912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81000"/>
            <a:ext cx="2895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 </a:t>
            </a:r>
            <a:r>
              <a:rPr lang="en-US" sz="6000" b="1" dirty="0" err="1" smtClean="0">
                <a:solidFill>
                  <a:srgbClr val="7030A0"/>
                </a:solidFill>
                <a:latin typeface="NikoshBAN" panose="02000000000000000000" pitchFamily="2" charset="0"/>
                <a:cs typeface="NikoshBAN" panose="02000000000000000000" pitchFamily="2" charset="0"/>
              </a:rPr>
              <a:t>একক</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কাজ</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72315978"/>
              </p:ext>
            </p:extLst>
          </p:nvPr>
        </p:nvGraphicFramePr>
        <p:xfrm>
          <a:off x="1447800" y="2971800"/>
          <a:ext cx="6096000" cy="3322320"/>
        </p:xfrm>
        <a:graphic>
          <a:graphicData uri="http://schemas.openxmlformats.org/drawingml/2006/table">
            <a:tbl>
              <a:tblPr firstRow="1" bandRow="1">
                <a:tableStyleId>{5C22544A-7EE6-4342-B048-85BDC9FD1C3A}</a:tableStyleId>
              </a:tblPr>
              <a:tblGrid>
                <a:gridCol w="3048000"/>
                <a:gridCol w="3048000"/>
              </a:tblGrid>
              <a:tr h="213360">
                <a:tc>
                  <a:txBody>
                    <a:bodyPr/>
                    <a:lstStyle/>
                    <a:p>
                      <a:r>
                        <a:rPr lang="en-US" baseline="0" dirty="0" smtClean="0"/>
                        <a:t>  </a:t>
                      </a:r>
                      <a:r>
                        <a:rPr lang="en-US" sz="2800" baseline="0" dirty="0" err="1" smtClean="0"/>
                        <a:t>বাংলা</a:t>
                      </a:r>
                      <a:r>
                        <a:rPr lang="en-US" sz="2800" baseline="0" dirty="0" smtClean="0"/>
                        <a:t> </a:t>
                      </a:r>
                      <a:r>
                        <a:rPr lang="en-US" sz="2800" baseline="0" dirty="0" err="1" smtClean="0"/>
                        <a:t>অর্থ</a:t>
                      </a:r>
                      <a:r>
                        <a:rPr lang="en-US" sz="2800" baseline="0" dirty="0" smtClean="0"/>
                        <a:t> </a:t>
                      </a:r>
                      <a:r>
                        <a:rPr lang="en-US" sz="2800" baseline="0" dirty="0" err="1" smtClean="0"/>
                        <a:t>লিখ</a:t>
                      </a:r>
                      <a:r>
                        <a:rPr lang="en-US" sz="2800" baseline="0" dirty="0" smtClean="0"/>
                        <a:t> </a:t>
                      </a:r>
                      <a:endParaRPr lang="en-US" sz="2800" dirty="0"/>
                    </a:p>
                  </a:txBody>
                  <a:tcPr/>
                </a:tc>
                <a:tc>
                  <a:txBody>
                    <a:bodyPr/>
                    <a:lstStyle/>
                    <a:p>
                      <a:r>
                        <a:rPr lang="en-US" dirty="0" smtClean="0"/>
                        <a:t>   </a:t>
                      </a:r>
                      <a:r>
                        <a:rPr lang="en-US" sz="2800" dirty="0" err="1" smtClean="0"/>
                        <a:t>আরবি</a:t>
                      </a:r>
                      <a:r>
                        <a:rPr lang="en-US" sz="2800" dirty="0" smtClean="0"/>
                        <a:t> </a:t>
                      </a:r>
                      <a:r>
                        <a:rPr lang="en-US" sz="2800" dirty="0" err="1" smtClean="0"/>
                        <a:t>শব্দ</a:t>
                      </a:r>
                      <a:r>
                        <a:rPr lang="en-US" sz="2800" dirty="0" smtClean="0"/>
                        <a:t> </a:t>
                      </a:r>
                      <a:endParaRPr lang="en-US" sz="2800" dirty="0"/>
                    </a:p>
                  </a:txBody>
                  <a:tcPr/>
                </a:tc>
              </a:tr>
              <a:tr h="370840">
                <a:tc>
                  <a:txBody>
                    <a:bodyPr/>
                    <a:lstStyle/>
                    <a:p>
                      <a:endParaRPr lang="en-US" dirty="0"/>
                    </a:p>
                  </a:txBody>
                  <a:tcPr>
                    <a:solidFill>
                      <a:schemeClr val="accent1">
                        <a:lumMod val="40000"/>
                        <a:lumOff val="60000"/>
                      </a:schemeClr>
                    </a:solidFill>
                  </a:tcPr>
                </a:tc>
                <a:tc>
                  <a:txBody>
                    <a:bodyPr/>
                    <a:lstStyle/>
                    <a:p>
                      <a:r>
                        <a:rPr lang="ar-AE" sz="4000" dirty="0" smtClean="0"/>
                        <a:t>استنصحك</a:t>
                      </a:r>
                      <a:endParaRPr lang="en-US" sz="4000" dirty="0"/>
                    </a:p>
                  </a:txBody>
                  <a:tcPr/>
                </a:tc>
              </a:tr>
              <a:tr h="370840">
                <a:tc>
                  <a:txBody>
                    <a:bodyPr/>
                    <a:lstStyle/>
                    <a:p>
                      <a:endParaRPr lang="en-US" dirty="0"/>
                    </a:p>
                  </a:txBody>
                  <a:tcPr>
                    <a:solidFill>
                      <a:schemeClr val="accent2">
                        <a:lumMod val="20000"/>
                        <a:lumOff val="80000"/>
                      </a:schemeClr>
                    </a:solidFill>
                  </a:tcPr>
                </a:tc>
                <a:tc>
                  <a:txBody>
                    <a:bodyPr/>
                    <a:lstStyle/>
                    <a:p>
                      <a:r>
                        <a:rPr lang="ar-AE" sz="4000" dirty="0" smtClean="0"/>
                        <a:t>فأجبه</a:t>
                      </a:r>
                      <a:endParaRPr lang="en-US" sz="4000" dirty="0"/>
                    </a:p>
                  </a:txBody>
                  <a:tcPr/>
                </a:tc>
              </a:tr>
              <a:tr h="370840">
                <a:tc>
                  <a:txBody>
                    <a:bodyPr/>
                    <a:lstStyle/>
                    <a:p>
                      <a:endParaRPr lang="en-US"/>
                    </a:p>
                  </a:txBody>
                  <a:tcPr/>
                </a:tc>
                <a:tc>
                  <a:txBody>
                    <a:bodyPr/>
                    <a:lstStyle/>
                    <a:p>
                      <a:r>
                        <a:rPr lang="ar-AE" sz="4000" dirty="0" smtClean="0"/>
                        <a:t>فشَمِّته</a:t>
                      </a:r>
                      <a:endParaRPr lang="en-US" sz="4000" dirty="0"/>
                    </a:p>
                  </a:txBody>
                  <a:tcPr/>
                </a:tc>
              </a:tr>
              <a:tr h="370840">
                <a:tc>
                  <a:txBody>
                    <a:bodyPr/>
                    <a:lstStyle/>
                    <a:p>
                      <a:endParaRPr lang="en-US" dirty="0"/>
                    </a:p>
                  </a:txBody>
                  <a:tcPr>
                    <a:solidFill>
                      <a:schemeClr val="accent6">
                        <a:lumMod val="40000"/>
                        <a:lumOff val="60000"/>
                      </a:schemeClr>
                    </a:solidFill>
                  </a:tcPr>
                </a:tc>
                <a:tc>
                  <a:txBody>
                    <a:bodyPr/>
                    <a:lstStyle/>
                    <a:p>
                      <a:r>
                        <a:rPr lang="ar-AE" sz="4000" dirty="0" smtClean="0"/>
                        <a:t>مات</a:t>
                      </a:r>
                      <a:endParaRPr lang="en-US" sz="4000" dirty="0"/>
                    </a:p>
                  </a:txBody>
                  <a:tcPr/>
                </a:tc>
              </a:tr>
            </a:tbl>
          </a:graphicData>
        </a:graphic>
      </p:graphicFrame>
      <p:sp>
        <p:nvSpPr>
          <p:cNvPr id="4" name="TextBox 3"/>
          <p:cNvSpPr txBox="1"/>
          <p:nvPr/>
        </p:nvSpPr>
        <p:spPr>
          <a:xfrm>
            <a:off x="2019300" y="1981200"/>
            <a:ext cx="4953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ছকে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উল্লেখিত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শব্দের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অর্থ</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81807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609600"/>
            <a:ext cx="30480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দলীয়</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কাজ</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86189396"/>
              </p:ext>
            </p:extLst>
          </p:nvPr>
        </p:nvGraphicFramePr>
        <p:xfrm>
          <a:off x="457200" y="3355703"/>
          <a:ext cx="7010400" cy="1721843"/>
        </p:xfrm>
        <a:graphic>
          <a:graphicData uri="http://schemas.openxmlformats.org/drawingml/2006/table">
            <a:tbl>
              <a:tblPr firstRow="1" bandRow="1">
                <a:tableStyleId>{5C22544A-7EE6-4342-B048-85BDC9FD1C3A}</a:tableStyleId>
              </a:tblPr>
              <a:tblGrid>
                <a:gridCol w="1654386"/>
                <a:gridCol w="1546013"/>
                <a:gridCol w="1762757"/>
                <a:gridCol w="2047244"/>
              </a:tblGrid>
              <a:tr h="624839">
                <a:tc>
                  <a:txBody>
                    <a:bodyPr/>
                    <a:lstStyle/>
                    <a:p>
                      <a:r>
                        <a:rPr lang="en-US" sz="4000" dirty="0" smtClean="0"/>
                        <a:t>ক-</a:t>
                      </a:r>
                      <a:r>
                        <a:rPr lang="en-US" sz="4000" dirty="0" err="1" smtClean="0"/>
                        <a:t>দল</a:t>
                      </a:r>
                      <a:r>
                        <a:rPr lang="en-US" sz="4000" dirty="0" smtClean="0"/>
                        <a:t> </a:t>
                      </a:r>
                      <a:endParaRPr lang="en-US" sz="4000" dirty="0"/>
                    </a:p>
                  </a:txBody>
                  <a:tcPr/>
                </a:tc>
                <a:tc>
                  <a:txBody>
                    <a:bodyPr/>
                    <a:lstStyle/>
                    <a:p>
                      <a:r>
                        <a:rPr lang="en-US" sz="4000" dirty="0" smtClean="0"/>
                        <a:t>খ-</a:t>
                      </a:r>
                      <a:r>
                        <a:rPr lang="en-US" sz="4000" dirty="0" err="1" smtClean="0"/>
                        <a:t>দল</a:t>
                      </a:r>
                      <a:r>
                        <a:rPr lang="en-US" sz="4000" baseline="0" dirty="0" smtClean="0"/>
                        <a:t> </a:t>
                      </a:r>
                      <a:endParaRPr lang="en-US" sz="4000" dirty="0"/>
                    </a:p>
                  </a:txBody>
                  <a:tcPr/>
                </a:tc>
                <a:tc>
                  <a:txBody>
                    <a:bodyPr/>
                    <a:lstStyle/>
                    <a:p>
                      <a:r>
                        <a:rPr lang="en-US" sz="4000" dirty="0" smtClean="0"/>
                        <a:t> গ-</a:t>
                      </a:r>
                      <a:r>
                        <a:rPr lang="en-US" sz="4000" dirty="0" err="1" smtClean="0"/>
                        <a:t>দল</a:t>
                      </a:r>
                      <a:r>
                        <a:rPr lang="en-US" sz="4000" dirty="0" smtClean="0"/>
                        <a:t> </a:t>
                      </a:r>
                      <a:endParaRPr lang="en-US" sz="4000" dirty="0"/>
                    </a:p>
                  </a:txBody>
                  <a:tcPr/>
                </a:tc>
                <a:tc>
                  <a:txBody>
                    <a:bodyPr/>
                    <a:lstStyle/>
                    <a:p>
                      <a:r>
                        <a:rPr lang="en-US" sz="4000" dirty="0" smtClean="0"/>
                        <a:t>ঘ-</a:t>
                      </a:r>
                      <a:r>
                        <a:rPr lang="en-US" sz="4000" dirty="0" err="1" smtClean="0"/>
                        <a:t>দল</a:t>
                      </a:r>
                      <a:r>
                        <a:rPr lang="en-US" sz="4000" baseline="0" dirty="0" smtClean="0"/>
                        <a:t> </a:t>
                      </a:r>
                      <a:endParaRPr lang="en-US" sz="4000" dirty="0"/>
                    </a:p>
                  </a:txBody>
                  <a:tcPr/>
                </a:tc>
              </a:tr>
              <a:tr h="1020803">
                <a:tc>
                  <a:txBody>
                    <a:bodyPr/>
                    <a:lstStyle/>
                    <a:p>
                      <a:endParaRPr lang="en-US" dirty="0"/>
                    </a:p>
                  </a:txBody>
                  <a:tcPr/>
                </a:tc>
                <a:tc>
                  <a:txBody>
                    <a:bodyPr/>
                    <a:lstStyle/>
                    <a:p>
                      <a:r>
                        <a:rPr lang="ar-AE" sz="2000" b="1" dirty="0" smtClean="0"/>
                        <a:t>یشهد اذا مات</a:t>
                      </a:r>
                      <a:r>
                        <a:rPr lang="en-US" sz="2000" b="1" dirty="0" smtClean="0"/>
                        <a:t>        </a:t>
                      </a:r>
                      <a:endParaRPr lang="ar-AE" sz="2000" b="1" dirty="0" smtClean="0"/>
                    </a:p>
                  </a:txBody>
                  <a:tcPr/>
                </a:tc>
                <a:tc>
                  <a:txBody>
                    <a:bodyPr/>
                    <a:lstStyle/>
                    <a:p>
                      <a:endParaRPr lang="en-US" dirty="0"/>
                    </a:p>
                  </a:txBody>
                  <a:tcPr/>
                </a:tc>
                <a:tc>
                  <a:txBody>
                    <a:bodyPr/>
                    <a:lstStyle/>
                    <a:p>
                      <a:r>
                        <a:rPr lang="ar-AE" sz="2000" b="1" dirty="0" smtClean="0"/>
                        <a:t>یعوده اذا مرض</a:t>
                      </a:r>
                    </a:p>
                    <a:p>
                      <a:endParaRPr lang="en-US" sz="2000" b="1" dirty="0" smtClean="0"/>
                    </a:p>
                  </a:txBody>
                  <a:tcPr/>
                </a:tc>
              </a:tr>
            </a:tbl>
          </a:graphicData>
        </a:graphic>
      </p:graphicFrame>
      <p:sp>
        <p:nvSpPr>
          <p:cNvPr id="8" name="TextBox 7"/>
          <p:cNvSpPr txBox="1"/>
          <p:nvPr/>
        </p:nvSpPr>
        <p:spPr>
          <a:xfrm>
            <a:off x="1790700" y="2057400"/>
            <a:ext cx="39243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800" dirty="0" err="1" smtClean="0">
                <a:latin typeface="NikoshBAN" panose="02000000000000000000" pitchFamily="2" charset="0"/>
                <a:cs typeface="NikoshBAN" panose="02000000000000000000" pitchFamily="2" charset="0"/>
              </a:rPr>
              <a:t>নীচের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তারক্বিব</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কর</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stretch>
            <a:fillRect/>
          </a:stretch>
        </p:blipFill>
        <p:spPr>
          <a:xfrm>
            <a:off x="3572090" y="4074734"/>
            <a:ext cx="1914310" cy="493819"/>
          </a:xfrm>
          <a:prstGeom prst="rect">
            <a:avLst/>
          </a:prstGeom>
        </p:spPr>
      </p:pic>
      <p:pic>
        <p:nvPicPr>
          <p:cNvPr id="10" name="Picture 9"/>
          <p:cNvPicPr>
            <a:picLocks noChangeAspect="1"/>
          </p:cNvPicPr>
          <p:nvPr/>
        </p:nvPicPr>
        <p:blipFill>
          <a:blip r:embed="rId3"/>
          <a:stretch>
            <a:fillRect/>
          </a:stretch>
        </p:blipFill>
        <p:spPr>
          <a:xfrm>
            <a:off x="304800" y="4074735"/>
            <a:ext cx="1661271" cy="493819"/>
          </a:xfrm>
          <a:prstGeom prst="rect">
            <a:avLst/>
          </a:prstGeom>
        </p:spPr>
      </p:pic>
    </p:spTree>
    <p:extLst>
      <p:ext uri="{BB962C8B-B14F-4D97-AF65-F5344CB8AC3E}">
        <p14:creationId xmlns:p14="http://schemas.microsoft.com/office/powerpoint/2010/main" val="3370233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990600"/>
            <a:ext cx="3505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solidFill>
                  <a:srgbClr val="7030A0"/>
                </a:solidFill>
                <a:latin typeface="NikoshBAN" panose="02000000000000000000" pitchFamily="2" charset="0"/>
                <a:cs typeface="NikoshBAN" panose="02000000000000000000" pitchFamily="2" charset="0"/>
              </a:rPr>
              <a:t>জোড়ায়</a:t>
            </a:r>
            <a:r>
              <a:rPr lang="en-US" sz="6000" dirty="0" smtClean="0">
                <a:solidFill>
                  <a:srgbClr val="7030A0"/>
                </a:solidFill>
                <a:latin typeface="NikoshBAN" panose="02000000000000000000" pitchFamily="2" charset="0"/>
                <a:cs typeface="NikoshBAN" panose="02000000000000000000" pitchFamily="2" charset="0"/>
              </a:rPr>
              <a:t> </a:t>
            </a:r>
            <a:r>
              <a:rPr lang="en-US" sz="6000" dirty="0" err="1" smtClean="0">
                <a:solidFill>
                  <a:srgbClr val="7030A0"/>
                </a:solidFill>
                <a:latin typeface="NikoshBAN" panose="02000000000000000000" pitchFamily="2" charset="0"/>
                <a:cs typeface="NikoshBAN" panose="02000000000000000000" pitchFamily="2" charset="0"/>
              </a:rPr>
              <a:t>কাজ</a:t>
            </a:r>
            <a:r>
              <a:rPr lang="en-US" sz="6000" dirty="0" smtClean="0">
                <a:solidFill>
                  <a:srgbClr val="7030A0"/>
                </a:solidFill>
                <a:latin typeface="NikoshBAN" panose="02000000000000000000" pitchFamily="2" charset="0"/>
                <a:cs typeface="NikoshBAN" panose="02000000000000000000" pitchFamily="2" charset="0"/>
              </a:rPr>
              <a:t> </a:t>
            </a:r>
            <a:endParaRPr lang="en-US" sz="6000" dirty="0">
              <a:solidFill>
                <a:srgbClr val="7030A0"/>
              </a:solidFill>
              <a:latin typeface="NikoshBAN" panose="02000000000000000000" pitchFamily="2" charset="0"/>
              <a:cs typeface="NikoshBAN" panose="02000000000000000000" pitchFamily="2" charset="0"/>
            </a:endParaRPr>
          </a:p>
        </p:txBody>
      </p:sp>
      <p:sp>
        <p:nvSpPr>
          <p:cNvPr id="3" name="TextBox 2"/>
          <p:cNvSpPr txBox="1"/>
          <p:nvPr/>
        </p:nvSpPr>
        <p:spPr>
          <a:xfrm>
            <a:off x="914400" y="3352800"/>
            <a:ext cx="7772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solidFill>
                  <a:srgbClr val="0070C0"/>
                </a:solidFill>
                <a:latin typeface="NikoshBAN" panose="02000000000000000000" pitchFamily="2" charset="0"/>
                <a:cs typeface="NikoshBAN" panose="02000000000000000000" pitchFamily="2" charset="0"/>
              </a:rPr>
              <a:t>সংক্ষেপে</a:t>
            </a:r>
            <a:r>
              <a:rPr lang="en-US" sz="3600" b="1" dirty="0" smtClean="0">
                <a:solidFill>
                  <a:srgbClr val="0070C0"/>
                </a:solidFill>
                <a:latin typeface="NikoshBAN" panose="02000000000000000000" pitchFamily="2" charset="0"/>
                <a:cs typeface="NikoshBAN" panose="02000000000000000000" pitchFamily="2" charset="0"/>
              </a:rPr>
              <a:t> </a:t>
            </a:r>
            <a:r>
              <a:rPr lang="en-US" sz="3600" b="1" dirty="0" err="1" smtClean="0">
                <a:solidFill>
                  <a:srgbClr val="0070C0"/>
                </a:solidFill>
                <a:latin typeface="NikoshBAN" panose="02000000000000000000" pitchFamily="2" charset="0"/>
                <a:cs typeface="NikoshBAN" panose="02000000000000000000" pitchFamily="2" charset="0"/>
              </a:rPr>
              <a:t>হযরত</a:t>
            </a:r>
            <a:r>
              <a:rPr lang="en-US" sz="3600" b="1" dirty="0" smtClean="0">
                <a:solidFill>
                  <a:srgbClr val="0070C0"/>
                </a:solidFill>
                <a:latin typeface="NikoshBAN" panose="02000000000000000000" pitchFamily="2" charset="0"/>
                <a:cs typeface="NikoshBAN" panose="02000000000000000000" pitchFamily="2" charset="0"/>
              </a:rPr>
              <a:t> </a:t>
            </a:r>
            <a:r>
              <a:rPr lang="en-US" sz="3600" b="1" dirty="0" err="1" smtClean="0">
                <a:solidFill>
                  <a:srgbClr val="0070C0"/>
                </a:solidFill>
                <a:latin typeface="NikoshBAN" panose="02000000000000000000" pitchFamily="2" charset="0"/>
                <a:cs typeface="NikoshBAN" panose="02000000000000000000" pitchFamily="2" charset="0"/>
              </a:rPr>
              <a:t>আবু</a:t>
            </a:r>
            <a:r>
              <a:rPr lang="en-US" sz="3600" b="1" dirty="0" smtClean="0">
                <a:solidFill>
                  <a:srgbClr val="0070C0"/>
                </a:solidFill>
                <a:latin typeface="NikoshBAN" panose="02000000000000000000" pitchFamily="2" charset="0"/>
                <a:cs typeface="NikoshBAN" panose="02000000000000000000" pitchFamily="2" charset="0"/>
              </a:rPr>
              <a:t> </a:t>
            </a:r>
            <a:r>
              <a:rPr lang="en-US" sz="3600" b="1" dirty="0" err="1" smtClean="0">
                <a:solidFill>
                  <a:srgbClr val="0070C0"/>
                </a:solidFill>
                <a:latin typeface="NikoshBAN" panose="02000000000000000000" pitchFamily="2" charset="0"/>
                <a:cs typeface="NikoshBAN" panose="02000000000000000000" pitchFamily="2" charset="0"/>
              </a:rPr>
              <a:t>হুরাইরা</a:t>
            </a:r>
            <a:r>
              <a:rPr lang="en-US" sz="3600" b="1" dirty="0" smtClean="0">
                <a:solidFill>
                  <a:srgbClr val="0070C0"/>
                </a:solidFill>
                <a:latin typeface="NikoshBAN" panose="02000000000000000000" pitchFamily="2" charset="0"/>
                <a:cs typeface="NikoshBAN" panose="02000000000000000000" pitchFamily="2" charset="0"/>
              </a:rPr>
              <a:t> (</a:t>
            </a:r>
            <a:r>
              <a:rPr lang="en-US" sz="3600" b="1" dirty="0" err="1" smtClean="0">
                <a:solidFill>
                  <a:srgbClr val="0070C0"/>
                </a:solidFill>
                <a:latin typeface="NikoshBAN" panose="02000000000000000000" pitchFamily="2" charset="0"/>
                <a:cs typeface="NikoshBAN" panose="02000000000000000000" pitchFamily="2" charset="0"/>
              </a:rPr>
              <a:t>রাঃ</a:t>
            </a:r>
            <a:r>
              <a:rPr lang="en-US" sz="3600" b="1" dirty="0" smtClean="0">
                <a:solidFill>
                  <a:srgbClr val="0070C0"/>
                </a:solidFill>
                <a:latin typeface="NikoshBAN" panose="02000000000000000000" pitchFamily="2" charset="0"/>
                <a:cs typeface="NikoshBAN" panose="02000000000000000000" pitchFamily="2" charset="0"/>
              </a:rPr>
              <a:t>) </a:t>
            </a:r>
            <a:r>
              <a:rPr lang="en-US" sz="3600" b="1" dirty="0" err="1" smtClean="0">
                <a:solidFill>
                  <a:srgbClr val="0070C0"/>
                </a:solidFill>
                <a:latin typeface="NikoshBAN" panose="02000000000000000000" pitchFamily="2" charset="0"/>
                <a:cs typeface="NikoshBAN" panose="02000000000000000000" pitchFamily="2" charset="0"/>
              </a:rPr>
              <a:t>মক্কী</a:t>
            </a:r>
            <a:r>
              <a:rPr lang="en-US" sz="3600" b="1" dirty="0" smtClean="0">
                <a:solidFill>
                  <a:srgbClr val="0070C0"/>
                </a:solidFill>
                <a:latin typeface="NikoshBAN" panose="02000000000000000000" pitchFamily="2" charset="0"/>
                <a:cs typeface="NikoshBAN" panose="02000000000000000000" pitchFamily="2" charset="0"/>
              </a:rPr>
              <a:t> </a:t>
            </a:r>
            <a:r>
              <a:rPr lang="en-US" sz="3600" b="1" dirty="0" err="1" smtClean="0">
                <a:solidFill>
                  <a:srgbClr val="0070C0"/>
                </a:solidFill>
                <a:latin typeface="NikoshBAN" panose="02000000000000000000" pitchFamily="2" charset="0"/>
                <a:cs typeface="NikoshBAN" panose="02000000000000000000" pitchFamily="2" charset="0"/>
              </a:rPr>
              <a:t>জীবনী</a:t>
            </a:r>
            <a:r>
              <a:rPr lang="en-US" sz="3600" b="1" dirty="0" smtClean="0">
                <a:solidFill>
                  <a:srgbClr val="0070C0"/>
                </a:solidFill>
                <a:latin typeface="NikoshBAN" panose="02000000000000000000" pitchFamily="2" charset="0"/>
                <a:cs typeface="NikoshBAN" panose="02000000000000000000" pitchFamily="2" charset="0"/>
              </a:rPr>
              <a:t> </a:t>
            </a:r>
            <a:r>
              <a:rPr lang="en-US" sz="3600" b="1" dirty="0" err="1" smtClean="0">
                <a:solidFill>
                  <a:srgbClr val="0070C0"/>
                </a:solidFill>
                <a:latin typeface="NikoshBAN" panose="02000000000000000000" pitchFamily="2" charset="0"/>
                <a:cs typeface="NikoshBAN" panose="02000000000000000000" pitchFamily="2" charset="0"/>
              </a:rPr>
              <a:t>লিখ</a:t>
            </a:r>
            <a:r>
              <a:rPr lang="en-US" sz="3600" b="1" dirty="0" smtClean="0">
                <a:solidFill>
                  <a:srgbClr val="0070C0"/>
                </a:solidFill>
                <a:latin typeface="NikoshBAN" panose="02000000000000000000" pitchFamily="2" charset="0"/>
                <a:cs typeface="NikoshBAN" panose="02000000000000000000" pitchFamily="2" charset="0"/>
              </a:rPr>
              <a:t>? </a:t>
            </a:r>
            <a:endParaRPr lang="en-US" sz="36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59544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685800"/>
            <a:ext cx="21336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solidFill>
                  <a:srgbClr val="7030A0"/>
                </a:solidFill>
                <a:latin typeface="NikoshBAN" panose="02000000000000000000" pitchFamily="2" charset="0"/>
                <a:cs typeface="NikoshBAN" panose="02000000000000000000" pitchFamily="2" charset="0"/>
              </a:rPr>
              <a:t>মূল্যায়ন</a:t>
            </a:r>
            <a:r>
              <a:rPr lang="en-US" dirty="0" smtClean="0"/>
              <a:t> </a:t>
            </a:r>
            <a:endParaRPr lang="en-US" dirty="0"/>
          </a:p>
        </p:txBody>
      </p:sp>
      <p:sp>
        <p:nvSpPr>
          <p:cNvPr id="3" name="TextBox 2"/>
          <p:cNvSpPr txBox="1"/>
          <p:nvPr/>
        </p:nvSpPr>
        <p:spPr>
          <a:xfrm>
            <a:off x="1447800" y="2362200"/>
            <a:ext cx="6096000"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NikoshBAN" panose="02000000000000000000" pitchFamily="2" charset="0"/>
                <a:cs typeface="NikoshBAN" panose="02000000000000000000" pitchFamily="2" charset="0"/>
              </a:rPr>
              <a:t>১/ </a:t>
            </a:r>
            <a:r>
              <a:rPr lang="en-US" sz="2800" dirty="0" err="1" smtClean="0">
                <a:latin typeface="NikoshBAN" panose="02000000000000000000" pitchFamily="2" charset="0"/>
                <a:cs typeface="NikoshBAN" panose="02000000000000000000" pitchFamily="2" charset="0"/>
              </a:rPr>
              <a:t>মুসলিম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a:t>
            </a:r>
          </a:p>
          <a:p>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হাচির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শুনলে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a:t>
            </a:r>
          </a:p>
          <a:p>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৩/ </a:t>
            </a:r>
            <a:r>
              <a:rPr lang="en-US" sz="2800" dirty="0" err="1" smtClean="0">
                <a:latin typeface="NikoshBAN" panose="02000000000000000000" pitchFamily="2" charset="0"/>
                <a:cs typeface="NikoshBAN" panose="02000000000000000000" pitchFamily="2" charset="0"/>
              </a:rPr>
              <a:t>জানাযায়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উপস্থিত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হওয়া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p>
          <a:p>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৪/ </a:t>
            </a:r>
            <a:r>
              <a:rPr lang="en-US" sz="2800" dirty="0" err="1" smtClean="0">
                <a:latin typeface="NikoshBAN" panose="02000000000000000000" pitchFamily="2" charset="0"/>
                <a:cs typeface="NikoshBAN" panose="02000000000000000000" pitchFamily="2" charset="0"/>
              </a:rPr>
              <a:t>দাওয়াত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বিষয়ে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নির্দেশনা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800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71600" y="1371600"/>
            <a:ext cx="6477000" cy="3200400"/>
          </a:xfrm>
          <a:prstGeom prst="rect">
            <a:avLst/>
          </a:prstGeom>
        </p:spPr>
      </p:pic>
      <p:sp>
        <p:nvSpPr>
          <p:cNvPr id="3" name="Rectangle 2"/>
          <p:cNvSpPr/>
          <p:nvPr/>
        </p:nvSpPr>
        <p:spPr>
          <a:xfrm>
            <a:off x="3454976" y="381000"/>
            <a:ext cx="2310248" cy="769441"/>
          </a:xfrm>
          <a:prstGeom prst="rect">
            <a:avLst/>
          </a:prstGeom>
          <a:ln w="28575">
            <a:solidFill>
              <a:srgbClr val="FF0000"/>
            </a:solidFill>
          </a:ln>
        </p:spPr>
        <p:txBody>
          <a:bodyPr wrap="none">
            <a:spAutoFit/>
          </a:bodyPr>
          <a:lstStyle/>
          <a:p>
            <a:pPr algn="ctr"/>
            <a:r>
              <a:rPr lang="en-US" sz="4400" dirty="0" err="1">
                <a:latin typeface="NikoshBAN" panose="02000000000000000000" pitchFamily="2" charset="0"/>
                <a:cs typeface="NikoshBAN" panose="02000000000000000000" pitchFamily="2" charset="0"/>
              </a:rPr>
              <a:t>বাড়ির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কাজ</a:t>
            </a:r>
            <a:r>
              <a:rPr lang="en-US" sz="4400" dirty="0">
                <a:latin typeface="NikoshBAN" panose="02000000000000000000" pitchFamily="2" charset="0"/>
                <a:cs typeface="NikoshBAN" panose="02000000000000000000" pitchFamily="2" charset="0"/>
              </a:rPr>
              <a:t> </a:t>
            </a:r>
          </a:p>
        </p:txBody>
      </p:sp>
      <p:sp>
        <p:nvSpPr>
          <p:cNvPr id="5" name="Rectangle 4"/>
          <p:cNvSpPr/>
          <p:nvPr/>
        </p:nvSpPr>
        <p:spPr>
          <a:xfrm>
            <a:off x="381000" y="5124271"/>
            <a:ext cx="84582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dirty="0" err="1" smtClean="0">
                <a:latin typeface="NikoshBAN" panose="02000000000000000000" pitchFamily="2" charset="0"/>
                <a:cs typeface="NikoshBAN" panose="02000000000000000000" pitchFamily="2" charset="0"/>
              </a:rPr>
              <a:t>আলোচ্য</a:t>
            </a:r>
            <a:r>
              <a:rPr lang="en-US" sz="4000" b="1" dirty="0" smtClean="0">
                <a:latin typeface="NikoshBAN" panose="02000000000000000000" pitchFamily="2" charset="0"/>
                <a:cs typeface="NikoshBAN" panose="02000000000000000000" pitchFamily="2" charset="0"/>
              </a:rPr>
              <a:t> হাদীসে </a:t>
            </a:r>
            <a:r>
              <a:rPr lang="en-US" sz="4000" b="1" dirty="0" err="1" smtClean="0">
                <a:latin typeface="NikoshBAN" panose="02000000000000000000" pitchFamily="2" charset="0"/>
                <a:cs typeface="NikoshBAN" panose="02000000000000000000" pitchFamily="2" charset="0"/>
              </a:rPr>
              <a:t>আমাদের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নির্দেশনা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রয়েছে</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বিস্তাতির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লিখে</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আনবে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175760"/>
            <a:ext cx="7955280" cy="1920240"/>
          </a:xfrm>
          <a:prstGeom prst="rect">
            <a:avLst/>
          </a:prstGeom>
          <a:solidFill>
            <a:srgbClr val="FF0000"/>
          </a:solidFill>
        </p:spPr>
        <p:txBody>
          <a:bodyPr wrap="square" lIns="0" tIns="0" rIns="0" bIns="0" rtlCol="0">
            <a:spAutoFit/>
          </a:bodyPr>
          <a:lstStyle/>
          <a:p>
            <a:endParaRPr lang="en-US" dirty="0"/>
          </a:p>
        </p:txBody>
      </p:sp>
      <p:pic>
        <p:nvPicPr>
          <p:cNvPr id="4" name="Picture 3" descr="http://www.islamandlife.org/wp-content/uploads/2017/04/allah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39199" cy="6553200"/>
          </a:xfrm>
          <a:custGeom>
            <a:avLst/>
            <a:gdLst/>
            <a:ahLst/>
            <a:cxnLst/>
            <a:rect l="l" t="t" r="r" b="b"/>
            <a:pathLst>
              <a:path w="8305800" h="6229350">
                <a:moveTo>
                  <a:pt x="4441009" y="4610993"/>
                </a:moveTo>
                <a:lnTo>
                  <a:pt x="4418239" y="4616686"/>
                </a:lnTo>
                <a:cubicBezTo>
                  <a:pt x="4402109" y="4620481"/>
                  <a:pt x="4384557" y="4627123"/>
                  <a:pt x="4365581" y="4636610"/>
                </a:cubicBezTo>
                <a:cubicBezTo>
                  <a:pt x="4346606" y="4646098"/>
                  <a:pt x="4329053" y="4657721"/>
                  <a:pt x="4312924" y="4671478"/>
                </a:cubicBezTo>
                <a:cubicBezTo>
                  <a:pt x="4296795" y="4685235"/>
                  <a:pt x="4283275" y="4700890"/>
                  <a:pt x="4272364" y="4718443"/>
                </a:cubicBezTo>
                <a:cubicBezTo>
                  <a:pt x="4261453" y="4735995"/>
                  <a:pt x="4255997" y="4754733"/>
                  <a:pt x="4255997" y="4774658"/>
                </a:cubicBezTo>
                <a:cubicBezTo>
                  <a:pt x="4255997" y="4798377"/>
                  <a:pt x="4265248" y="4818776"/>
                  <a:pt x="4283749" y="4835854"/>
                </a:cubicBezTo>
                <a:cubicBezTo>
                  <a:pt x="4302250" y="4852932"/>
                  <a:pt x="4325258" y="4861471"/>
                  <a:pt x="4352773" y="4861471"/>
                </a:cubicBezTo>
                <a:cubicBezTo>
                  <a:pt x="4367953" y="4861471"/>
                  <a:pt x="4383134" y="4857913"/>
                  <a:pt x="4398314" y="4850797"/>
                </a:cubicBezTo>
                <a:cubicBezTo>
                  <a:pt x="4413495" y="4843682"/>
                  <a:pt x="4427252" y="4833245"/>
                  <a:pt x="4439586" y="4819488"/>
                </a:cubicBezTo>
                <a:cubicBezTo>
                  <a:pt x="4451920" y="4805730"/>
                  <a:pt x="4461645" y="4788890"/>
                  <a:pt x="4468761" y="4768965"/>
                </a:cubicBezTo>
                <a:cubicBezTo>
                  <a:pt x="4475877" y="4749041"/>
                  <a:pt x="4479435" y="4726270"/>
                  <a:pt x="4479435" y="4700653"/>
                </a:cubicBezTo>
                <a:lnTo>
                  <a:pt x="4479435" y="4689268"/>
                </a:lnTo>
                <a:cubicBezTo>
                  <a:pt x="4482281" y="4689268"/>
                  <a:pt x="4483942" y="4689031"/>
                  <a:pt x="4484416" y="4688556"/>
                </a:cubicBezTo>
                <a:cubicBezTo>
                  <a:pt x="4484890" y="4688082"/>
                  <a:pt x="4486076" y="4687845"/>
                  <a:pt x="4487974" y="4687845"/>
                </a:cubicBezTo>
                <a:lnTo>
                  <a:pt x="4500783" y="4687845"/>
                </a:lnTo>
                <a:cubicBezTo>
                  <a:pt x="4543478" y="4687845"/>
                  <a:pt x="4576448" y="4697807"/>
                  <a:pt x="4599693" y="4717731"/>
                </a:cubicBezTo>
                <a:cubicBezTo>
                  <a:pt x="4622938" y="4737655"/>
                  <a:pt x="4634560" y="4766593"/>
                  <a:pt x="4634560" y="4804544"/>
                </a:cubicBezTo>
                <a:cubicBezTo>
                  <a:pt x="4634560" y="4824469"/>
                  <a:pt x="4629342" y="4844868"/>
                  <a:pt x="4618906" y="4865741"/>
                </a:cubicBezTo>
                <a:cubicBezTo>
                  <a:pt x="4608469" y="4886614"/>
                  <a:pt x="4592577" y="4905589"/>
                  <a:pt x="4571229" y="4922667"/>
                </a:cubicBezTo>
                <a:cubicBezTo>
                  <a:pt x="4549882" y="4939745"/>
                  <a:pt x="4522604" y="4953740"/>
                  <a:pt x="4489397" y="4964651"/>
                </a:cubicBezTo>
                <a:cubicBezTo>
                  <a:pt x="4456190" y="4975562"/>
                  <a:pt x="4416816" y="4981017"/>
                  <a:pt x="4371274" y="4981017"/>
                </a:cubicBezTo>
                <a:cubicBezTo>
                  <a:pt x="4324784" y="4981017"/>
                  <a:pt x="4269755" y="4970581"/>
                  <a:pt x="4206187" y="4949708"/>
                </a:cubicBezTo>
                <a:lnTo>
                  <a:pt x="4317194" y="5109103"/>
                </a:lnTo>
                <a:cubicBezTo>
                  <a:pt x="4347555" y="5110051"/>
                  <a:pt x="4378153" y="5116930"/>
                  <a:pt x="4408988" y="5129738"/>
                </a:cubicBezTo>
                <a:cubicBezTo>
                  <a:pt x="4439823" y="5142547"/>
                  <a:pt x="4470659" y="5159388"/>
                  <a:pt x="4501494" y="5180261"/>
                </a:cubicBezTo>
                <a:cubicBezTo>
                  <a:pt x="4532329" y="5201134"/>
                  <a:pt x="4563165" y="5224854"/>
                  <a:pt x="4594000" y="5251419"/>
                </a:cubicBezTo>
                <a:cubicBezTo>
                  <a:pt x="4624835" y="5277985"/>
                  <a:pt x="4655434" y="5305025"/>
                  <a:pt x="4685795" y="5332540"/>
                </a:cubicBezTo>
                <a:lnTo>
                  <a:pt x="4771185" y="5405122"/>
                </a:lnTo>
                <a:lnTo>
                  <a:pt x="4771185" y="5339656"/>
                </a:lnTo>
                <a:cubicBezTo>
                  <a:pt x="4732285" y="5285575"/>
                  <a:pt x="4689352" y="5238137"/>
                  <a:pt x="4642388" y="5197339"/>
                </a:cubicBezTo>
                <a:cubicBezTo>
                  <a:pt x="4595423" y="5156541"/>
                  <a:pt x="4540157" y="5114795"/>
                  <a:pt x="4476589" y="5072100"/>
                </a:cubicBezTo>
                <a:cubicBezTo>
                  <a:pt x="4522130" y="5059766"/>
                  <a:pt x="4560081" y="5045534"/>
                  <a:pt x="4590442" y="5029405"/>
                </a:cubicBezTo>
                <a:cubicBezTo>
                  <a:pt x="4620803" y="5013276"/>
                  <a:pt x="4644997" y="4995249"/>
                  <a:pt x="4663024" y="4975325"/>
                </a:cubicBezTo>
                <a:cubicBezTo>
                  <a:pt x="4681051" y="4955400"/>
                  <a:pt x="4693622" y="4934053"/>
                  <a:pt x="4700738" y="4911282"/>
                </a:cubicBezTo>
                <a:cubicBezTo>
                  <a:pt x="4707854" y="4888511"/>
                  <a:pt x="4711412" y="4863843"/>
                  <a:pt x="4711412" y="4837277"/>
                </a:cubicBezTo>
                <a:cubicBezTo>
                  <a:pt x="4711412" y="4808814"/>
                  <a:pt x="4705482" y="4780825"/>
                  <a:pt x="4693622" y="4753310"/>
                </a:cubicBezTo>
                <a:cubicBezTo>
                  <a:pt x="4681762" y="4725796"/>
                  <a:pt x="4664921" y="4701602"/>
                  <a:pt x="4643099" y="4680729"/>
                </a:cubicBezTo>
                <a:cubicBezTo>
                  <a:pt x="4621278" y="4659856"/>
                  <a:pt x="4594712" y="4643015"/>
                  <a:pt x="4563402" y="4630206"/>
                </a:cubicBezTo>
                <a:cubicBezTo>
                  <a:pt x="4532092" y="4617398"/>
                  <a:pt x="4497462" y="4610993"/>
                  <a:pt x="4459511" y="4610993"/>
                </a:cubicBezTo>
                <a:close/>
                <a:moveTo>
                  <a:pt x="3450410" y="4610993"/>
                </a:moveTo>
                <a:lnTo>
                  <a:pt x="3427639" y="4616686"/>
                </a:lnTo>
                <a:cubicBezTo>
                  <a:pt x="3411509" y="4620481"/>
                  <a:pt x="3393957" y="4627123"/>
                  <a:pt x="3374982" y="4636610"/>
                </a:cubicBezTo>
                <a:cubicBezTo>
                  <a:pt x="3356006" y="4646098"/>
                  <a:pt x="3338453" y="4657721"/>
                  <a:pt x="3322324" y="4671478"/>
                </a:cubicBezTo>
                <a:cubicBezTo>
                  <a:pt x="3306195" y="4685235"/>
                  <a:pt x="3292675" y="4700890"/>
                  <a:pt x="3281764" y="4718443"/>
                </a:cubicBezTo>
                <a:cubicBezTo>
                  <a:pt x="3270853" y="4735995"/>
                  <a:pt x="3265397" y="4754733"/>
                  <a:pt x="3265397" y="4774658"/>
                </a:cubicBezTo>
                <a:cubicBezTo>
                  <a:pt x="3265397" y="4798377"/>
                  <a:pt x="3274648" y="4818776"/>
                  <a:pt x="3293150" y="4835854"/>
                </a:cubicBezTo>
                <a:cubicBezTo>
                  <a:pt x="3311650" y="4852932"/>
                  <a:pt x="3334659" y="4861471"/>
                  <a:pt x="3362173" y="4861471"/>
                </a:cubicBezTo>
                <a:cubicBezTo>
                  <a:pt x="3377354" y="4861471"/>
                  <a:pt x="3392534" y="4857913"/>
                  <a:pt x="3407714" y="4850797"/>
                </a:cubicBezTo>
                <a:cubicBezTo>
                  <a:pt x="3422895" y="4843682"/>
                  <a:pt x="3436652" y="4833245"/>
                  <a:pt x="3448987" y="4819488"/>
                </a:cubicBezTo>
                <a:cubicBezTo>
                  <a:pt x="3461320" y="4805730"/>
                  <a:pt x="3471046" y="4788890"/>
                  <a:pt x="3478161" y="4768965"/>
                </a:cubicBezTo>
                <a:cubicBezTo>
                  <a:pt x="3485277" y="4749041"/>
                  <a:pt x="3488835" y="4726270"/>
                  <a:pt x="3488835" y="4700653"/>
                </a:cubicBezTo>
                <a:lnTo>
                  <a:pt x="3488835" y="4689268"/>
                </a:lnTo>
                <a:cubicBezTo>
                  <a:pt x="3491682" y="4689268"/>
                  <a:pt x="3493342" y="4689031"/>
                  <a:pt x="3493817" y="4688556"/>
                </a:cubicBezTo>
                <a:cubicBezTo>
                  <a:pt x="3494291" y="4688082"/>
                  <a:pt x="3495476" y="4687845"/>
                  <a:pt x="3497374" y="4687845"/>
                </a:cubicBezTo>
                <a:lnTo>
                  <a:pt x="3510183" y="4687845"/>
                </a:lnTo>
                <a:cubicBezTo>
                  <a:pt x="3552878" y="4687845"/>
                  <a:pt x="3585848" y="4697807"/>
                  <a:pt x="3609093" y="4717731"/>
                </a:cubicBezTo>
                <a:cubicBezTo>
                  <a:pt x="3632338" y="4737655"/>
                  <a:pt x="3643960" y="4766593"/>
                  <a:pt x="3643960" y="4804544"/>
                </a:cubicBezTo>
                <a:cubicBezTo>
                  <a:pt x="3643960" y="4824469"/>
                  <a:pt x="3638742" y="4844868"/>
                  <a:pt x="3628306" y="4865741"/>
                </a:cubicBezTo>
                <a:cubicBezTo>
                  <a:pt x="3617869" y="4886614"/>
                  <a:pt x="3601977" y="4905589"/>
                  <a:pt x="3580629" y="4922667"/>
                </a:cubicBezTo>
                <a:cubicBezTo>
                  <a:pt x="3559282" y="4939745"/>
                  <a:pt x="3532005" y="4953740"/>
                  <a:pt x="3498797" y="4964651"/>
                </a:cubicBezTo>
                <a:cubicBezTo>
                  <a:pt x="3465590" y="4975562"/>
                  <a:pt x="3426216" y="4981017"/>
                  <a:pt x="3380674" y="4981017"/>
                </a:cubicBezTo>
                <a:cubicBezTo>
                  <a:pt x="3334184" y="4981017"/>
                  <a:pt x="3279155" y="4970581"/>
                  <a:pt x="3215587" y="4949708"/>
                </a:cubicBezTo>
                <a:lnTo>
                  <a:pt x="3326594" y="5109103"/>
                </a:lnTo>
                <a:cubicBezTo>
                  <a:pt x="3356955" y="5110051"/>
                  <a:pt x="3387553" y="5116930"/>
                  <a:pt x="3418388" y="5129738"/>
                </a:cubicBezTo>
                <a:cubicBezTo>
                  <a:pt x="3449223" y="5142547"/>
                  <a:pt x="3480059" y="5159388"/>
                  <a:pt x="3510894" y="5180261"/>
                </a:cubicBezTo>
                <a:cubicBezTo>
                  <a:pt x="3541729" y="5201134"/>
                  <a:pt x="3572565" y="5224854"/>
                  <a:pt x="3603400" y="5251419"/>
                </a:cubicBezTo>
                <a:cubicBezTo>
                  <a:pt x="3634236" y="5277985"/>
                  <a:pt x="3664834" y="5305025"/>
                  <a:pt x="3695195" y="5332540"/>
                </a:cubicBezTo>
                <a:lnTo>
                  <a:pt x="3780585" y="5405122"/>
                </a:lnTo>
                <a:lnTo>
                  <a:pt x="3780585" y="5339656"/>
                </a:lnTo>
                <a:cubicBezTo>
                  <a:pt x="3741685" y="5285575"/>
                  <a:pt x="3698752" y="5238137"/>
                  <a:pt x="3651788" y="5197339"/>
                </a:cubicBezTo>
                <a:cubicBezTo>
                  <a:pt x="3604824" y="5156541"/>
                  <a:pt x="3549557" y="5114795"/>
                  <a:pt x="3485989" y="5072100"/>
                </a:cubicBezTo>
                <a:cubicBezTo>
                  <a:pt x="3531530" y="5059766"/>
                  <a:pt x="3569481" y="5045534"/>
                  <a:pt x="3599842" y="5029405"/>
                </a:cubicBezTo>
                <a:cubicBezTo>
                  <a:pt x="3630203" y="5013276"/>
                  <a:pt x="3654397" y="4995249"/>
                  <a:pt x="3672424" y="4975325"/>
                </a:cubicBezTo>
                <a:cubicBezTo>
                  <a:pt x="3690451" y="4955400"/>
                  <a:pt x="3703022" y="4934053"/>
                  <a:pt x="3710138" y="4911282"/>
                </a:cubicBezTo>
                <a:cubicBezTo>
                  <a:pt x="3717254" y="4888511"/>
                  <a:pt x="3720812" y="4863843"/>
                  <a:pt x="3720812" y="4837277"/>
                </a:cubicBezTo>
                <a:cubicBezTo>
                  <a:pt x="3720812" y="4808814"/>
                  <a:pt x="3714882" y="4780825"/>
                  <a:pt x="3703022" y="4753310"/>
                </a:cubicBezTo>
                <a:cubicBezTo>
                  <a:pt x="3691162" y="4725796"/>
                  <a:pt x="3674322" y="4701602"/>
                  <a:pt x="3652499" y="4680729"/>
                </a:cubicBezTo>
                <a:cubicBezTo>
                  <a:pt x="3630678" y="4659856"/>
                  <a:pt x="3604112" y="4643015"/>
                  <a:pt x="3572802" y="4630206"/>
                </a:cubicBezTo>
                <a:cubicBezTo>
                  <a:pt x="3541493" y="4617398"/>
                  <a:pt x="3506862" y="4610993"/>
                  <a:pt x="3468911" y="4610993"/>
                </a:cubicBezTo>
                <a:close/>
                <a:moveTo>
                  <a:pt x="4889354" y="4360516"/>
                </a:moveTo>
                <a:lnTo>
                  <a:pt x="4889354" y="4558336"/>
                </a:lnTo>
                <a:cubicBezTo>
                  <a:pt x="4884610" y="4547900"/>
                  <a:pt x="4877732" y="4538886"/>
                  <a:pt x="4868718" y="4531296"/>
                </a:cubicBezTo>
                <a:cubicBezTo>
                  <a:pt x="4859705" y="4523706"/>
                  <a:pt x="4846185" y="4513269"/>
                  <a:pt x="4828158" y="4499986"/>
                </a:cubicBezTo>
                <a:lnTo>
                  <a:pt x="4751260" y="4499986"/>
                </a:lnTo>
                <a:lnTo>
                  <a:pt x="4700073" y="4499986"/>
                </a:lnTo>
                <a:lnTo>
                  <a:pt x="4125066" y="4499986"/>
                </a:lnTo>
                <a:lnTo>
                  <a:pt x="4172031" y="4568298"/>
                </a:lnTo>
                <a:lnTo>
                  <a:pt x="4754153" y="4568298"/>
                </a:lnTo>
                <a:lnTo>
                  <a:pt x="4799648" y="4568298"/>
                </a:lnTo>
                <a:lnTo>
                  <a:pt x="4816773" y="4568298"/>
                </a:lnTo>
                <a:cubicBezTo>
                  <a:pt x="4823414" y="4571145"/>
                  <a:pt x="4830767" y="4577312"/>
                  <a:pt x="4838832" y="4586800"/>
                </a:cubicBezTo>
                <a:cubicBezTo>
                  <a:pt x="4846896" y="4596287"/>
                  <a:pt x="4854724" y="4606724"/>
                  <a:pt x="4862314" y="4618109"/>
                </a:cubicBezTo>
                <a:cubicBezTo>
                  <a:pt x="4869904" y="4629495"/>
                  <a:pt x="4876308" y="4640880"/>
                  <a:pt x="4881527" y="4652265"/>
                </a:cubicBezTo>
                <a:cubicBezTo>
                  <a:pt x="4886745" y="4663651"/>
                  <a:pt x="4889354" y="4672664"/>
                  <a:pt x="4889354" y="4679306"/>
                </a:cubicBezTo>
                <a:lnTo>
                  <a:pt x="4889354" y="5240034"/>
                </a:lnTo>
                <a:lnTo>
                  <a:pt x="4963359" y="5308346"/>
                </a:lnTo>
                <a:lnTo>
                  <a:pt x="4963359" y="4568298"/>
                </a:lnTo>
                <a:lnTo>
                  <a:pt x="5105481" y="4568298"/>
                </a:lnTo>
                <a:lnTo>
                  <a:pt x="5122754" y="4568298"/>
                </a:lnTo>
                <a:lnTo>
                  <a:pt x="5343150" y="4568298"/>
                </a:lnTo>
                <a:cubicBezTo>
                  <a:pt x="5294762" y="4610045"/>
                  <a:pt x="5255388" y="4662702"/>
                  <a:pt x="5225027" y="4726270"/>
                </a:cubicBezTo>
                <a:cubicBezTo>
                  <a:pt x="5194666" y="4789838"/>
                  <a:pt x="5180434" y="4865266"/>
                  <a:pt x="5182332" y="4952554"/>
                </a:cubicBezTo>
                <a:cubicBezTo>
                  <a:pt x="5183280" y="5011378"/>
                  <a:pt x="5191582" y="5062138"/>
                  <a:pt x="5207237" y="5104833"/>
                </a:cubicBezTo>
                <a:cubicBezTo>
                  <a:pt x="5222892" y="5147528"/>
                  <a:pt x="5242342" y="5182870"/>
                  <a:pt x="5265587" y="5210859"/>
                </a:cubicBezTo>
                <a:cubicBezTo>
                  <a:pt x="5288832" y="5238848"/>
                  <a:pt x="5314924" y="5259721"/>
                  <a:pt x="5343861" y="5273479"/>
                </a:cubicBezTo>
                <a:cubicBezTo>
                  <a:pt x="5372799" y="5287236"/>
                  <a:pt x="5401500" y="5294114"/>
                  <a:pt x="5429963" y="5294114"/>
                </a:cubicBezTo>
                <a:cubicBezTo>
                  <a:pt x="5450836" y="5294114"/>
                  <a:pt x="5468626" y="5291268"/>
                  <a:pt x="5483332" y="5285575"/>
                </a:cubicBezTo>
                <a:cubicBezTo>
                  <a:pt x="5498038" y="5279883"/>
                  <a:pt x="5509898" y="5272293"/>
                  <a:pt x="5518911" y="5262805"/>
                </a:cubicBezTo>
                <a:cubicBezTo>
                  <a:pt x="5527925" y="5253317"/>
                  <a:pt x="5534566" y="5243118"/>
                  <a:pt x="5538836" y="5232207"/>
                </a:cubicBezTo>
                <a:cubicBezTo>
                  <a:pt x="5543105" y="5221296"/>
                  <a:pt x="5545240" y="5210622"/>
                  <a:pt x="5545240" y="5200185"/>
                </a:cubicBezTo>
                <a:cubicBezTo>
                  <a:pt x="5545240" y="5188800"/>
                  <a:pt x="5542631" y="5177415"/>
                  <a:pt x="5537412" y="5166029"/>
                </a:cubicBezTo>
                <a:cubicBezTo>
                  <a:pt x="5532194" y="5154644"/>
                  <a:pt x="5525315" y="5144682"/>
                  <a:pt x="5516776" y="5136143"/>
                </a:cubicBezTo>
                <a:cubicBezTo>
                  <a:pt x="5508237" y="5127604"/>
                  <a:pt x="5498038" y="5120962"/>
                  <a:pt x="5486178" y="5116218"/>
                </a:cubicBezTo>
                <a:cubicBezTo>
                  <a:pt x="5474319" y="5111474"/>
                  <a:pt x="5461273" y="5109103"/>
                  <a:pt x="5447041" y="5109103"/>
                </a:cubicBezTo>
                <a:cubicBezTo>
                  <a:pt x="5426168" y="5110051"/>
                  <a:pt x="5410276" y="5118116"/>
                  <a:pt x="5399365" y="5133296"/>
                </a:cubicBezTo>
                <a:cubicBezTo>
                  <a:pt x="5388454" y="5148477"/>
                  <a:pt x="5382999" y="5166978"/>
                  <a:pt x="5382999" y="5188800"/>
                </a:cubicBezTo>
                <a:cubicBezTo>
                  <a:pt x="5382999" y="5196390"/>
                  <a:pt x="5383473" y="5203980"/>
                  <a:pt x="5384422" y="5211571"/>
                </a:cubicBezTo>
                <a:cubicBezTo>
                  <a:pt x="5385371" y="5219161"/>
                  <a:pt x="5387742" y="5226751"/>
                  <a:pt x="5391538" y="5234341"/>
                </a:cubicBezTo>
                <a:cubicBezTo>
                  <a:pt x="5369716" y="5222956"/>
                  <a:pt x="5350503" y="5207301"/>
                  <a:pt x="5333899" y="5187377"/>
                </a:cubicBezTo>
                <a:cubicBezTo>
                  <a:pt x="5317296" y="5167452"/>
                  <a:pt x="5303301" y="5145393"/>
                  <a:pt x="5291916" y="5121199"/>
                </a:cubicBezTo>
                <a:cubicBezTo>
                  <a:pt x="5280530" y="5097006"/>
                  <a:pt x="5271754" y="5072575"/>
                  <a:pt x="5265587" y="5047906"/>
                </a:cubicBezTo>
                <a:cubicBezTo>
                  <a:pt x="5259420" y="5023238"/>
                  <a:pt x="5256337" y="5000467"/>
                  <a:pt x="5256337" y="4979594"/>
                </a:cubicBezTo>
                <a:cubicBezTo>
                  <a:pt x="5256337" y="4951131"/>
                  <a:pt x="5258471" y="4925277"/>
                  <a:pt x="5262741" y="4902031"/>
                </a:cubicBezTo>
                <a:cubicBezTo>
                  <a:pt x="5267010" y="4878786"/>
                  <a:pt x="5272466" y="4857676"/>
                  <a:pt x="5279107" y="4838700"/>
                </a:cubicBezTo>
                <a:cubicBezTo>
                  <a:pt x="5285749" y="4819725"/>
                  <a:pt x="5293339" y="4802172"/>
                  <a:pt x="5301878" y="4786043"/>
                </a:cubicBezTo>
                <a:cubicBezTo>
                  <a:pt x="5310417" y="4769914"/>
                  <a:pt x="5319430" y="4753785"/>
                  <a:pt x="5328918" y="4737655"/>
                </a:cubicBezTo>
                <a:cubicBezTo>
                  <a:pt x="5364972" y="4686421"/>
                  <a:pt x="5402686" y="4647284"/>
                  <a:pt x="5442060" y="4620244"/>
                </a:cubicBezTo>
                <a:cubicBezTo>
                  <a:pt x="5471591" y="4599964"/>
                  <a:pt x="5502322" y="4585154"/>
                  <a:pt x="5534255" y="4575814"/>
                </a:cubicBezTo>
                <a:lnTo>
                  <a:pt x="5549403" y="4572293"/>
                </a:lnTo>
                <a:lnTo>
                  <a:pt x="5559723" y="4610993"/>
                </a:lnTo>
                <a:cubicBezTo>
                  <a:pt x="5601469" y="4617635"/>
                  <a:pt x="5636337" y="4624751"/>
                  <a:pt x="5664326" y="4632341"/>
                </a:cubicBezTo>
                <a:cubicBezTo>
                  <a:pt x="5692315" y="4639931"/>
                  <a:pt x="5716034" y="4648707"/>
                  <a:pt x="5735484" y="4658670"/>
                </a:cubicBezTo>
                <a:cubicBezTo>
                  <a:pt x="5754934" y="4668632"/>
                  <a:pt x="5771775" y="4680492"/>
                  <a:pt x="5786007" y="4694249"/>
                </a:cubicBezTo>
                <a:cubicBezTo>
                  <a:pt x="5800238" y="4708006"/>
                  <a:pt x="5814470" y="4724373"/>
                  <a:pt x="5828702" y="4743348"/>
                </a:cubicBezTo>
                <a:lnTo>
                  <a:pt x="5595302" y="4907013"/>
                </a:lnTo>
                <a:lnTo>
                  <a:pt x="5692077" y="5033675"/>
                </a:lnTo>
                <a:cubicBezTo>
                  <a:pt x="5740465" y="5037470"/>
                  <a:pt x="5782923" y="5046246"/>
                  <a:pt x="5819451" y="5060003"/>
                </a:cubicBezTo>
                <a:cubicBezTo>
                  <a:pt x="5855979" y="5073760"/>
                  <a:pt x="5888238" y="5091313"/>
                  <a:pt x="5916227" y="5112660"/>
                </a:cubicBezTo>
                <a:cubicBezTo>
                  <a:pt x="5944215" y="5134008"/>
                  <a:pt x="5968647" y="5158676"/>
                  <a:pt x="5989520" y="5186665"/>
                </a:cubicBezTo>
                <a:cubicBezTo>
                  <a:pt x="6010393" y="5214654"/>
                  <a:pt x="6029368" y="5244304"/>
                  <a:pt x="6046446" y="5275613"/>
                </a:cubicBezTo>
                <a:lnTo>
                  <a:pt x="6091988" y="5305500"/>
                </a:lnTo>
                <a:lnTo>
                  <a:pt x="6091988" y="4720577"/>
                </a:lnTo>
                <a:lnTo>
                  <a:pt x="6161723" y="4720577"/>
                </a:lnTo>
                <a:cubicBezTo>
                  <a:pt x="6173108" y="4720577"/>
                  <a:pt x="6185205" y="4722949"/>
                  <a:pt x="6198014" y="4727693"/>
                </a:cubicBezTo>
                <a:cubicBezTo>
                  <a:pt x="6210822" y="4732437"/>
                  <a:pt x="6222208" y="4738841"/>
                  <a:pt x="6232170" y="4746906"/>
                </a:cubicBezTo>
                <a:cubicBezTo>
                  <a:pt x="6242132" y="4754971"/>
                  <a:pt x="6250434" y="4764458"/>
                  <a:pt x="6257075" y="4775369"/>
                </a:cubicBezTo>
                <a:cubicBezTo>
                  <a:pt x="6263717" y="4786280"/>
                  <a:pt x="6267038" y="4797903"/>
                  <a:pt x="6267038" y="4810237"/>
                </a:cubicBezTo>
                <a:cubicBezTo>
                  <a:pt x="6267038" y="4813083"/>
                  <a:pt x="6266563" y="4816879"/>
                  <a:pt x="6265614" y="4821622"/>
                </a:cubicBezTo>
                <a:cubicBezTo>
                  <a:pt x="6264666" y="4826366"/>
                  <a:pt x="6263243" y="4831110"/>
                  <a:pt x="6261345" y="4835854"/>
                </a:cubicBezTo>
                <a:cubicBezTo>
                  <a:pt x="6250908" y="4828264"/>
                  <a:pt x="6241421" y="4823757"/>
                  <a:pt x="6232882" y="4822334"/>
                </a:cubicBezTo>
                <a:cubicBezTo>
                  <a:pt x="6224343" y="4820911"/>
                  <a:pt x="6216278" y="4820199"/>
                  <a:pt x="6208688" y="4820199"/>
                </a:cubicBezTo>
                <a:cubicBezTo>
                  <a:pt x="6185917" y="4820199"/>
                  <a:pt x="6167890" y="4828027"/>
                  <a:pt x="6154607" y="4843682"/>
                </a:cubicBezTo>
                <a:cubicBezTo>
                  <a:pt x="6141324" y="4859336"/>
                  <a:pt x="6134683" y="4876177"/>
                  <a:pt x="6134683" y="4894204"/>
                </a:cubicBezTo>
                <a:cubicBezTo>
                  <a:pt x="6134683" y="4902743"/>
                  <a:pt x="6136106" y="4912231"/>
                  <a:pt x="6138952" y="4922667"/>
                </a:cubicBezTo>
                <a:cubicBezTo>
                  <a:pt x="6141799" y="4933104"/>
                  <a:pt x="6146780" y="4942829"/>
                  <a:pt x="6153896" y="4951842"/>
                </a:cubicBezTo>
                <a:cubicBezTo>
                  <a:pt x="6161012" y="4960856"/>
                  <a:pt x="6169788" y="4968446"/>
                  <a:pt x="6180224" y="4974613"/>
                </a:cubicBezTo>
                <a:cubicBezTo>
                  <a:pt x="6190661" y="4980780"/>
                  <a:pt x="6203944" y="4983864"/>
                  <a:pt x="6220073" y="4983864"/>
                </a:cubicBezTo>
                <a:cubicBezTo>
                  <a:pt x="6232407" y="4983864"/>
                  <a:pt x="6244979" y="4981255"/>
                  <a:pt x="6257787" y="4976036"/>
                </a:cubicBezTo>
                <a:cubicBezTo>
                  <a:pt x="6270596" y="4970818"/>
                  <a:pt x="6282218" y="4962042"/>
                  <a:pt x="6292655" y="4949708"/>
                </a:cubicBezTo>
                <a:cubicBezTo>
                  <a:pt x="6303091" y="4937373"/>
                  <a:pt x="6311393" y="4921244"/>
                  <a:pt x="6317560" y="4901320"/>
                </a:cubicBezTo>
                <a:cubicBezTo>
                  <a:pt x="6323727" y="4881396"/>
                  <a:pt x="6326811" y="4856727"/>
                  <a:pt x="6326811" y="4827315"/>
                </a:cubicBezTo>
                <a:cubicBezTo>
                  <a:pt x="6326811" y="4807391"/>
                  <a:pt x="6322067" y="4785332"/>
                  <a:pt x="6312579" y="4761138"/>
                </a:cubicBezTo>
                <a:cubicBezTo>
                  <a:pt x="6303091" y="4736944"/>
                  <a:pt x="6287436" y="4714173"/>
                  <a:pt x="6265614" y="4692826"/>
                </a:cubicBezTo>
                <a:cubicBezTo>
                  <a:pt x="6243793" y="4671478"/>
                  <a:pt x="6214855" y="4653688"/>
                  <a:pt x="6178801" y="4639457"/>
                </a:cubicBezTo>
                <a:cubicBezTo>
                  <a:pt x="6142748" y="4625225"/>
                  <a:pt x="6098155" y="4618109"/>
                  <a:pt x="6045023" y="4618109"/>
                </a:cubicBezTo>
                <a:cubicBezTo>
                  <a:pt x="6043126" y="4618109"/>
                  <a:pt x="6040754" y="4618109"/>
                  <a:pt x="6037907" y="4618109"/>
                </a:cubicBezTo>
                <a:cubicBezTo>
                  <a:pt x="6035061" y="4618109"/>
                  <a:pt x="6032689" y="4618584"/>
                  <a:pt x="6030792" y="4619532"/>
                </a:cubicBezTo>
                <a:cubicBezTo>
                  <a:pt x="6028894" y="4619532"/>
                  <a:pt x="6026522" y="4619770"/>
                  <a:pt x="6023676" y="4620244"/>
                </a:cubicBezTo>
                <a:cubicBezTo>
                  <a:pt x="6020829" y="4620718"/>
                  <a:pt x="6018457" y="4620956"/>
                  <a:pt x="6016560" y="4620956"/>
                </a:cubicBezTo>
                <a:lnTo>
                  <a:pt x="6016560" y="5131873"/>
                </a:lnTo>
                <a:cubicBezTo>
                  <a:pt x="5999482" y="5108154"/>
                  <a:pt x="5982167" y="5086569"/>
                  <a:pt x="5964614" y="5067119"/>
                </a:cubicBezTo>
                <a:cubicBezTo>
                  <a:pt x="5947062" y="5047669"/>
                  <a:pt x="5928086" y="5029879"/>
                  <a:pt x="5907687" y="5013750"/>
                </a:cubicBezTo>
                <a:cubicBezTo>
                  <a:pt x="5887289" y="4997621"/>
                  <a:pt x="5864755" y="4982203"/>
                  <a:pt x="5840087" y="4967497"/>
                </a:cubicBezTo>
                <a:cubicBezTo>
                  <a:pt x="5815419" y="4952791"/>
                  <a:pt x="5787430" y="4937848"/>
                  <a:pt x="5756120" y="4922667"/>
                </a:cubicBezTo>
                <a:lnTo>
                  <a:pt x="5938286" y="4801698"/>
                </a:lnTo>
                <a:cubicBezTo>
                  <a:pt x="5911720" y="4760901"/>
                  <a:pt x="5880410" y="4719866"/>
                  <a:pt x="5844356" y="4678594"/>
                </a:cubicBezTo>
                <a:cubicBezTo>
                  <a:pt x="5808303" y="4637322"/>
                  <a:pt x="5770352" y="4600557"/>
                  <a:pt x="5730503" y="4568298"/>
                </a:cubicBezTo>
                <a:lnTo>
                  <a:pt x="6400881" y="4568298"/>
                </a:lnTo>
                <a:lnTo>
                  <a:pt x="6413624" y="4568298"/>
                </a:lnTo>
                <a:lnTo>
                  <a:pt x="6675552" y="4568298"/>
                </a:lnTo>
                <a:cubicBezTo>
                  <a:pt x="6664167" y="4578735"/>
                  <a:pt x="6653019" y="4590357"/>
                  <a:pt x="6642108" y="4603166"/>
                </a:cubicBezTo>
                <a:cubicBezTo>
                  <a:pt x="6631197" y="4615975"/>
                  <a:pt x="6621472" y="4630206"/>
                  <a:pt x="6612933" y="4645861"/>
                </a:cubicBezTo>
                <a:cubicBezTo>
                  <a:pt x="6604394" y="4661516"/>
                  <a:pt x="6597278" y="4678120"/>
                  <a:pt x="6591585" y="4695672"/>
                </a:cubicBezTo>
                <a:cubicBezTo>
                  <a:pt x="6585893" y="4713224"/>
                  <a:pt x="6583046" y="4731014"/>
                  <a:pt x="6583046" y="4749041"/>
                </a:cubicBezTo>
                <a:cubicBezTo>
                  <a:pt x="6583046" y="4783197"/>
                  <a:pt x="6588739" y="4812372"/>
                  <a:pt x="6600124" y="4836566"/>
                </a:cubicBezTo>
                <a:cubicBezTo>
                  <a:pt x="6611510" y="4860760"/>
                  <a:pt x="6625741" y="4880921"/>
                  <a:pt x="6642819" y="4897050"/>
                </a:cubicBezTo>
                <a:cubicBezTo>
                  <a:pt x="6659897" y="4913180"/>
                  <a:pt x="6678636" y="4925039"/>
                  <a:pt x="6699035" y="4932630"/>
                </a:cubicBezTo>
                <a:cubicBezTo>
                  <a:pt x="6719433" y="4940220"/>
                  <a:pt x="6738646" y="4944015"/>
                  <a:pt x="6756673" y="4944015"/>
                </a:cubicBezTo>
                <a:cubicBezTo>
                  <a:pt x="6768058" y="4944015"/>
                  <a:pt x="6780155" y="4942355"/>
                  <a:pt x="6792964" y="4939034"/>
                </a:cubicBezTo>
                <a:cubicBezTo>
                  <a:pt x="6805772" y="4935713"/>
                  <a:pt x="6818581" y="4931444"/>
                  <a:pt x="6831389" y="4926225"/>
                </a:cubicBezTo>
                <a:cubicBezTo>
                  <a:pt x="6844198" y="4921007"/>
                  <a:pt x="6856295" y="4915789"/>
                  <a:pt x="6867680" y="4910570"/>
                </a:cubicBezTo>
                <a:cubicBezTo>
                  <a:pt x="6879065" y="4905352"/>
                  <a:pt x="6889028" y="4900845"/>
                  <a:pt x="6897567" y="4897050"/>
                </a:cubicBezTo>
                <a:lnTo>
                  <a:pt x="6898990" y="4898474"/>
                </a:lnTo>
                <a:lnTo>
                  <a:pt x="6897567" y="4898474"/>
                </a:lnTo>
                <a:cubicBezTo>
                  <a:pt x="6900413" y="4906064"/>
                  <a:pt x="6903259" y="4913654"/>
                  <a:pt x="6906106" y="4921244"/>
                </a:cubicBezTo>
                <a:cubicBezTo>
                  <a:pt x="6908952" y="4928834"/>
                  <a:pt x="6910375" y="4937373"/>
                  <a:pt x="6910375" y="4946861"/>
                </a:cubicBezTo>
                <a:cubicBezTo>
                  <a:pt x="6910375" y="4960144"/>
                  <a:pt x="6907529" y="4973427"/>
                  <a:pt x="6901836" y="4986710"/>
                </a:cubicBezTo>
                <a:cubicBezTo>
                  <a:pt x="6896143" y="4999993"/>
                  <a:pt x="6887604" y="5011853"/>
                  <a:pt x="6876219" y="5022289"/>
                </a:cubicBezTo>
                <a:cubicBezTo>
                  <a:pt x="6864834" y="5032726"/>
                  <a:pt x="6850365" y="5041265"/>
                  <a:pt x="6832812" y="5047906"/>
                </a:cubicBezTo>
                <a:cubicBezTo>
                  <a:pt x="6815260" y="5054548"/>
                  <a:pt x="6794150" y="5057868"/>
                  <a:pt x="6769481" y="5057868"/>
                </a:cubicBezTo>
                <a:cubicBezTo>
                  <a:pt x="6729633" y="5057868"/>
                  <a:pt x="6692630" y="5046720"/>
                  <a:pt x="6658474" y="5024424"/>
                </a:cubicBezTo>
                <a:cubicBezTo>
                  <a:pt x="6624318" y="5002128"/>
                  <a:pt x="6594669" y="4971292"/>
                  <a:pt x="6569526" y="4931918"/>
                </a:cubicBezTo>
                <a:cubicBezTo>
                  <a:pt x="6544384" y="4892544"/>
                  <a:pt x="6524696" y="4846291"/>
                  <a:pt x="6510465" y="4793159"/>
                </a:cubicBezTo>
                <a:cubicBezTo>
                  <a:pt x="6496233" y="4740027"/>
                  <a:pt x="6489117" y="4682626"/>
                  <a:pt x="6489117" y="4620956"/>
                </a:cubicBezTo>
                <a:lnTo>
                  <a:pt x="6437883" y="4592492"/>
                </a:lnTo>
                <a:cubicBezTo>
                  <a:pt x="6435985" y="4602929"/>
                  <a:pt x="6435037" y="4611942"/>
                  <a:pt x="6435037" y="4619532"/>
                </a:cubicBezTo>
                <a:cubicBezTo>
                  <a:pt x="6435037" y="4627123"/>
                  <a:pt x="6435037" y="4634239"/>
                  <a:pt x="6435037" y="4640880"/>
                </a:cubicBezTo>
                <a:cubicBezTo>
                  <a:pt x="6435037" y="4705397"/>
                  <a:pt x="6442153" y="4768491"/>
                  <a:pt x="6456384" y="4830161"/>
                </a:cubicBezTo>
                <a:cubicBezTo>
                  <a:pt x="6470616" y="4891832"/>
                  <a:pt x="6492201" y="4947098"/>
                  <a:pt x="6521138" y="4995961"/>
                </a:cubicBezTo>
                <a:cubicBezTo>
                  <a:pt x="6550076" y="5044823"/>
                  <a:pt x="6586130" y="5084197"/>
                  <a:pt x="6629299" y="5114084"/>
                </a:cubicBezTo>
                <a:cubicBezTo>
                  <a:pt x="6672469" y="5143970"/>
                  <a:pt x="6723466" y="5158913"/>
                  <a:pt x="6782290" y="5158913"/>
                </a:cubicBezTo>
                <a:cubicBezTo>
                  <a:pt x="6813600" y="5158913"/>
                  <a:pt x="6841351" y="5153221"/>
                  <a:pt x="6865545" y="5141835"/>
                </a:cubicBezTo>
                <a:cubicBezTo>
                  <a:pt x="6889739" y="5130450"/>
                  <a:pt x="6910138" y="5115507"/>
                  <a:pt x="6926742" y="5097006"/>
                </a:cubicBezTo>
                <a:cubicBezTo>
                  <a:pt x="6943345" y="5078504"/>
                  <a:pt x="6955679" y="5057157"/>
                  <a:pt x="6963744" y="5032963"/>
                </a:cubicBezTo>
                <a:cubicBezTo>
                  <a:pt x="6971809" y="5008769"/>
                  <a:pt x="6975841" y="4983389"/>
                  <a:pt x="6975841" y="4956823"/>
                </a:cubicBezTo>
                <a:cubicBezTo>
                  <a:pt x="6975841" y="4921719"/>
                  <a:pt x="6967776" y="4888749"/>
                  <a:pt x="6951647" y="4857913"/>
                </a:cubicBezTo>
                <a:cubicBezTo>
                  <a:pt x="6935518" y="4827078"/>
                  <a:pt x="6908003" y="4797903"/>
                  <a:pt x="6869103" y="4770388"/>
                </a:cubicBezTo>
                <a:cubicBezTo>
                  <a:pt x="6844435" y="4798852"/>
                  <a:pt x="6818581" y="4820911"/>
                  <a:pt x="6791541" y="4836566"/>
                </a:cubicBezTo>
                <a:cubicBezTo>
                  <a:pt x="6764500" y="4852221"/>
                  <a:pt x="6740069" y="4860048"/>
                  <a:pt x="6718247" y="4860048"/>
                </a:cubicBezTo>
                <a:cubicBezTo>
                  <a:pt x="6701169" y="4860048"/>
                  <a:pt x="6687175" y="4854830"/>
                  <a:pt x="6676264" y="4844393"/>
                </a:cubicBezTo>
                <a:cubicBezTo>
                  <a:pt x="6665353" y="4833957"/>
                  <a:pt x="6659897" y="4818302"/>
                  <a:pt x="6659897" y="4797429"/>
                </a:cubicBezTo>
                <a:cubicBezTo>
                  <a:pt x="6659897" y="4785094"/>
                  <a:pt x="6662981" y="4770626"/>
                  <a:pt x="6669148" y="4754022"/>
                </a:cubicBezTo>
                <a:cubicBezTo>
                  <a:pt x="6675315" y="4737418"/>
                  <a:pt x="6684091" y="4720577"/>
                  <a:pt x="6695477" y="4703499"/>
                </a:cubicBezTo>
                <a:cubicBezTo>
                  <a:pt x="6706862" y="4686421"/>
                  <a:pt x="6720145" y="4669581"/>
                  <a:pt x="6735325" y="4652977"/>
                </a:cubicBezTo>
                <a:cubicBezTo>
                  <a:pt x="6750506" y="4636373"/>
                  <a:pt x="6767584" y="4621430"/>
                  <a:pt x="6786559" y="4608147"/>
                </a:cubicBezTo>
                <a:cubicBezTo>
                  <a:pt x="6813125" y="4659381"/>
                  <a:pt x="6849416" y="4701365"/>
                  <a:pt x="6895432" y="4734098"/>
                </a:cubicBezTo>
                <a:cubicBezTo>
                  <a:pt x="6941448" y="4766830"/>
                  <a:pt x="6994342" y="4783197"/>
                  <a:pt x="7054115" y="4783197"/>
                </a:cubicBezTo>
                <a:lnTo>
                  <a:pt x="7079732" y="4783197"/>
                </a:lnTo>
                <a:cubicBezTo>
                  <a:pt x="7071193" y="4802172"/>
                  <a:pt x="7063840" y="4819250"/>
                  <a:pt x="7057673" y="4834431"/>
                </a:cubicBezTo>
                <a:cubicBezTo>
                  <a:pt x="7051506" y="4849611"/>
                  <a:pt x="7046288" y="4864555"/>
                  <a:pt x="7042018" y="4879261"/>
                </a:cubicBezTo>
                <a:cubicBezTo>
                  <a:pt x="7037749" y="4893967"/>
                  <a:pt x="7034428" y="4908910"/>
                  <a:pt x="7032056" y="4924091"/>
                </a:cubicBezTo>
                <a:cubicBezTo>
                  <a:pt x="7029684" y="4939271"/>
                  <a:pt x="7027549" y="4955875"/>
                  <a:pt x="7025652" y="4973902"/>
                </a:cubicBezTo>
                <a:cubicBezTo>
                  <a:pt x="7025652" y="5025136"/>
                  <a:pt x="7030870" y="5075184"/>
                  <a:pt x="7041307" y="5124046"/>
                </a:cubicBezTo>
                <a:cubicBezTo>
                  <a:pt x="7051743" y="5172908"/>
                  <a:pt x="7065026" y="5222956"/>
                  <a:pt x="7081155" y="5274190"/>
                </a:cubicBezTo>
                <a:lnTo>
                  <a:pt x="7132389" y="5304077"/>
                </a:lnTo>
                <a:lnTo>
                  <a:pt x="7129543" y="5279883"/>
                </a:lnTo>
                <a:cubicBezTo>
                  <a:pt x="7121953" y="5251419"/>
                  <a:pt x="7114600" y="5220110"/>
                  <a:pt x="7107484" y="5185954"/>
                </a:cubicBezTo>
                <a:cubicBezTo>
                  <a:pt x="7100368" y="5151798"/>
                  <a:pt x="7096810" y="5111474"/>
                  <a:pt x="7096810" y="5064984"/>
                </a:cubicBezTo>
                <a:cubicBezTo>
                  <a:pt x="7096810" y="5009955"/>
                  <a:pt x="7106535" y="4959433"/>
                  <a:pt x="7125985" y="4913417"/>
                </a:cubicBezTo>
                <a:cubicBezTo>
                  <a:pt x="7145435" y="4867401"/>
                  <a:pt x="7176508" y="4826366"/>
                  <a:pt x="7219203" y="4790313"/>
                </a:cubicBezTo>
                <a:lnTo>
                  <a:pt x="7128120" y="4665074"/>
                </a:lnTo>
                <a:cubicBezTo>
                  <a:pt x="7069296" y="4679306"/>
                  <a:pt x="7029921" y="4686421"/>
                  <a:pt x="7009997" y="4686421"/>
                </a:cubicBezTo>
                <a:cubicBezTo>
                  <a:pt x="6967302" y="4686421"/>
                  <a:pt x="6930062" y="4675510"/>
                  <a:pt x="6898278" y="4653688"/>
                </a:cubicBezTo>
                <a:cubicBezTo>
                  <a:pt x="6866494" y="4631867"/>
                  <a:pt x="6842537" y="4605775"/>
                  <a:pt x="6826408" y="4575414"/>
                </a:cubicBezTo>
                <a:cubicBezTo>
                  <a:pt x="6828306" y="4573517"/>
                  <a:pt x="6830203" y="4572093"/>
                  <a:pt x="6832101" y="4571145"/>
                </a:cubicBezTo>
                <a:cubicBezTo>
                  <a:pt x="6833998" y="4570196"/>
                  <a:pt x="6835896" y="4569247"/>
                  <a:pt x="6837794" y="4568298"/>
                </a:cubicBezTo>
                <a:lnTo>
                  <a:pt x="7294631" y="4568298"/>
                </a:lnTo>
                <a:lnTo>
                  <a:pt x="7244820" y="4499986"/>
                </a:lnTo>
                <a:lnTo>
                  <a:pt x="6363813" y="4499986"/>
                </a:lnTo>
                <a:lnTo>
                  <a:pt x="6353916" y="4499986"/>
                </a:lnTo>
                <a:lnTo>
                  <a:pt x="5535278" y="4499986"/>
                </a:lnTo>
                <a:lnTo>
                  <a:pt x="5488564" y="4499986"/>
                </a:lnTo>
                <a:lnTo>
                  <a:pt x="5068673" y="4499986"/>
                </a:lnTo>
                <a:lnTo>
                  <a:pt x="5057093" y="4499986"/>
                </a:lnTo>
                <a:lnTo>
                  <a:pt x="4961936" y="4499986"/>
                </a:lnTo>
                <a:lnTo>
                  <a:pt x="4954820" y="4477216"/>
                </a:lnTo>
                <a:cubicBezTo>
                  <a:pt x="4950076" y="4458240"/>
                  <a:pt x="4942723" y="4436892"/>
                  <a:pt x="4932761" y="4413173"/>
                </a:cubicBezTo>
                <a:cubicBezTo>
                  <a:pt x="4922799" y="4389453"/>
                  <a:pt x="4908330" y="4371901"/>
                  <a:pt x="4889354" y="4360516"/>
                </a:cubicBezTo>
                <a:close/>
                <a:moveTo>
                  <a:pt x="2965304" y="4360516"/>
                </a:moveTo>
                <a:lnTo>
                  <a:pt x="2965304" y="4558336"/>
                </a:lnTo>
                <a:cubicBezTo>
                  <a:pt x="2960560" y="4547900"/>
                  <a:pt x="2953682" y="4538886"/>
                  <a:pt x="2944668" y="4531296"/>
                </a:cubicBezTo>
                <a:cubicBezTo>
                  <a:pt x="2935655" y="4523706"/>
                  <a:pt x="2922135" y="4513269"/>
                  <a:pt x="2904108" y="4499986"/>
                </a:cubicBezTo>
                <a:lnTo>
                  <a:pt x="2832568" y="4499986"/>
                </a:lnTo>
                <a:lnTo>
                  <a:pt x="2776023" y="4499986"/>
                </a:lnTo>
                <a:lnTo>
                  <a:pt x="2128890" y="4499986"/>
                </a:lnTo>
                <a:lnTo>
                  <a:pt x="2115292" y="4499986"/>
                </a:lnTo>
                <a:lnTo>
                  <a:pt x="2056309" y="4499986"/>
                </a:lnTo>
                <a:lnTo>
                  <a:pt x="2049193" y="4477216"/>
                </a:lnTo>
                <a:cubicBezTo>
                  <a:pt x="2044449" y="4457291"/>
                  <a:pt x="2037333" y="4435706"/>
                  <a:pt x="2027845" y="4412461"/>
                </a:cubicBezTo>
                <a:cubicBezTo>
                  <a:pt x="2018357" y="4389216"/>
                  <a:pt x="2003177" y="4372375"/>
                  <a:pt x="1982304" y="4361939"/>
                </a:cubicBezTo>
                <a:lnTo>
                  <a:pt x="1982304" y="4559759"/>
                </a:lnTo>
                <a:cubicBezTo>
                  <a:pt x="1977560" y="4548374"/>
                  <a:pt x="1970919" y="4538649"/>
                  <a:pt x="1962380" y="4530584"/>
                </a:cubicBezTo>
                <a:cubicBezTo>
                  <a:pt x="1953841" y="4522520"/>
                  <a:pt x="1940558" y="4512320"/>
                  <a:pt x="1922531" y="4499986"/>
                </a:cubicBezTo>
                <a:lnTo>
                  <a:pt x="984662" y="4499986"/>
                </a:lnTo>
                <a:lnTo>
                  <a:pt x="1031627" y="4568298"/>
                </a:lnTo>
                <a:lnTo>
                  <a:pt x="1720441" y="4568298"/>
                </a:lnTo>
                <a:lnTo>
                  <a:pt x="1720441" y="5006634"/>
                </a:lnTo>
                <a:lnTo>
                  <a:pt x="1714748" y="4995249"/>
                </a:lnTo>
                <a:cubicBezTo>
                  <a:pt x="1712850" y="4989556"/>
                  <a:pt x="1709056" y="4981729"/>
                  <a:pt x="1703363" y="4971767"/>
                </a:cubicBezTo>
                <a:cubicBezTo>
                  <a:pt x="1697671" y="4961805"/>
                  <a:pt x="1691978" y="4952554"/>
                  <a:pt x="1686285" y="4944015"/>
                </a:cubicBezTo>
                <a:cubicBezTo>
                  <a:pt x="1678694" y="4931681"/>
                  <a:pt x="1671816" y="4919109"/>
                  <a:pt x="1665649" y="4906301"/>
                </a:cubicBezTo>
                <a:cubicBezTo>
                  <a:pt x="1659482" y="4893492"/>
                  <a:pt x="1655449" y="4880921"/>
                  <a:pt x="1653552" y="4868587"/>
                </a:cubicBezTo>
                <a:cubicBezTo>
                  <a:pt x="1645962" y="4824943"/>
                  <a:pt x="1633390" y="4787466"/>
                  <a:pt x="1615838" y="4756157"/>
                </a:cubicBezTo>
                <a:cubicBezTo>
                  <a:pt x="1598286" y="4724847"/>
                  <a:pt x="1578836" y="4699704"/>
                  <a:pt x="1557488" y="4680729"/>
                </a:cubicBezTo>
                <a:cubicBezTo>
                  <a:pt x="1536140" y="4661753"/>
                  <a:pt x="1514081" y="4647759"/>
                  <a:pt x="1491311" y="4638745"/>
                </a:cubicBezTo>
                <a:cubicBezTo>
                  <a:pt x="1468540" y="4629732"/>
                  <a:pt x="1447667" y="4625225"/>
                  <a:pt x="1428691" y="4625225"/>
                </a:cubicBezTo>
                <a:cubicBezTo>
                  <a:pt x="1406869" y="4625225"/>
                  <a:pt x="1386708" y="4628783"/>
                  <a:pt x="1368207" y="4635899"/>
                </a:cubicBezTo>
                <a:cubicBezTo>
                  <a:pt x="1349705" y="4643015"/>
                  <a:pt x="1333576" y="4652740"/>
                  <a:pt x="1319819" y="4665074"/>
                </a:cubicBezTo>
                <a:cubicBezTo>
                  <a:pt x="1306062" y="4677408"/>
                  <a:pt x="1295388" y="4691877"/>
                  <a:pt x="1287798" y="4708480"/>
                </a:cubicBezTo>
                <a:cubicBezTo>
                  <a:pt x="1280207" y="4725084"/>
                  <a:pt x="1276412" y="4742399"/>
                  <a:pt x="1276412" y="4760426"/>
                </a:cubicBezTo>
                <a:cubicBezTo>
                  <a:pt x="1276412" y="4790787"/>
                  <a:pt x="1287086" y="4816167"/>
                  <a:pt x="1308433" y="4836566"/>
                </a:cubicBezTo>
                <a:cubicBezTo>
                  <a:pt x="1329781" y="4856964"/>
                  <a:pt x="1354212" y="4867164"/>
                  <a:pt x="1381727" y="4867164"/>
                </a:cubicBezTo>
                <a:cubicBezTo>
                  <a:pt x="1412088" y="4867164"/>
                  <a:pt x="1435333" y="4858150"/>
                  <a:pt x="1451462" y="4840124"/>
                </a:cubicBezTo>
                <a:cubicBezTo>
                  <a:pt x="1467591" y="4822097"/>
                  <a:pt x="1475656" y="4800749"/>
                  <a:pt x="1475656" y="4776081"/>
                </a:cubicBezTo>
                <a:cubicBezTo>
                  <a:pt x="1475656" y="4759003"/>
                  <a:pt x="1471861" y="4743348"/>
                  <a:pt x="1464270" y="4729116"/>
                </a:cubicBezTo>
                <a:cubicBezTo>
                  <a:pt x="1465219" y="4728168"/>
                  <a:pt x="1465456" y="4727930"/>
                  <a:pt x="1464982" y="4728405"/>
                </a:cubicBezTo>
                <a:cubicBezTo>
                  <a:pt x="1464508" y="4728879"/>
                  <a:pt x="1467117" y="4729116"/>
                  <a:pt x="1472809" y="4729116"/>
                </a:cubicBezTo>
                <a:cubicBezTo>
                  <a:pt x="1488939" y="4729116"/>
                  <a:pt x="1503645" y="4732674"/>
                  <a:pt x="1516928" y="4739790"/>
                </a:cubicBezTo>
                <a:cubicBezTo>
                  <a:pt x="1530211" y="4746906"/>
                  <a:pt x="1541833" y="4756394"/>
                  <a:pt x="1551795" y="4768254"/>
                </a:cubicBezTo>
                <a:cubicBezTo>
                  <a:pt x="1561758" y="4780113"/>
                  <a:pt x="1569348" y="4793633"/>
                  <a:pt x="1574566" y="4808814"/>
                </a:cubicBezTo>
                <a:cubicBezTo>
                  <a:pt x="1579784" y="4823994"/>
                  <a:pt x="1582393" y="4839649"/>
                  <a:pt x="1582393" y="4855778"/>
                </a:cubicBezTo>
                <a:cubicBezTo>
                  <a:pt x="1582393" y="4876652"/>
                  <a:pt x="1578836" y="4896813"/>
                  <a:pt x="1571720" y="4916263"/>
                </a:cubicBezTo>
                <a:cubicBezTo>
                  <a:pt x="1564604" y="4935713"/>
                  <a:pt x="1553930" y="4952791"/>
                  <a:pt x="1539698" y="4967497"/>
                </a:cubicBezTo>
                <a:cubicBezTo>
                  <a:pt x="1525467" y="4982203"/>
                  <a:pt x="1507677" y="4994063"/>
                  <a:pt x="1486330" y="5003076"/>
                </a:cubicBezTo>
                <a:cubicBezTo>
                  <a:pt x="1464982" y="5012090"/>
                  <a:pt x="1440077" y="5016597"/>
                  <a:pt x="1411613" y="5016597"/>
                </a:cubicBezTo>
                <a:cubicBezTo>
                  <a:pt x="1383150" y="5016597"/>
                  <a:pt x="1353975" y="5009718"/>
                  <a:pt x="1324088" y="4995961"/>
                </a:cubicBezTo>
                <a:cubicBezTo>
                  <a:pt x="1294202" y="4982203"/>
                  <a:pt x="1265027" y="4960144"/>
                  <a:pt x="1236563" y="4929783"/>
                </a:cubicBezTo>
                <a:cubicBezTo>
                  <a:pt x="1208100" y="4899422"/>
                  <a:pt x="1181297" y="4860522"/>
                  <a:pt x="1156154" y="4813083"/>
                </a:cubicBezTo>
                <a:cubicBezTo>
                  <a:pt x="1131012" y="4765644"/>
                  <a:pt x="1108478" y="4708243"/>
                  <a:pt x="1088554" y="4640880"/>
                </a:cubicBezTo>
                <a:lnTo>
                  <a:pt x="1041589" y="4619532"/>
                </a:lnTo>
                <a:cubicBezTo>
                  <a:pt x="1053923" y="4676459"/>
                  <a:pt x="1070527" y="4734572"/>
                  <a:pt x="1091400" y="4793871"/>
                </a:cubicBezTo>
                <a:cubicBezTo>
                  <a:pt x="1112273" y="4853169"/>
                  <a:pt x="1138128" y="4907250"/>
                  <a:pt x="1168963" y="4956112"/>
                </a:cubicBezTo>
                <a:cubicBezTo>
                  <a:pt x="1199798" y="5004974"/>
                  <a:pt x="1236089" y="5045060"/>
                  <a:pt x="1277835" y="5076370"/>
                </a:cubicBezTo>
                <a:cubicBezTo>
                  <a:pt x="1319582" y="5107679"/>
                  <a:pt x="1368444" y="5123334"/>
                  <a:pt x="1424422" y="5123334"/>
                </a:cubicBezTo>
                <a:cubicBezTo>
                  <a:pt x="1470912" y="5123334"/>
                  <a:pt x="1511472" y="5112186"/>
                  <a:pt x="1546103" y="5089890"/>
                </a:cubicBezTo>
                <a:cubicBezTo>
                  <a:pt x="1580733" y="5067593"/>
                  <a:pt x="1608010" y="5032251"/>
                  <a:pt x="1627935" y="4983864"/>
                </a:cubicBezTo>
                <a:cubicBezTo>
                  <a:pt x="1704786" y="5043637"/>
                  <a:pt x="1743211" y="5138040"/>
                  <a:pt x="1743211" y="5267074"/>
                </a:cubicBezTo>
                <a:lnTo>
                  <a:pt x="1794445" y="5306923"/>
                </a:lnTo>
                <a:lnTo>
                  <a:pt x="1794445" y="4568298"/>
                </a:lnTo>
                <a:lnTo>
                  <a:pt x="1911145" y="4568298"/>
                </a:lnTo>
                <a:cubicBezTo>
                  <a:pt x="1917787" y="4571145"/>
                  <a:pt x="1925377" y="4577312"/>
                  <a:pt x="1933916" y="4586800"/>
                </a:cubicBezTo>
                <a:cubicBezTo>
                  <a:pt x="1942455" y="4596287"/>
                  <a:pt x="1950283" y="4606724"/>
                  <a:pt x="1957398" y="4618109"/>
                </a:cubicBezTo>
                <a:cubicBezTo>
                  <a:pt x="1964514" y="4629495"/>
                  <a:pt x="1970444" y="4640880"/>
                  <a:pt x="1975188" y="4652265"/>
                </a:cubicBezTo>
                <a:cubicBezTo>
                  <a:pt x="1979932" y="4663651"/>
                  <a:pt x="1982304" y="4672664"/>
                  <a:pt x="1982304" y="4679306"/>
                </a:cubicBezTo>
                <a:lnTo>
                  <a:pt x="1982304" y="5240034"/>
                </a:lnTo>
                <a:lnTo>
                  <a:pt x="2057732" y="5308346"/>
                </a:lnTo>
                <a:lnTo>
                  <a:pt x="2057732" y="4568298"/>
                </a:lnTo>
                <a:lnTo>
                  <a:pt x="2163679" y="4568298"/>
                </a:lnTo>
                <a:lnTo>
                  <a:pt x="2182971" y="4568298"/>
                </a:lnTo>
                <a:lnTo>
                  <a:pt x="2694521" y="4568298"/>
                </a:lnTo>
                <a:lnTo>
                  <a:pt x="2694521" y="4679306"/>
                </a:lnTo>
                <a:cubicBezTo>
                  <a:pt x="2682187" y="4663176"/>
                  <a:pt x="2668192" y="4651554"/>
                  <a:pt x="2652537" y="4644438"/>
                </a:cubicBezTo>
                <a:cubicBezTo>
                  <a:pt x="2636883" y="4637322"/>
                  <a:pt x="2621465" y="4633764"/>
                  <a:pt x="2606284" y="4633764"/>
                </a:cubicBezTo>
                <a:cubicBezTo>
                  <a:pt x="2584462" y="4633764"/>
                  <a:pt x="2565961" y="4641592"/>
                  <a:pt x="2550781" y="4657246"/>
                </a:cubicBezTo>
                <a:cubicBezTo>
                  <a:pt x="2535600" y="4672901"/>
                  <a:pt x="2527536" y="4693063"/>
                  <a:pt x="2526587" y="4717731"/>
                </a:cubicBezTo>
                <a:cubicBezTo>
                  <a:pt x="2509509" y="4694960"/>
                  <a:pt x="2491956" y="4677408"/>
                  <a:pt x="2473930" y="4665074"/>
                </a:cubicBezTo>
                <a:cubicBezTo>
                  <a:pt x="2455903" y="4652740"/>
                  <a:pt x="2439299" y="4643726"/>
                  <a:pt x="2424119" y="4638034"/>
                </a:cubicBezTo>
                <a:cubicBezTo>
                  <a:pt x="2408938" y="4632341"/>
                  <a:pt x="2395892" y="4628783"/>
                  <a:pt x="2384982" y="4627360"/>
                </a:cubicBezTo>
                <a:cubicBezTo>
                  <a:pt x="2374071" y="4625937"/>
                  <a:pt x="2366718" y="4625225"/>
                  <a:pt x="2362923" y="4625225"/>
                </a:cubicBezTo>
                <a:cubicBezTo>
                  <a:pt x="2313586" y="4625225"/>
                  <a:pt x="2275398" y="4639457"/>
                  <a:pt x="2248357" y="4667920"/>
                </a:cubicBezTo>
                <a:cubicBezTo>
                  <a:pt x="2221317" y="4696384"/>
                  <a:pt x="2207797" y="4731014"/>
                  <a:pt x="2207797" y="4771812"/>
                </a:cubicBezTo>
                <a:cubicBezTo>
                  <a:pt x="2207797" y="4797429"/>
                  <a:pt x="2212067" y="4820674"/>
                  <a:pt x="2220606" y="4841547"/>
                </a:cubicBezTo>
                <a:cubicBezTo>
                  <a:pt x="2229145" y="4862420"/>
                  <a:pt x="2240530" y="4879972"/>
                  <a:pt x="2254762" y="4894204"/>
                </a:cubicBezTo>
                <a:cubicBezTo>
                  <a:pt x="2268993" y="4908436"/>
                  <a:pt x="2285360" y="4919347"/>
                  <a:pt x="2303861" y="4926937"/>
                </a:cubicBezTo>
                <a:cubicBezTo>
                  <a:pt x="2322362" y="4934527"/>
                  <a:pt x="2342049" y="4938322"/>
                  <a:pt x="2362923" y="4938322"/>
                </a:cubicBezTo>
                <a:cubicBezTo>
                  <a:pt x="2390437" y="4938322"/>
                  <a:pt x="2413919" y="4930732"/>
                  <a:pt x="2433370" y="4915552"/>
                </a:cubicBezTo>
                <a:cubicBezTo>
                  <a:pt x="2452820" y="4900371"/>
                  <a:pt x="2462544" y="4880447"/>
                  <a:pt x="2462544" y="4855778"/>
                </a:cubicBezTo>
                <a:cubicBezTo>
                  <a:pt x="2462544" y="4837752"/>
                  <a:pt x="2455903" y="4820911"/>
                  <a:pt x="2442620" y="4805256"/>
                </a:cubicBezTo>
                <a:cubicBezTo>
                  <a:pt x="2429337" y="4789601"/>
                  <a:pt x="2410836" y="4781774"/>
                  <a:pt x="2387116" y="4781774"/>
                </a:cubicBezTo>
                <a:cubicBezTo>
                  <a:pt x="2380475" y="4781774"/>
                  <a:pt x="2373122" y="4782960"/>
                  <a:pt x="2365057" y="4785332"/>
                </a:cubicBezTo>
                <a:cubicBezTo>
                  <a:pt x="2356993" y="4787704"/>
                  <a:pt x="2349402" y="4791261"/>
                  <a:pt x="2342287" y="4796005"/>
                </a:cubicBezTo>
                <a:cubicBezTo>
                  <a:pt x="2335171" y="4800749"/>
                  <a:pt x="2329004" y="4807391"/>
                  <a:pt x="2323785" y="4815930"/>
                </a:cubicBezTo>
                <a:cubicBezTo>
                  <a:pt x="2318567" y="4824469"/>
                  <a:pt x="2315958" y="4834431"/>
                  <a:pt x="2315958" y="4845816"/>
                </a:cubicBezTo>
                <a:lnTo>
                  <a:pt x="2315958" y="4852932"/>
                </a:lnTo>
                <a:cubicBezTo>
                  <a:pt x="2302675" y="4851035"/>
                  <a:pt x="2291527" y="4844868"/>
                  <a:pt x="2282513" y="4834431"/>
                </a:cubicBezTo>
                <a:cubicBezTo>
                  <a:pt x="2273500" y="4823994"/>
                  <a:pt x="2268993" y="4811660"/>
                  <a:pt x="2268993" y="4797429"/>
                </a:cubicBezTo>
                <a:cubicBezTo>
                  <a:pt x="2268993" y="4773709"/>
                  <a:pt x="2280616" y="4753548"/>
                  <a:pt x="2303861" y="4736944"/>
                </a:cubicBezTo>
                <a:cubicBezTo>
                  <a:pt x="2327106" y="4720340"/>
                  <a:pt x="2352960" y="4712038"/>
                  <a:pt x="2381424" y="4712038"/>
                </a:cubicBezTo>
                <a:cubicBezTo>
                  <a:pt x="2409887" y="4712038"/>
                  <a:pt x="2436927" y="4722238"/>
                  <a:pt x="2462544" y="4742637"/>
                </a:cubicBezTo>
                <a:cubicBezTo>
                  <a:pt x="2488161" y="4763035"/>
                  <a:pt x="2507611" y="4792210"/>
                  <a:pt x="2520894" y="4830161"/>
                </a:cubicBezTo>
                <a:lnTo>
                  <a:pt x="2590629" y="4864317"/>
                </a:lnTo>
                <a:cubicBezTo>
                  <a:pt x="2588732" y="4850086"/>
                  <a:pt x="2587072" y="4838463"/>
                  <a:pt x="2585648" y="4829450"/>
                </a:cubicBezTo>
                <a:cubicBezTo>
                  <a:pt x="2584225" y="4820436"/>
                  <a:pt x="2583514" y="4813558"/>
                  <a:pt x="2583514" y="4808814"/>
                </a:cubicBezTo>
                <a:cubicBezTo>
                  <a:pt x="2583514" y="4778453"/>
                  <a:pt x="2589444" y="4756157"/>
                  <a:pt x="2601303" y="4741925"/>
                </a:cubicBezTo>
                <a:cubicBezTo>
                  <a:pt x="2613163" y="4727693"/>
                  <a:pt x="2625734" y="4720577"/>
                  <a:pt x="2639017" y="4720577"/>
                </a:cubicBezTo>
                <a:cubicBezTo>
                  <a:pt x="2646608" y="4720577"/>
                  <a:pt x="2655147" y="4723424"/>
                  <a:pt x="2664634" y="4729116"/>
                </a:cubicBezTo>
                <a:cubicBezTo>
                  <a:pt x="2674122" y="4734809"/>
                  <a:pt x="2684084" y="4746669"/>
                  <a:pt x="2694521" y="4764696"/>
                </a:cubicBezTo>
                <a:lnTo>
                  <a:pt x="2694521" y="5032251"/>
                </a:lnTo>
                <a:cubicBezTo>
                  <a:pt x="2683136" y="5017071"/>
                  <a:pt x="2669615" y="5004262"/>
                  <a:pt x="2653961" y="4993826"/>
                </a:cubicBezTo>
                <a:cubicBezTo>
                  <a:pt x="2638306" y="4983389"/>
                  <a:pt x="2623837" y="4978171"/>
                  <a:pt x="2610554" y="4978171"/>
                </a:cubicBezTo>
                <a:cubicBezTo>
                  <a:pt x="2594425" y="4978171"/>
                  <a:pt x="2579719" y="4985287"/>
                  <a:pt x="2566436" y="4999519"/>
                </a:cubicBezTo>
                <a:cubicBezTo>
                  <a:pt x="2553153" y="5013750"/>
                  <a:pt x="2542716" y="5028456"/>
                  <a:pt x="2535126" y="5043637"/>
                </a:cubicBezTo>
                <a:cubicBezTo>
                  <a:pt x="2518997" y="5020866"/>
                  <a:pt x="2497649" y="5001890"/>
                  <a:pt x="2471083" y="4986710"/>
                </a:cubicBezTo>
                <a:cubicBezTo>
                  <a:pt x="2444518" y="4971530"/>
                  <a:pt x="2417003" y="4963939"/>
                  <a:pt x="2388540" y="4963939"/>
                </a:cubicBezTo>
                <a:cubicBezTo>
                  <a:pt x="2366718" y="4963939"/>
                  <a:pt x="2347030" y="4968446"/>
                  <a:pt x="2329478" y="4977459"/>
                </a:cubicBezTo>
                <a:cubicBezTo>
                  <a:pt x="2311926" y="4986473"/>
                  <a:pt x="2296982" y="4998095"/>
                  <a:pt x="2284648" y="5012327"/>
                </a:cubicBezTo>
                <a:cubicBezTo>
                  <a:pt x="2272314" y="5026559"/>
                  <a:pt x="2262826" y="5042688"/>
                  <a:pt x="2256185" y="5060715"/>
                </a:cubicBezTo>
                <a:cubicBezTo>
                  <a:pt x="2249544" y="5078742"/>
                  <a:pt x="2246223" y="5096768"/>
                  <a:pt x="2246223" y="5114795"/>
                </a:cubicBezTo>
                <a:cubicBezTo>
                  <a:pt x="2246223" y="5140412"/>
                  <a:pt x="2251204" y="5163895"/>
                  <a:pt x="2261166" y="5185242"/>
                </a:cubicBezTo>
                <a:cubicBezTo>
                  <a:pt x="2271128" y="5206590"/>
                  <a:pt x="2283937" y="5224616"/>
                  <a:pt x="2299591" y="5239322"/>
                </a:cubicBezTo>
                <a:cubicBezTo>
                  <a:pt x="2315246" y="5254029"/>
                  <a:pt x="2332799" y="5265651"/>
                  <a:pt x="2352249" y="5274190"/>
                </a:cubicBezTo>
                <a:cubicBezTo>
                  <a:pt x="2371699" y="5282729"/>
                  <a:pt x="2390912" y="5286999"/>
                  <a:pt x="2409887" y="5286999"/>
                </a:cubicBezTo>
                <a:cubicBezTo>
                  <a:pt x="2426965" y="5286999"/>
                  <a:pt x="2441671" y="5283915"/>
                  <a:pt x="2454005" y="5277748"/>
                </a:cubicBezTo>
                <a:cubicBezTo>
                  <a:pt x="2466339" y="5271581"/>
                  <a:pt x="2476302" y="5264228"/>
                  <a:pt x="2483892" y="5255689"/>
                </a:cubicBezTo>
                <a:cubicBezTo>
                  <a:pt x="2491482" y="5247150"/>
                  <a:pt x="2497175" y="5237899"/>
                  <a:pt x="2500970" y="5227937"/>
                </a:cubicBezTo>
                <a:cubicBezTo>
                  <a:pt x="2504765" y="5217975"/>
                  <a:pt x="2506663" y="5209199"/>
                  <a:pt x="2506663" y="5201609"/>
                </a:cubicBezTo>
                <a:cubicBezTo>
                  <a:pt x="2506663" y="5180735"/>
                  <a:pt x="2498361" y="5162234"/>
                  <a:pt x="2481757" y="5146105"/>
                </a:cubicBezTo>
                <a:cubicBezTo>
                  <a:pt x="2465154" y="5129976"/>
                  <a:pt x="2445941" y="5121911"/>
                  <a:pt x="2424119" y="5121911"/>
                </a:cubicBezTo>
                <a:cubicBezTo>
                  <a:pt x="2403246" y="5121911"/>
                  <a:pt x="2385456" y="5128552"/>
                  <a:pt x="2370750" y="5141835"/>
                </a:cubicBezTo>
                <a:cubicBezTo>
                  <a:pt x="2356044" y="5155118"/>
                  <a:pt x="2348216" y="5174094"/>
                  <a:pt x="2347268" y="5198762"/>
                </a:cubicBezTo>
                <a:cubicBezTo>
                  <a:pt x="2328292" y="5194018"/>
                  <a:pt x="2315958" y="5186428"/>
                  <a:pt x="2310265" y="5175991"/>
                </a:cubicBezTo>
                <a:cubicBezTo>
                  <a:pt x="2304573" y="5165555"/>
                  <a:pt x="2301726" y="5155118"/>
                  <a:pt x="2301726" y="5144682"/>
                </a:cubicBezTo>
                <a:cubicBezTo>
                  <a:pt x="2301726" y="5120962"/>
                  <a:pt x="2311451" y="5099140"/>
                  <a:pt x="2330901" y="5079216"/>
                </a:cubicBezTo>
                <a:cubicBezTo>
                  <a:pt x="2350351" y="5059292"/>
                  <a:pt x="2375257" y="5049329"/>
                  <a:pt x="2405617" y="5049329"/>
                </a:cubicBezTo>
                <a:cubicBezTo>
                  <a:pt x="2440722" y="5049329"/>
                  <a:pt x="2470609" y="5060240"/>
                  <a:pt x="2495277" y="5082062"/>
                </a:cubicBezTo>
                <a:cubicBezTo>
                  <a:pt x="2519946" y="5103884"/>
                  <a:pt x="2536075" y="5127604"/>
                  <a:pt x="2543665" y="5153221"/>
                </a:cubicBezTo>
                <a:lnTo>
                  <a:pt x="2590629" y="5171722"/>
                </a:lnTo>
                <a:cubicBezTo>
                  <a:pt x="2588732" y="5164132"/>
                  <a:pt x="2587309" y="5156541"/>
                  <a:pt x="2586360" y="5148951"/>
                </a:cubicBezTo>
                <a:cubicBezTo>
                  <a:pt x="2585411" y="5141361"/>
                  <a:pt x="2584937" y="5138515"/>
                  <a:pt x="2584937" y="5140412"/>
                </a:cubicBezTo>
                <a:cubicBezTo>
                  <a:pt x="2584937" y="5121437"/>
                  <a:pt x="2589918" y="5104833"/>
                  <a:pt x="2599880" y="5090601"/>
                </a:cubicBezTo>
                <a:cubicBezTo>
                  <a:pt x="2609842" y="5076370"/>
                  <a:pt x="2621939" y="5069254"/>
                  <a:pt x="2636171" y="5069254"/>
                </a:cubicBezTo>
                <a:cubicBezTo>
                  <a:pt x="2642812" y="5069254"/>
                  <a:pt x="2649217" y="5071626"/>
                  <a:pt x="2655384" y="5076370"/>
                </a:cubicBezTo>
                <a:cubicBezTo>
                  <a:pt x="2661551" y="5081114"/>
                  <a:pt x="2667244" y="5086806"/>
                  <a:pt x="2672462" y="5093448"/>
                </a:cubicBezTo>
                <a:cubicBezTo>
                  <a:pt x="2677680" y="5100089"/>
                  <a:pt x="2682187" y="5107205"/>
                  <a:pt x="2685982" y="5114795"/>
                </a:cubicBezTo>
                <a:cubicBezTo>
                  <a:pt x="2689777" y="5122385"/>
                  <a:pt x="2692623" y="5129027"/>
                  <a:pt x="2694521" y="5134720"/>
                </a:cubicBezTo>
                <a:lnTo>
                  <a:pt x="2694521" y="5245727"/>
                </a:lnTo>
                <a:lnTo>
                  <a:pt x="2768526" y="5308346"/>
                </a:lnTo>
                <a:lnTo>
                  <a:pt x="2768526" y="4568298"/>
                </a:lnTo>
                <a:lnTo>
                  <a:pt x="2830104" y="4568298"/>
                </a:lnTo>
                <a:lnTo>
                  <a:pt x="2885225" y="4568298"/>
                </a:lnTo>
                <a:lnTo>
                  <a:pt x="2892723" y="4568298"/>
                </a:lnTo>
                <a:cubicBezTo>
                  <a:pt x="2899364" y="4571145"/>
                  <a:pt x="2906717" y="4577312"/>
                  <a:pt x="2914782" y="4586800"/>
                </a:cubicBezTo>
                <a:cubicBezTo>
                  <a:pt x="2922846" y="4596287"/>
                  <a:pt x="2930674" y="4606724"/>
                  <a:pt x="2938264" y="4618109"/>
                </a:cubicBezTo>
                <a:cubicBezTo>
                  <a:pt x="2945855" y="4629495"/>
                  <a:pt x="2952259" y="4640880"/>
                  <a:pt x="2957477" y="4652265"/>
                </a:cubicBezTo>
                <a:cubicBezTo>
                  <a:pt x="2962695" y="4663651"/>
                  <a:pt x="2965304" y="4672664"/>
                  <a:pt x="2965304" y="4679306"/>
                </a:cubicBezTo>
                <a:lnTo>
                  <a:pt x="2965304" y="5240034"/>
                </a:lnTo>
                <a:lnTo>
                  <a:pt x="3039309" y="5308346"/>
                </a:lnTo>
                <a:lnTo>
                  <a:pt x="3039309" y="4568298"/>
                </a:lnTo>
                <a:lnTo>
                  <a:pt x="3181431" y="4568298"/>
                </a:lnTo>
                <a:lnTo>
                  <a:pt x="3198704" y="4568298"/>
                </a:lnTo>
                <a:lnTo>
                  <a:pt x="3809048" y="4568298"/>
                </a:lnTo>
                <a:lnTo>
                  <a:pt x="3760660" y="4499986"/>
                </a:lnTo>
                <a:lnTo>
                  <a:pt x="3144624" y="4499986"/>
                </a:lnTo>
                <a:lnTo>
                  <a:pt x="3134466" y="4499986"/>
                </a:lnTo>
                <a:lnTo>
                  <a:pt x="3037886" y="4499986"/>
                </a:lnTo>
                <a:lnTo>
                  <a:pt x="3030770" y="4477216"/>
                </a:lnTo>
                <a:cubicBezTo>
                  <a:pt x="3026026" y="4458240"/>
                  <a:pt x="3018673" y="4436892"/>
                  <a:pt x="3008711" y="4413173"/>
                </a:cubicBezTo>
                <a:cubicBezTo>
                  <a:pt x="2998749" y="4389453"/>
                  <a:pt x="2984280" y="4371901"/>
                  <a:pt x="2965304" y="4360516"/>
                </a:cubicBezTo>
                <a:close/>
                <a:moveTo>
                  <a:pt x="0" y="0"/>
                </a:moveTo>
                <a:lnTo>
                  <a:pt x="8305800" y="0"/>
                </a:lnTo>
                <a:lnTo>
                  <a:pt x="8305800" y="6229350"/>
                </a:lnTo>
                <a:lnTo>
                  <a:pt x="0" y="62293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4878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09800"/>
            <a:ext cx="5105400" cy="3662541"/>
          </a:xfrm>
          <a:prstGeom prst="rect">
            <a:avLst/>
          </a:prstGeom>
        </p:spPr>
        <p:txBody>
          <a:bodyPr wrap="square">
            <a:spAutoFit/>
          </a:bodyPr>
          <a:lstStyle/>
          <a:p>
            <a:pPr algn="ctr"/>
            <a:r>
              <a:rPr lang="en-US" sz="36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36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6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a:t>
            </a:r>
            <a:r>
              <a:rPr lang="en-US" sz="36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হান্নান</a:t>
            </a:r>
            <a:endParaRPr lang="en-US" sz="36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অধ্যক্ষ</a:t>
            </a:r>
            <a:r>
              <a:rPr lang="en-US" sz="2800" dirty="0" smtClean="0">
                <a:latin typeface="NikoshBAN" panose="02000000000000000000" pitchFamily="2" charset="0"/>
                <a:cs typeface="NikoshBAN" panose="02000000000000000000" pitchFamily="2" charset="0"/>
              </a:rPr>
              <a:t>,</a:t>
            </a:r>
          </a:p>
          <a:p>
            <a:pPr algn="ctr"/>
            <a:r>
              <a:rPr lang="en-US" sz="2800" dirty="0" err="1" smtClean="0">
                <a:latin typeface="NikoshBAN" panose="02000000000000000000" pitchFamily="2" charset="0"/>
                <a:cs typeface="NikoshBAN" panose="02000000000000000000" pitchFamily="2" charset="0"/>
              </a:rPr>
              <a:t>বখতিয়ার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চারপীর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আউলিয়া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সিনিয়র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মাদরাসা</a:t>
            </a:r>
            <a:r>
              <a:rPr lang="en-US" sz="2800" dirty="0">
                <a:latin typeface="NikoshBAN" panose="02000000000000000000" pitchFamily="2" charset="0"/>
                <a:cs typeface="NikoshBAN" panose="02000000000000000000" pitchFamily="2" charset="0"/>
              </a:rPr>
              <a:t>।</a:t>
            </a:r>
          </a:p>
          <a:p>
            <a:pPr algn="ctr"/>
            <a:r>
              <a:rPr lang="en-US" sz="2800" dirty="0" err="1">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মিন্নত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হাট</a:t>
            </a:r>
            <a:r>
              <a:rPr lang="en-US" sz="2800" dirty="0">
                <a:latin typeface="NikoshBAN" panose="02000000000000000000" pitchFamily="2" charset="0"/>
                <a:cs typeface="NikoshBAN" panose="02000000000000000000" pitchFamily="2" charset="0"/>
              </a:rPr>
              <a:t>,</a:t>
            </a:r>
          </a:p>
          <a:p>
            <a:pPr algn="ctr"/>
            <a:r>
              <a:rPr lang="en-US" sz="2800" dirty="0" err="1" smtClean="0">
                <a:latin typeface="NikoshBAN" panose="02000000000000000000" pitchFamily="2" charset="0"/>
                <a:cs typeface="NikoshBAN" panose="02000000000000000000" pitchFamily="2" charset="0"/>
              </a:rPr>
              <a:t>উপজেলাঃ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আনোয়ারা</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চট্রগ্রাম</a:t>
            </a:r>
            <a:r>
              <a:rPr lang="en-US"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মোবাইল</a:t>
            </a:r>
            <a:r>
              <a:rPr lang="en-US" sz="2800" dirty="0" smtClean="0">
                <a:latin typeface="NikoshBAN" panose="02000000000000000000" pitchFamily="2" charset="0"/>
                <a:cs typeface="NikoshBAN" panose="02000000000000000000" pitchFamily="2" charset="0"/>
              </a:rPr>
              <a:t>- ০১৮১৯৩৩০৫৪৯</a:t>
            </a:r>
          </a:p>
          <a:p>
            <a:pPr algn="ctr"/>
            <a:r>
              <a:rPr lang="en-US" sz="2800" dirty="0"/>
              <a:t>kazihannan819@gmail.com</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 name="TextBox 1"/>
          <p:cNvSpPr txBox="1"/>
          <p:nvPr/>
        </p:nvSpPr>
        <p:spPr>
          <a:xfrm>
            <a:off x="1524000" y="609600"/>
            <a:ext cx="4114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solidFill>
                  <a:srgbClr val="7030A0"/>
                </a:solidFill>
                <a:latin typeface="NikoshBAN" panose="02000000000000000000" pitchFamily="2" charset="0"/>
                <a:cs typeface="NikoshBAN" panose="02000000000000000000" pitchFamily="2" charset="0"/>
              </a:rPr>
              <a:t>শিক্ষক</a:t>
            </a:r>
            <a:r>
              <a:rPr lang="en-US" sz="6000" dirty="0" smtClean="0">
                <a:solidFill>
                  <a:srgbClr val="7030A0"/>
                </a:solidFill>
                <a:latin typeface="NikoshBAN" panose="02000000000000000000" pitchFamily="2" charset="0"/>
                <a:cs typeface="NikoshBAN" panose="02000000000000000000" pitchFamily="2" charset="0"/>
              </a:rPr>
              <a:t> </a:t>
            </a:r>
            <a:r>
              <a:rPr lang="en-US" sz="6000" dirty="0" err="1" smtClean="0">
                <a:solidFill>
                  <a:srgbClr val="7030A0"/>
                </a:solidFill>
                <a:latin typeface="NikoshBAN" panose="02000000000000000000" pitchFamily="2" charset="0"/>
                <a:cs typeface="NikoshBAN" panose="02000000000000000000" pitchFamily="2" charset="0"/>
              </a:rPr>
              <a:t>পরিচিতি</a:t>
            </a:r>
            <a:endParaRPr lang="en-US" sz="6000"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5943600" y="2381786"/>
            <a:ext cx="2667000" cy="3429000"/>
          </a:xfrm>
          <a:prstGeom prst="rect">
            <a:avLst/>
          </a:prstGeom>
        </p:spPr>
      </p:pic>
    </p:spTree>
    <p:extLst>
      <p:ext uri="{BB962C8B-B14F-4D97-AF65-F5344CB8AC3E}">
        <p14:creationId xmlns:p14="http://schemas.microsoft.com/office/powerpoint/2010/main" val="4625307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81000"/>
            <a:ext cx="5029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solidFill>
                  <a:srgbClr val="0070C0"/>
                </a:solidFill>
                <a:latin typeface="NikoshBAN" panose="02000000000000000000" pitchFamily="2" charset="0"/>
                <a:cs typeface="NikoshBAN" panose="02000000000000000000" pitchFamily="2" charset="0"/>
              </a:rPr>
              <a:t>পাঠ</a:t>
            </a:r>
            <a:r>
              <a:rPr lang="en-US" sz="6000" b="1" dirty="0" smtClean="0">
                <a:solidFill>
                  <a:srgbClr val="0070C0"/>
                </a:solidFill>
                <a:latin typeface="NikoshBAN" panose="02000000000000000000" pitchFamily="2" charset="0"/>
                <a:cs typeface="NikoshBAN" panose="02000000000000000000" pitchFamily="2" charset="0"/>
              </a:rPr>
              <a:t> </a:t>
            </a:r>
            <a:r>
              <a:rPr lang="en-US" sz="6000" b="1" dirty="0" err="1" smtClean="0">
                <a:solidFill>
                  <a:srgbClr val="0070C0"/>
                </a:solidFill>
                <a:latin typeface="NikoshBAN" panose="02000000000000000000" pitchFamily="2" charset="0"/>
                <a:cs typeface="NikoshBAN" panose="02000000000000000000" pitchFamily="2" charset="0"/>
              </a:rPr>
              <a:t>শেষে</a:t>
            </a:r>
            <a:r>
              <a:rPr lang="en-US" sz="6000" b="1" dirty="0">
                <a:solidFill>
                  <a:srgbClr val="0070C0"/>
                </a:solidFill>
                <a:latin typeface="NikoshBAN" panose="02000000000000000000" pitchFamily="2" charset="0"/>
                <a:cs typeface="NikoshBAN" panose="02000000000000000000" pitchFamily="2" charset="0"/>
              </a:rPr>
              <a:t> </a:t>
            </a:r>
            <a:r>
              <a:rPr lang="en-US" sz="6000" b="1" dirty="0" err="1" smtClean="0">
                <a:solidFill>
                  <a:srgbClr val="0070C0"/>
                </a:solidFill>
                <a:latin typeface="NikoshBAN" panose="02000000000000000000" pitchFamily="2" charset="0"/>
                <a:cs typeface="NikoshBAN" panose="02000000000000000000" pitchFamily="2" charset="0"/>
              </a:rPr>
              <a:t>শিক্ষার্থীরা</a:t>
            </a:r>
            <a:r>
              <a:rPr lang="en-US" sz="6000" b="1" dirty="0" smtClean="0">
                <a:solidFill>
                  <a:srgbClr val="0070C0"/>
                </a:solidFill>
                <a:latin typeface="NikoshBAN" panose="02000000000000000000" pitchFamily="2" charset="0"/>
                <a:cs typeface="NikoshBAN" panose="02000000000000000000" pitchFamily="2" charset="0"/>
              </a:rPr>
              <a:t> </a:t>
            </a:r>
            <a:endParaRPr lang="en-US" sz="6000" b="1" dirty="0">
              <a:solidFill>
                <a:srgbClr val="0070C0"/>
              </a:solidFill>
              <a:latin typeface="NikoshBAN" panose="02000000000000000000" pitchFamily="2" charset="0"/>
              <a:cs typeface="NikoshBAN" panose="02000000000000000000" pitchFamily="2" charset="0"/>
            </a:endParaRPr>
          </a:p>
        </p:txBody>
      </p:sp>
      <p:sp>
        <p:nvSpPr>
          <p:cNvPr id="3" name="TextBox 2"/>
          <p:cNvSpPr txBox="1"/>
          <p:nvPr/>
        </p:nvSpPr>
        <p:spPr>
          <a:xfrm>
            <a:off x="609600" y="2057400"/>
            <a:ext cx="800100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solidFill>
                  <a:srgbClr val="7030A0"/>
                </a:solidFill>
                <a:latin typeface="NikoshBAN" panose="02000000000000000000" pitchFamily="2" charset="0"/>
                <a:cs typeface="NikoshBAN" panose="02000000000000000000" pitchFamily="2" charset="0"/>
              </a:rPr>
              <a:t>(১) </a:t>
            </a:r>
            <a:r>
              <a:rPr lang="en-US" sz="3600" dirty="0" err="1" smtClean="0">
                <a:solidFill>
                  <a:srgbClr val="7030A0"/>
                </a:solidFill>
                <a:latin typeface="NikoshBAN" panose="02000000000000000000" pitchFamily="2" charset="0"/>
                <a:cs typeface="NikoshBAN" panose="02000000000000000000" pitchFamily="2" charset="0"/>
              </a:rPr>
              <a:t>এক</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মুসলমান</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অপর</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মুসলমানের</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উপর</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কয়টি</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হক্ব</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জানতে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পারবে</a:t>
            </a:r>
            <a:r>
              <a:rPr lang="en-US" sz="3600" dirty="0">
                <a:solidFill>
                  <a:srgbClr val="7030A0"/>
                </a:solidFill>
                <a:latin typeface="NikoshBAN" panose="02000000000000000000" pitchFamily="2" charset="0"/>
                <a:cs typeface="NikoshBAN" panose="02000000000000000000" pitchFamily="2" charset="0"/>
              </a:rPr>
              <a:t>।</a:t>
            </a:r>
            <a:endParaRPr lang="en-US" sz="3600" dirty="0" smtClean="0">
              <a:solidFill>
                <a:srgbClr val="7030A0"/>
              </a:solidFill>
              <a:latin typeface="NikoshBAN" panose="02000000000000000000" pitchFamily="2" charset="0"/>
              <a:cs typeface="NikoshBAN" panose="02000000000000000000" pitchFamily="2" charset="0"/>
            </a:endParaRPr>
          </a:p>
          <a:p>
            <a:r>
              <a:rPr lang="en-US" sz="3600" dirty="0" smtClean="0">
                <a:solidFill>
                  <a:srgbClr val="7030A0"/>
                </a:solidFill>
                <a:latin typeface="NikoshBAN" panose="02000000000000000000" pitchFamily="2" charset="0"/>
                <a:cs typeface="NikoshBAN" panose="02000000000000000000" pitchFamily="2" charset="0"/>
              </a:rPr>
              <a:t>(২) </a:t>
            </a:r>
            <a:r>
              <a:rPr lang="en-US" sz="3600" dirty="0" err="1" smtClean="0">
                <a:solidFill>
                  <a:srgbClr val="7030A0"/>
                </a:solidFill>
                <a:latin typeface="NikoshBAN" panose="02000000000000000000" pitchFamily="2" charset="0"/>
                <a:cs typeface="NikoshBAN" panose="02000000000000000000" pitchFamily="2" charset="0"/>
              </a:rPr>
              <a:t>রোগীকে</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সেবা</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করার</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ছাওয়াব</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জানতে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পারবে</a:t>
            </a:r>
            <a:r>
              <a:rPr lang="en-US" sz="3600" dirty="0">
                <a:solidFill>
                  <a:srgbClr val="7030A0"/>
                </a:solidFill>
                <a:latin typeface="NikoshBAN" panose="02000000000000000000" pitchFamily="2" charset="0"/>
                <a:cs typeface="NikoshBAN" panose="02000000000000000000" pitchFamily="2" charset="0"/>
              </a:rPr>
              <a:t>।</a:t>
            </a:r>
            <a:endParaRPr lang="en-US" sz="3600" dirty="0" smtClean="0">
              <a:solidFill>
                <a:srgbClr val="7030A0"/>
              </a:solidFill>
              <a:latin typeface="NikoshBAN" panose="02000000000000000000" pitchFamily="2" charset="0"/>
              <a:cs typeface="NikoshBAN" panose="02000000000000000000" pitchFamily="2" charset="0"/>
            </a:endParaRPr>
          </a:p>
          <a:p>
            <a:r>
              <a:rPr lang="en-US" sz="3600" dirty="0" smtClean="0">
                <a:solidFill>
                  <a:srgbClr val="7030A0"/>
                </a:solidFill>
                <a:latin typeface="NikoshBAN" panose="02000000000000000000" pitchFamily="2" charset="0"/>
                <a:cs typeface="NikoshBAN" panose="02000000000000000000" pitchFamily="2" charset="0"/>
              </a:rPr>
              <a:t>(৩) </a:t>
            </a:r>
            <a:r>
              <a:rPr lang="en-US" sz="3600" dirty="0" err="1" smtClean="0">
                <a:solidFill>
                  <a:srgbClr val="7030A0"/>
                </a:solidFill>
                <a:latin typeface="NikoshBAN" panose="02000000000000000000" pitchFamily="2" charset="0"/>
                <a:cs typeface="NikoshBAN" panose="02000000000000000000" pitchFamily="2" charset="0"/>
              </a:rPr>
              <a:t>এক</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মুসলিম</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অপর</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মুসলিমের</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সাথে</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সাক্ষাত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হলে</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কী</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বলবে</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জানতে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পারবে</a:t>
            </a:r>
            <a:r>
              <a:rPr lang="en-US" sz="3600" dirty="0">
                <a:solidFill>
                  <a:srgbClr val="7030A0"/>
                </a:solidFill>
                <a:latin typeface="NikoshBAN" panose="02000000000000000000" pitchFamily="2" charset="0"/>
                <a:cs typeface="NikoshBAN" panose="02000000000000000000" pitchFamily="2" charset="0"/>
              </a:rPr>
              <a:t>।</a:t>
            </a:r>
            <a:endParaRPr lang="en-US" sz="3600" dirty="0" smtClean="0">
              <a:solidFill>
                <a:srgbClr val="7030A0"/>
              </a:solidFill>
              <a:latin typeface="NikoshBAN" panose="02000000000000000000" pitchFamily="2" charset="0"/>
              <a:cs typeface="NikoshBAN" panose="02000000000000000000" pitchFamily="2" charset="0"/>
            </a:endParaRPr>
          </a:p>
          <a:p>
            <a:r>
              <a:rPr lang="en-US" sz="3600" dirty="0" smtClean="0">
                <a:solidFill>
                  <a:srgbClr val="7030A0"/>
                </a:solidFill>
                <a:latin typeface="NikoshBAN" panose="02000000000000000000" pitchFamily="2" charset="0"/>
                <a:cs typeface="NikoshBAN" panose="02000000000000000000" pitchFamily="2" charset="0"/>
              </a:rPr>
              <a:t>(৪)  </a:t>
            </a:r>
            <a:r>
              <a:rPr lang="en-US" sz="3600" dirty="0" err="1" smtClean="0">
                <a:solidFill>
                  <a:srgbClr val="7030A0"/>
                </a:solidFill>
                <a:latin typeface="NikoshBAN" panose="02000000000000000000" pitchFamily="2" charset="0"/>
                <a:cs typeface="NikoshBAN" panose="02000000000000000000" pitchFamily="2" charset="0"/>
              </a:rPr>
              <a:t>আলোচ্য</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হাদীসের</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আলোকে</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ছয়টি</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হক্ব</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বিস্তারিত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জানতে</a:t>
            </a:r>
            <a:r>
              <a:rPr lang="en-US" sz="3600" dirty="0" smtClean="0">
                <a:solidFill>
                  <a:srgbClr val="7030A0"/>
                </a:solidFill>
                <a:latin typeface="NikoshBAN" panose="02000000000000000000" pitchFamily="2" charset="0"/>
                <a:cs typeface="NikoshBAN" panose="02000000000000000000" pitchFamily="2" charset="0"/>
              </a:rPr>
              <a:t> </a:t>
            </a:r>
            <a:r>
              <a:rPr lang="en-US" sz="3600" dirty="0" err="1" smtClean="0">
                <a:solidFill>
                  <a:srgbClr val="7030A0"/>
                </a:solidFill>
                <a:latin typeface="NikoshBAN" panose="02000000000000000000" pitchFamily="2" charset="0"/>
                <a:cs typeface="NikoshBAN" panose="02000000000000000000" pitchFamily="2" charset="0"/>
              </a:rPr>
              <a:t>পারবে</a:t>
            </a:r>
            <a:r>
              <a:rPr lang="en-US" sz="3600" dirty="0" smtClean="0">
                <a:solidFill>
                  <a:srgbClr val="7030A0"/>
                </a:solidFill>
                <a:latin typeface="NikoshBAN" panose="02000000000000000000" pitchFamily="2" charset="0"/>
                <a:cs typeface="NikoshBAN" panose="02000000000000000000" pitchFamily="2" charset="0"/>
              </a:rPr>
              <a:t>। </a:t>
            </a:r>
            <a:endParaRPr lang="en-US" sz="36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05533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40877" y="3864370"/>
            <a:ext cx="4267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smtClean="0">
                <a:latin typeface="NikoshBAN" panose="02000000000000000000" pitchFamily="2" charset="0"/>
                <a:cs typeface="NikoshBAN" panose="02000000000000000000" pitchFamily="2" charset="0"/>
              </a:rPr>
              <a:t>মেশকাতুল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মাসাবীহ</a:t>
            </a:r>
            <a:endParaRPr lang="en-US" sz="3600" b="1" dirty="0" smtClean="0">
              <a:latin typeface="NikoshBAN" panose="02000000000000000000" pitchFamily="2" charset="0"/>
              <a:cs typeface="NikoshBAN" panose="02000000000000000000" pitchFamily="2" charset="0"/>
            </a:endParaRPr>
          </a:p>
          <a:p>
            <a:r>
              <a:rPr lang="en-US" sz="3600" b="1" dirty="0" err="1" smtClean="0">
                <a:latin typeface="NikoshBAN" panose="02000000000000000000" pitchFamily="2" charset="0"/>
                <a:cs typeface="NikoshBAN" panose="02000000000000000000" pitchFamily="2" charset="0"/>
              </a:rPr>
              <a:t>হাদীস</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a:t>
            </a:r>
            <a:r>
              <a:rPr lang="en-US" sz="3600" b="1" dirty="0" smtClean="0">
                <a:latin typeface="NikoshBAN" panose="02000000000000000000" pitchFamily="2" charset="0"/>
                <a:cs typeface="NikoshBAN" panose="02000000000000000000" pitchFamily="2" charset="0"/>
              </a:rPr>
              <a:t>- ৪৪২৩/৩</a:t>
            </a:r>
          </a:p>
          <a:p>
            <a:r>
              <a:rPr lang="en-US" sz="3600" b="1" dirty="0" err="1" smtClean="0">
                <a:latin typeface="NikoshBAN" panose="02000000000000000000" pitchFamily="2" charset="0"/>
                <a:cs typeface="NikoshBAN" panose="02000000000000000000" pitchFamily="2" charset="0"/>
              </a:rPr>
              <a:t>সালাম</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অধ্যায়</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a:p>
            <a:r>
              <a:rPr lang="ar-AE" sz="3600" b="1" dirty="0">
                <a:latin typeface="NikoshBAN" panose="02000000000000000000" pitchFamily="2" charset="0"/>
              </a:rPr>
              <a:t>باب </a:t>
            </a:r>
            <a:r>
              <a:rPr lang="ar-AE" sz="3600" b="1" dirty="0" smtClean="0">
                <a:latin typeface="NikoshBAN" panose="02000000000000000000" pitchFamily="2" charset="0"/>
              </a:rPr>
              <a:t>السلام</a:t>
            </a:r>
            <a:endParaRPr lang="en-US" sz="3600" b="1" dirty="0" smtClean="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rotWithShape="1">
          <a:blip r:embed="rId4"/>
          <a:srcRect t="123" b="11364"/>
          <a:stretch/>
        </p:blipFill>
        <p:spPr>
          <a:xfrm>
            <a:off x="6629400" y="2362200"/>
            <a:ext cx="1905000" cy="3200400"/>
          </a:xfrm>
          <a:prstGeom prst="rect">
            <a:avLst/>
          </a:prstGeom>
          <a:ln w="228600" cap="sq" cmpd="thickThin">
            <a:solidFill>
              <a:srgbClr val="000000"/>
            </a:solidFill>
            <a:prstDash val="solid"/>
            <a:miter lim="800000"/>
          </a:ln>
          <a:effectLst>
            <a:innerShdw blurRad="76200">
              <a:srgbClr val="000000"/>
            </a:innerShdw>
          </a:effectLst>
        </p:spPr>
      </p:pic>
      <p:sp>
        <p:nvSpPr>
          <p:cNvPr id="9" name="TextBox 8"/>
          <p:cNvSpPr txBox="1"/>
          <p:nvPr/>
        </p:nvSpPr>
        <p:spPr>
          <a:xfrm>
            <a:off x="1752600" y="534310"/>
            <a:ext cx="5638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আজকের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আমাদের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পাঠ</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52600" y="1905001"/>
            <a:ext cx="4255477" cy="1367810"/>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195593149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31"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7825690"/>
              </p:ext>
            </p:extLst>
          </p:nvPr>
        </p:nvGraphicFramePr>
        <p:xfrm>
          <a:off x="838200" y="1586928"/>
          <a:ext cx="6400800" cy="3657600"/>
        </p:xfrm>
        <a:graphic>
          <a:graphicData uri="http://schemas.openxmlformats.org/drawingml/2006/table">
            <a:tbl>
              <a:tblPr firstRow="1" bandRow="1">
                <a:tableStyleId>{5C22544A-7EE6-4342-B048-85BDC9FD1C3A}</a:tableStyleId>
              </a:tblPr>
              <a:tblGrid>
                <a:gridCol w="3200400"/>
                <a:gridCol w="3200400"/>
              </a:tblGrid>
              <a:tr h="328035">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অর্থ</a:t>
                      </a:r>
                      <a:r>
                        <a:rPr lang="en-US" sz="3200" baseline="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tc>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আরবি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শব্দ</a:t>
                      </a:r>
                      <a:r>
                        <a:rPr lang="en-US" sz="3200" baseline="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rgbClr val="002060"/>
                    </a:solidFill>
                  </a:tcPr>
                </a:tc>
              </a:tr>
              <a:tr h="379539">
                <a:tc>
                  <a:txBody>
                    <a:bodyPr/>
                    <a:lstStyle/>
                    <a:p>
                      <a:r>
                        <a:rPr lang="en-US" sz="3200" dirty="0" err="1" smtClean="0">
                          <a:latin typeface="NikoshBAN" panose="02000000000000000000" pitchFamily="2" charset="0"/>
                          <a:cs typeface="NikoshBAN" panose="02000000000000000000" pitchFamily="2" charset="0"/>
                        </a:rPr>
                        <a:t>সে</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উপস্থিত</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হবে</a:t>
                      </a:r>
                      <a:r>
                        <a:rPr lang="en-US" sz="3200" baseline="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r>
                        <a:rPr lang="en-US" sz="2800" dirty="0" smtClean="0">
                          <a:latin typeface="NikoshBAN" panose="02000000000000000000" pitchFamily="2" charset="0"/>
                          <a:cs typeface="NikoshBAN" panose="02000000000000000000" pitchFamily="2" charset="0"/>
                        </a:rPr>
                        <a:t>         </a:t>
                      </a:r>
                      <a:r>
                        <a:rPr lang="ar-AE" sz="2800" dirty="0" smtClean="0">
                          <a:latin typeface="NikoshBAN" panose="02000000000000000000" pitchFamily="2" charset="0"/>
                          <a:cs typeface="+mn-cs"/>
                        </a:rPr>
                        <a:t>يشهد</a:t>
                      </a:r>
                      <a:r>
                        <a:rPr lang="en-US" sz="2800" baseline="0" dirty="0" smtClean="0">
                          <a:latin typeface="NikoshBAN" panose="02000000000000000000" pitchFamily="2" charset="0"/>
                          <a:cs typeface="NikoshBAN" panose="02000000000000000000" pitchFamily="2" charset="0"/>
                        </a:rPr>
                        <a:t>  </a:t>
                      </a:r>
                      <a:endParaRPr lang="ar-AE" sz="2800" dirty="0" smtClean="0">
                        <a:latin typeface="NikoshBAN" panose="02000000000000000000" pitchFamily="2" charset="0"/>
                        <a:cs typeface="+mn-cs"/>
                      </a:endParaRPr>
                    </a:p>
                  </a:txBody>
                  <a:tcPr>
                    <a:solidFill>
                      <a:schemeClr val="accent2"/>
                    </a:solidFill>
                  </a:tcPr>
                </a:tc>
              </a:tr>
              <a:tr h="552837">
                <a:tc>
                  <a:txBody>
                    <a:bodyPr/>
                    <a:lstStyle/>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সালাম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r>
                        <a:rPr lang="en-US" sz="2800" dirty="0" smtClean="0">
                          <a:latin typeface="NikoshBAN" panose="02000000000000000000" pitchFamily="2" charset="0"/>
                          <a:cs typeface="NikoshBAN" panose="02000000000000000000" pitchFamily="2" charset="0"/>
                        </a:rPr>
                        <a:t>        </a:t>
                      </a:r>
                      <a:r>
                        <a:rPr lang="ar-AE" sz="2800" dirty="0" smtClean="0">
                          <a:latin typeface="NikoshBAN" panose="02000000000000000000" pitchFamily="2" charset="0"/>
                          <a:cs typeface="+mn-cs"/>
                        </a:rPr>
                        <a:t>سلم</a:t>
                      </a:r>
                    </a:p>
                  </a:txBody>
                  <a:tcPr>
                    <a:solidFill>
                      <a:schemeClr val="accent2"/>
                    </a:solidFill>
                  </a:tcPr>
                </a:tc>
              </a:tr>
              <a:tr h="379539">
                <a:tc>
                  <a:txBody>
                    <a:bodyPr/>
                    <a:lstStyle/>
                    <a:p>
                      <a:r>
                        <a:rPr lang="en-US" sz="3200" dirty="0" err="1" smtClean="0">
                          <a:latin typeface="NikoshBAN" panose="02000000000000000000" pitchFamily="2" charset="0"/>
                          <a:cs typeface="NikoshBAN" panose="02000000000000000000" pitchFamily="2" charset="0"/>
                        </a:rPr>
                        <a:t>হাঁচি</a:t>
                      </a:r>
                      <a:r>
                        <a:rPr lang="en-US" sz="3200" baseline="0" dirty="0" smtClean="0">
                          <a:latin typeface="NikoshBAN" panose="02000000000000000000" pitchFamily="2" charset="0"/>
                          <a:cs typeface="NikoshBAN" panose="02000000000000000000" pitchFamily="2" charset="0"/>
                        </a:rPr>
                        <a:t> </a:t>
                      </a:r>
                      <a:r>
                        <a:rPr lang="en-US" sz="3200" baseline="0" dirty="0" err="1" smtClean="0">
                          <a:latin typeface="NikoshBAN" panose="02000000000000000000" pitchFamily="2" charset="0"/>
                          <a:cs typeface="NikoshBAN" panose="02000000000000000000" pitchFamily="2" charset="0"/>
                        </a:rPr>
                        <a:t>দেয়া</a:t>
                      </a:r>
                      <a:r>
                        <a:rPr lang="en-US" sz="3200" baseline="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r>
                        <a:rPr lang="en-US" sz="3600" b="0" dirty="0" smtClean="0">
                          <a:latin typeface="NikoshBAN" panose="02000000000000000000" pitchFamily="2" charset="0"/>
                          <a:cs typeface="NikoshBAN" panose="02000000000000000000" pitchFamily="2" charset="0"/>
                        </a:rPr>
                        <a:t> </a:t>
                      </a:r>
                      <a:endParaRPr lang="en-US" sz="3600" b="0" dirty="0">
                        <a:latin typeface="NikoshBAN" panose="02000000000000000000" pitchFamily="2" charset="0"/>
                        <a:cs typeface="NikoshBAN" panose="02000000000000000000" pitchFamily="2" charset="0"/>
                      </a:endParaRPr>
                    </a:p>
                  </a:txBody>
                  <a:tcPr>
                    <a:solidFill>
                      <a:schemeClr val="accent2"/>
                    </a:solidFill>
                  </a:tcPr>
                </a:tc>
              </a:tr>
              <a:tr h="379539">
                <a:tc>
                  <a:txBody>
                    <a:bodyPr/>
                    <a:lstStyle/>
                    <a:p>
                      <a:r>
                        <a:rPr lang="en-US" sz="3200" dirty="0" err="1" smtClean="0">
                          <a:latin typeface="NikoshBAN" panose="02000000000000000000" pitchFamily="2" charset="0"/>
                          <a:cs typeface="NikoshBAN" panose="02000000000000000000" pitchFamily="2" charset="0"/>
                        </a:rPr>
                        <a:t>রোগাক্রান্ত</a:t>
                      </a:r>
                      <a:r>
                        <a:rPr lang="en-US" sz="3200" baseline="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r>
                        <a:rPr lang="en-US" sz="3600" b="0" dirty="0" smtClean="0">
                          <a:latin typeface="NikoshBAN" panose="02000000000000000000" pitchFamily="2" charset="0"/>
                          <a:cs typeface="NikoshBAN" panose="02000000000000000000" pitchFamily="2" charset="0"/>
                        </a:rPr>
                        <a:t>  </a:t>
                      </a:r>
                      <a:endParaRPr lang="en-US" sz="3600" b="0" dirty="0">
                        <a:latin typeface="NikoshBAN" panose="02000000000000000000" pitchFamily="2" charset="0"/>
                        <a:cs typeface="NikoshBAN" panose="02000000000000000000" pitchFamily="2" charset="0"/>
                      </a:endParaRPr>
                    </a:p>
                  </a:txBody>
                  <a:tcPr>
                    <a:solidFill>
                      <a:schemeClr val="accent2"/>
                    </a:solidFill>
                  </a:tcPr>
                </a:tc>
              </a:tr>
              <a:tr h="379539">
                <a:tc>
                  <a:txBody>
                    <a:bodyPr/>
                    <a:lstStyle/>
                    <a:p>
                      <a:r>
                        <a:rPr lang="en-US" sz="3200" dirty="0" err="1" smtClean="0">
                          <a:latin typeface="NikoshBAN" panose="02000000000000000000" pitchFamily="2" charset="0"/>
                          <a:cs typeface="NikoshBAN" panose="02000000000000000000" pitchFamily="2" charset="0"/>
                        </a:rPr>
                        <a:t>পাওয়া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যায়নি</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a:txBody>
                  <a:tcPr>
                    <a:solidFill>
                      <a:schemeClr val="accent1">
                        <a:lumMod val="60000"/>
                        <a:lumOff val="40000"/>
                      </a:schemeClr>
                    </a:solidFill>
                  </a:tcPr>
                </a:tc>
                <a:tc>
                  <a:txBody>
                    <a:bodyPr/>
                    <a:lstStyle/>
                    <a:p>
                      <a:endParaRPr lang="en-US" sz="3600" b="0" dirty="0">
                        <a:latin typeface="NikoshBAN" panose="02000000000000000000" pitchFamily="2" charset="0"/>
                        <a:cs typeface="NikoshBAN" panose="02000000000000000000" pitchFamily="2" charset="0"/>
                      </a:endParaRPr>
                    </a:p>
                  </a:txBody>
                  <a:tcPr>
                    <a:solidFill>
                      <a:schemeClr val="accent2"/>
                    </a:solidFill>
                  </a:tcPr>
                </a:tc>
              </a:tr>
            </a:tbl>
          </a:graphicData>
        </a:graphic>
      </p:graphicFrame>
      <p:pic>
        <p:nvPicPr>
          <p:cNvPr id="7" name="Picture 6"/>
          <p:cNvPicPr>
            <a:picLocks noChangeAspect="1"/>
          </p:cNvPicPr>
          <p:nvPr/>
        </p:nvPicPr>
        <p:blipFill>
          <a:blip r:embed="rId2"/>
          <a:stretch>
            <a:fillRect/>
          </a:stretch>
        </p:blipFill>
        <p:spPr>
          <a:xfrm>
            <a:off x="4664118" y="3415728"/>
            <a:ext cx="731583" cy="499915"/>
          </a:xfrm>
          <a:prstGeom prst="rect">
            <a:avLst/>
          </a:prstGeom>
        </p:spPr>
      </p:pic>
      <p:pic>
        <p:nvPicPr>
          <p:cNvPr id="9" name="Picture 8"/>
          <p:cNvPicPr>
            <a:picLocks noChangeAspect="1"/>
          </p:cNvPicPr>
          <p:nvPr/>
        </p:nvPicPr>
        <p:blipFill>
          <a:blip r:embed="rId3"/>
          <a:stretch>
            <a:fillRect/>
          </a:stretch>
        </p:blipFill>
        <p:spPr>
          <a:xfrm>
            <a:off x="4664118" y="3942616"/>
            <a:ext cx="743776" cy="493819"/>
          </a:xfrm>
          <a:prstGeom prst="rect">
            <a:avLst/>
          </a:prstGeom>
        </p:spPr>
      </p:pic>
      <p:pic>
        <p:nvPicPr>
          <p:cNvPr id="10" name="Picture 9"/>
          <p:cNvPicPr>
            <a:picLocks noChangeAspect="1"/>
          </p:cNvPicPr>
          <p:nvPr/>
        </p:nvPicPr>
        <p:blipFill>
          <a:blip r:embed="rId4"/>
          <a:stretch>
            <a:fillRect/>
          </a:stretch>
        </p:blipFill>
        <p:spPr>
          <a:xfrm>
            <a:off x="4664118" y="4502687"/>
            <a:ext cx="725487" cy="493819"/>
          </a:xfrm>
          <a:prstGeom prst="rect">
            <a:avLst/>
          </a:prstGeom>
        </p:spPr>
      </p:pic>
      <p:sp>
        <p:nvSpPr>
          <p:cNvPr id="11" name="TextBox 10"/>
          <p:cNvSpPr txBox="1"/>
          <p:nvPr/>
        </p:nvSpPr>
        <p:spPr>
          <a:xfrm>
            <a:off x="1828800" y="381000"/>
            <a:ext cx="52578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err="1" smtClean="0">
                <a:solidFill>
                  <a:srgbClr val="7030A0"/>
                </a:solidFill>
                <a:latin typeface="NikoshBAN" panose="02000000000000000000" pitchFamily="2" charset="0"/>
                <a:cs typeface="NikoshBAN" panose="02000000000000000000" pitchFamily="2" charset="0"/>
              </a:rPr>
              <a:t>নীচের</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অর্থগুলো</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জেনে</a:t>
            </a:r>
            <a:r>
              <a:rPr lang="en-US" sz="4800" b="1" dirty="0" smtClean="0">
                <a:solidFill>
                  <a:srgbClr val="7030A0"/>
                </a:solidFill>
                <a:latin typeface="NikoshBAN" panose="02000000000000000000" pitchFamily="2" charset="0"/>
                <a:cs typeface="NikoshBAN" panose="02000000000000000000" pitchFamily="2" charset="0"/>
              </a:rPr>
              <a:t> </a:t>
            </a:r>
            <a:r>
              <a:rPr lang="en-US" sz="4800" b="1" dirty="0" err="1" smtClean="0">
                <a:solidFill>
                  <a:srgbClr val="7030A0"/>
                </a:solidFill>
                <a:latin typeface="NikoshBAN" panose="02000000000000000000" pitchFamily="2" charset="0"/>
                <a:cs typeface="NikoshBAN" panose="02000000000000000000" pitchFamily="2" charset="0"/>
              </a:rPr>
              <a:t>নিই</a:t>
            </a:r>
            <a:r>
              <a:rPr lang="en-US" sz="4800" b="1" dirty="0" smtClean="0">
                <a:solidFill>
                  <a:srgbClr val="7030A0"/>
                </a:solidFill>
                <a:latin typeface="NikoshBAN" panose="02000000000000000000" pitchFamily="2" charset="0"/>
                <a:cs typeface="NikoshBAN" panose="02000000000000000000" pitchFamily="2" charset="0"/>
              </a:rPr>
              <a:t> </a:t>
            </a:r>
            <a:endParaRPr lang="en-US" sz="48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835199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52600"/>
            <a:ext cx="861060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400" b="1" dirty="0">
                <a:latin typeface="Arial" panose="020B0604020202020204" pitchFamily="34" charset="0"/>
                <a:cs typeface="Arial" panose="020B0604020202020204" pitchFamily="34" charset="0"/>
              </a:rPr>
              <a:t>عن أبي هريرة رضي الله عنه قال: قال رسول الله صلى الله عليه وسلم : “حق المسلم على المسلم ست: قيل: وما هنّ يا رسول الله؟ قال: إذا لقيته فسلّم عليه. وإذا دعاك فأجبه، وإذا استنصحك فانصح له، وإذا عطس فحمد الله فشَمِّته. وإذا مرض فعُدْه، وإذا مات فاتْبَعه” رواه مسلم</a:t>
            </a:r>
            <a:r>
              <a:rPr lang="ar-AE" sz="2400" b="1" dirty="0" smtClean="0">
                <a:latin typeface="Arial" panose="020B0604020202020204" pitchFamily="34" charset="0"/>
                <a:cs typeface="Arial" panose="020B0604020202020204" pitchFamily="34" charset="0"/>
              </a:rPr>
              <a:t>.</a:t>
            </a:r>
            <a:endParaRPr lang="en-US" sz="2400" b="1" dirty="0">
              <a:latin typeface="NikoshBAN" panose="02000000000000000000" pitchFamily="2" charset="0"/>
              <a:cs typeface="NikoshBAN" panose="02000000000000000000" pitchFamily="2" charset="0"/>
            </a:endParaRPr>
          </a:p>
          <a:p>
            <a:r>
              <a:rPr lang="as-IN" sz="2400" b="1" dirty="0">
                <a:latin typeface="NikoshBAN" panose="02000000000000000000" pitchFamily="2" charset="0"/>
                <a:cs typeface="NikoshBAN" panose="02000000000000000000" pitchFamily="2" charset="0"/>
              </a:rPr>
              <a:t>অনুবাদ -</a:t>
            </a:r>
          </a:p>
          <a:p>
            <a:r>
              <a:rPr lang="as-IN" sz="2400" b="1" dirty="0">
                <a:latin typeface="NikoshBAN" panose="02000000000000000000" pitchFamily="2" charset="0"/>
                <a:cs typeface="NikoshBAN" panose="02000000000000000000" pitchFamily="2" charset="0"/>
              </a:rPr>
              <a:t>হযরত আবু হুরাইরা (রাঃ) হতে বর্ণিত। তিনি বলেন, রাসুলুল্লাহ সাঃ এরশাদ করেন ঃ </a:t>
            </a:r>
          </a:p>
          <a:p>
            <a:r>
              <a:rPr lang="as-IN" sz="2400" b="1" dirty="0">
                <a:latin typeface="NikoshBAN" panose="02000000000000000000" pitchFamily="2" charset="0"/>
                <a:cs typeface="NikoshBAN" panose="02000000000000000000" pitchFamily="2" charset="0"/>
              </a:rPr>
              <a:t>একজন মুমিনের জন্য অপর মুমিনের ছয়টি কর্তব্য রয়েছে। </a:t>
            </a:r>
          </a:p>
          <a:p>
            <a:r>
              <a:rPr lang="as-IN" sz="2400" b="1" dirty="0">
                <a:latin typeface="NikoshBAN" panose="02000000000000000000" pitchFamily="2" charset="0"/>
                <a:cs typeface="NikoshBAN" panose="02000000000000000000" pitchFamily="2" charset="0"/>
              </a:rPr>
              <a:t>(১) যখন সে রোগাক্রান্ত হবে,তখন তার সেবা করবে।</a:t>
            </a:r>
          </a:p>
          <a:p>
            <a:r>
              <a:rPr lang="as-IN" sz="2400" b="1" dirty="0">
                <a:latin typeface="NikoshBAN" panose="02000000000000000000" pitchFamily="2" charset="0"/>
                <a:cs typeface="NikoshBAN" panose="02000000000000000000" pitchFamily="2" charset="0"/>
              </a:rPr>
              <a:t>(২) যখন সে মৃত্যুবরণ করবে, তখন তার জানাযায় উপস্থিত হবে।</a:t>
            </a:r>
          </a:p>
          <a:p>
            <a:r>
              <a:rPr lang="as-IN" sz="2400" b="1" dirty="0">
                <a:latin typeface="NikoshBAN" panose="02000000000000000000" pitchFamily="2" charset="0"/>
                <a:cs typeface="NikoshBAN" panose="02000000000000000000" pitchFamily="2" charset="0"/>
              </a:rPr>
              <a:t>(৩) যখন তাকে আহবান করবে, তখন সাড়া দিবে।</a:t>
            </a:r>
          </a:p>
          <a:p>
            <a:r>
              <a:rPr lang="as-IN" sz="2400" b="1" dirty="0">
                <a:latin typeface="NikoshBAN" panose="02000000000000000000" pitchFamily="2" charset="0"/>
                <a:cs typeface="NikoshBAN" panose="02000000000000000000" pitchFamily="2" charset="0"/>
              </a:rPr>
              <a:t>(৪) যখন তার সাথে সাক্ষাত হবে, তখন তাকে সালাম দিবে।</a:t>
            </a:r>
          </a:p>
          <a:p>
            <a:r>
              <a:rPr lang="as-IN" sz="2400" b="1" dirty="0">
                <a:latin typeface="NikoshBAN" panose="02000000000000000000" pitchFamily="2" charset="0"/>
                <a:cs typeface="NikoshBAN" panose="02000000000000000000" pitchFamily="2" charset="0"/>
              </a:rPr>
              <a:t>(৫) যখন সে হাঁচি দিবে তখন তার হাঁচির জবাব দেবে।</a:t>
            </a:r>
          </a:p>
          <a:p>
            <a:r>
              <a:rPr lang="as-IN" sz="2400" b="1" dirty="0">
                <a:latin typeface="NikoshBAN" panose="02000000000000000000" pitchFamily="2" charset="0"/>
                <a:cs typeface="NikoshBAN" panose="02000000000000000000" pitchFamily="2" charset="0"/>
              </a:rPr>
              <a:t>(৬) উপস্থিত, অনুপস্থিত সর্বাবস্থায় সে  অপর মুমিনের জন্য দোয়া করবে</a:t>
            </a:r>
            <a:r>
              <a:rPr lang="as-IN" sz="2400" b="1" dirty="0" smtClean="0">
                <a:latin typeface="NikoshBAN" panose="02000000000000000000" pitchFamily="2" charset="0"/>
                <a:cs typeface="NikoshBAN" panose="02000000000000000000" pitchFamily="2" charset="0"/>
              </a:rPr>
              <a:t>।</a:t>
            </a:r>
            <a:endParaRPr lang="en-US" sz="2400" b="1" dirty="0" smtClean="0">
              <a:latin typeface="NikoshBAN" panose="02000000000000000000" pitchFamily="2" charset="0"/>
              <a:cs typeface="NikoshBAN" panose="02000000000000000000" pitchFamily="2" charset="0"/>
            </a:endParaRPr>
          </a:p>
        </p:txBody>
      </p:sp>
      <p:sp>
        <p:nvSpPr>
          <p:cNvPr id="4" name="TextBox 3"/>
          <p:cNvSpPr txBox="1"/>
          <p:nvPr/>
        </p:nvSpPr>
        <p:spPr>
          <a:xfrm>
            <a:off x="1600200" y="304800"/>
            <a:ext cx="5638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আজকের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আলোচ্য</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পাঠ</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9457018"/>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72200" y="1981200"/>
            <a:ext cx="2590800" cy="434340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304800" y="1752600"/>
            <a:ext cx="5486400"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smtClean="0">
                <a:solidFill>
                  <a:srgbClr val="7030A0"/>
                </a:solidFill>
                <a:latin typeface="NikoshBAN" panose="02000000000000000000" pitchFamily="2" charset="0"/>
                <a:cs typeface="NikoshBAN" panose="02000000000000000000" pitchFamily="2" charset="0"/>
              </a:rPr>
              <a:t>হাদিস</a:t>
            </a:r>
            <a:r>
              <a:rPr lang="en-US" sz="2800" b="1" dirty="0" smtClean="0">
                <a:solidFill>
                  <a:srgbClr val="7030A0"/>
                </a:solidFill>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অজুসহকারে </a:t>
            </a:r>
            <a:r>
              <a:rPr lang="as-IN" sz="2400" dirty="0">
                <a:latin typeface="NikoshBAN" panose="02000000000000000000" pitchFamily="2" charset="0"/>
                <a:cs typeface="NikoshBAN" panose="02000000000000000000" pitchFamily="2" charset="0"/>
              </a:rPr>
              <a:t>রোগী দেখতে যাওয়া- হজরত আনাস (রা.) সূত্রে বর্ণিত, তিনি বলেন, রাসুলুল্লাহ (সা.) ইরশাদ করেছেন, যে লোক ভালো করে অজু করে এবং একমাত্র সাওয়াবের উদ্দেশ্যে কোনো অসুস্থ মুসলমান ভাইকে দেখতে যায়, তাকে দোজখ থেকে ষাট বছরের রাস্তার সমপরিমাণ দূরে রাখা হবে। (আবু দাউদ ৩/৪৭৫ হা. ৩০৯৭) </a:t>
            </a:r>
            <a:endParaRPr lang="en-US"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   </a:t>
            </a:r>
            <a:r>
              <a:rPr lang="en-US" sz="2800" b="1" dirty="0" err="1" smtClean="0">
                <a:solidFill>
                  <a:srgbClr val="7030A0"/>
                </a:solidFill>
                <a:latin typeface="NikoshBAN" panose="02000000000000000000" pitchFamily="2" charset="0"/>
                <a:cs typeface="NikoshBAN" panose="02000000000000000000" pitchFamily="2" charset="0"/>
              </a:rPr>
              <a:t>হাদিস</a:t>
            </a:r>
            <a:r>
              <a:rPr lang="en-US" sz="2800" b="1" dirty="0" smtClean="0">
                <a:solidFill>
                  <a:srgbClr val="7030A0"/>
                </a:solidFill>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রাসুলুল্লাহ </a:t>
            </a:r>
            <a:r>
              <a:rPr lang="as-IN" sz="2400" dirty="0">
                <a:latin typeface="NikoshBAN" panose="02000000000000000000" pitchFamily="2" charset="0"/>
                <a:cs typeface="NikoshBAN" panose="02000000000000000000" pitchFamily="2" charset="0"/>
              </a:rPr>
              <a:t>(সা.) ইরশাদ করেছেন, তোমরা যখন কোনো রোগীর কাছে যাবে, তার জীবন সম্পর্কে আনন্দদায়ক কথা বলবে, তাকে সান্ত্বনা দেবে। (এ সান্ত্বনার বাণী) ভাগ্যের পরিবর্তন ঘটাবে না, যা ঘটার তা-ই ঘটবে, কিন্তু তার মন সান্ত্বনা লাভ করবে। যা রোগীকে দেখতে যাওয়ার আসল উদ্দেশ্য। (তিরমিজি ৪/২৫ হা. ২০৯৪)</a:t>
            </a:r>
            <a:endParaRPr lang="en-US" sz="2400" dirty="0">
              <a:latin typeface="NikoshBAN" panose="02000000000000000000" pitchFamily="2" charset="0"/>
              <a:cs typeface="NikoshBAN" panose="02000000000000000000" pitchFamily="2" charset="0"/>
            </a:endParaRPr>
          </a:p>
        </p:txBody>
      </p:sp>
      <p:sp>
        <p:nvSpPr>
          <p:cNvPr id="2" name="TextBox 1"/>
          <p:cNvSpPr txBox="1"/>
          <p:nvPr/>
        </p:nvSpPr>
        <p:spPr>
          <a:xfrm>
            <a:off x="1524000" y="381000"/>
            <a:ext cx="43434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রোগীর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সেবা</a:t>
            </a:r>
            <a:r>
              <a:rPr lang="en-US" sz="6000" b="1" dirty="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করা</a:t>
            </a:r>
            <a:r>
              <a:rPr lang="en-US" sz="6000" b="1" dirty="0" smtClean="0">
                <a:solidFill>
                  <a:srgbClr val="7030A0"/>
                </a:solidFill>
                <a:latin typeface="NikoshBAN" panose="02000000000000000000" pitchFamily="2" charset="0"/>
                <a:cs typeface="NikoshBAN" panose="02000000000000000000" pitchFamily="2" charset="0"/>
              </a:rPr>
              <a:t> </a:t>
            </a:r>
            <a:endParaRPr lang="en-US" sz="6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463350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1922" b="-1922"/>
          <a:stretch/>
        </p:blipFill>
        <p:spPr>
          <a:xfrm>
            <a:off x="5943600" y="2819400"/>
            <a:ext cx="2819400" cy="1828800"/>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304800" y="1905000"/>
            <a:ext cx="5334000" cy="46782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800" b="1" dirty="0">
                <a:latin typeface="NikoshBAN" panose="02000000000000000000" pitchFamily="2" charset="0"/>
                <a:cs typeface="NikoshBAN" panose="02000000000000000000" pitchFamily="2" charset="0"/>
              </a:rPr>
              <a:t>জানাযা একটি বিশেষ প্রার্থনা যা কোনো মৃত মুসলমানকে কবর দেয়ার পূর্বে অনুষ্ঠিত হয়। সচরাচর এটি জানাযার নামাজ নামে অভিহিত হয়। মুসলমান অর্থাৎ ইসলাম ধর্মামলম্বীদের জন্য এটি ফরযে কেফায়া বা সমাজের জন্য আবশ্যকীয় দায়িত্ব অর্থাৎ কোনো মুসলমানের মৃত্যু হলে মুসলমান সমাজের পক্ষ থেকে অবশ্যই জানাযার নামাজ পাঠ করতে হবে। তবে কোনো এলাকা বা গোত্রের পক্ষ থেকে একজন আদায় করলে সকলের পক্ষ থেকে তা আদায় হয়ে যায়</a:t>
            </a:r>
            <a:r>
              <a:rPr lang="as-IN" sz="2800" dirty="0">
                <a:latin typeface="NikoshBAN" panose="02000000000000000000" pitchFamily="2" charset="0"/>
                <a:cs typeface="NikoshBAN" panose="02000000000000000000" pitchFamily="2" charset="0"/>
              </a:rPr>
              <a:t>।</a:t>
            </a:r>
          </a:p>
          <a:p>
            <a:endParaRPr lang="as-IN" dirty="0"/>
          </a:p>
        </p:txBody>
      </p:sp>
      <p:sp>
        <p:nvSpPr>
          <p:cNvPr id="4" name="TextBox 3"/>
          <p:cNvSpPr txBox="1"/>
          <p:nvPr/>
        </p:nvSpPr>
        <p:spPr>
          <a:xfrm>
            <a:off x="1447800" y="533400"/>
            <a:ext cx="48768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smtClean="0">
                <a:solidFill>
                  <a:srgbClr val="7030A0"/>
                </a:solidFill>
                <a:latin typeface="NikoshBAN" panose="02000000000000000000" pitchFamily="2" charset="0"/>
                <a:cs typeface="NikoshBAN" panose="02000000000000000000" pitchFamily="2" charset="0"/>
              </a:rPr>
              <a:t>জানাযায়</a:t>
            </a:r>
            <a:r>
              <a:rPr lang="en-US" sz="6000" dirty="0" smtClean="0">
                <a:solidFill>
                  <a:srgbClr val="7030A0"/>
                </a:solidFill>
                <a:latin typeface="NikoshBAN" panose="02000000000000000000" pitchFamily="2" charset="0"/>
                <a:cs typeface="NikoshBAN" panose="02000000000000000000" pitchFamily="2" charset="0"/>
              </a:rPr>
              <a:t> </a:t>
            </a:r>
            <a:r>
              <a:rPr lang="en-US" sz="6000" dirty="0" err="1" smtClean="0">
                <a:solidFill>
                  <a:srgbClr val="7030A0"/>
                </a:solidFill>
                <a:latin typeface="NikoshBAN" panose="02000000000000000000" pitchFamily="2" charset="0"/>
                <a:cs typeface="NikoshBAN" panose="02000000000000000000" pitchFamily="2" charset="0"/>
              </a:rPr>
              <a:t>অংশ</a:t>
            </a:r>
            <a:r>
              <a:rPr lang="en-US" sz="6000" dirty="0" smtClean="0">
                <a:solidFill>
                  <a:srgbClr val="7030A0"/>
                </a:solidFill>
                <a:latin typeface="NikoshBAN" panose="02000000000000000000" pitchFamily="2" charset="0"/>
                <a:cs typeface="NikoshBAN" panose="02000000000000000000" pitchFamily="2" charset="0"/>
              </a:rPr>
              <a:t> </a:t>
            </a:r>
            <a:r>
              <a:rPr lang="en-US" sz="6000" dirty="0" err="1" smtClean="0">
                <a:solidFill>
                  <a:srgbClr val="7030A0"/>
                </a:solidFill>
                <a:latin typeface="NikoshBAN" panose="02000000000000000000" pitchFamily="2" charset="0"/>
                <a:cs typeface="NikoshBAN" panose="02000000000000000000" pitchFamily="2" charset="0"/>
              </a:rPr>
              <a:t>গ্রহণ</a:t>
            </a:r>
            <a:r>
              <a:rPr lang="en-US" sz="6000" dirty="0" smtClean="0">
                <a:solidFill>
                  <a:srgbClr val="7030A0"/>
                </a:solidFill>
                <a:latin typeface="NikoshBAN" panose="02000000000000000000" pitchFamily="2" charset="0"/>
                <a:cs typeface="NikoshBAN" panose="02000000000000000000" pitchFamily="2" charset="0"/>
              </a:rPr>
              <a:t> </a:t>
            </a:r>
            <a:endParaRPr lang="en-US" sz="6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374303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19" t="9040" r="2119" b="45762"/>
          <a:stretch/>
        </p:blipFill>
        <p:spPr>
          <a:xfrm>
            <a:off x="5425190" y="4546937"/>
            <a:ext cx="3510039" cy="114300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a:srcRect t="23810" b="23810"/>
          <a:stretch/>
        </p:blipFill>
        <p:spPr>
          <a:xfrm>
            <a:off x="5425190" y="3124200"/>
            <a:ext cx="3457574" cy="10668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228600" y="2487573"/>
            <a:ext cx="4834328" cy="43704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000" dirty="0">
                <a:latin typeface="NikoshBAN" panose="02000000000000000000" pitchFamily="2" charset="0"/>
                <a:cs typeface="NikoshBAN" panose="02000000000000000000" pitchFamily="2" charset="0"/>
              </a:rPr>
              <a:t>সালাম দেয়ার উপকারিতা অনেক। তার মধ্যে একটি উপকার, রাসূল সাল্লাল্লাহু ‘আলাইহি ওয়াসাল্লাম’ এর সুন্নত পালন করা। </a:t>
            </a:r>
          </a:p>
          <a:p>
            <a:r>
              <a:rPr lang="as-IN" sz="2000" dirty="0">
                <a:latin typeface="NikoshBAN" panose="02000000000000000000" pitchFamily="2" charset="0"/>
                <a:cs typeface="NikoshBAN" panose="02000000000000000000" pitchFamily="2" charset="0"/>
              </a:rPr>
              <a:t>দুই- যারা বলেন, প্রথমে সালাম দেয়া ওয়াজিব, তাদের কথা অনুযায়ী হারাম থেকে রেহাই পাওয়া। যদিও বিশুদ্ধ ও নির্ভরযোগ্য মত হল, সালাম দেয়া ওয়াজিব না হওয়া। </a:t>
            </a:r>
          </a:p>
          <a:p>
            <a:r>
              <a:rPr lang="as-IN" sz="2000" dirty="0">
                <a:latin typeface="NikoshBAN" panose="02000000000000000000" pitchFamily="2" charset="0"/>
                <a:cs typeface="NikoshBAN" panose="02000000000000000000" pitchFamily="2" charset="0"/>
              </a:rPr>
              <a:t>তিন-  কৃপণতা থেকে মুক্ত হওয়া। </a:t>
            </a:r>
          </a:p>
          <a:p>
            <a:r>
              <a:rPr lang="as-IN" sz="2000" dirty="0">
                <a:latin typeface="NikoshBAN" panose="02000000000000000000" pitchFamily="2" charset="0"/>
                <a:cs typeface="NikoshBAN" panose="02000000000000000000" pitchFamily="2" charset="0"/>
              </a:rPr>
              <a:t>হাদিসে বর্ণিত, কৃপণ জান্নাতে আদনে প্রবেশ করবে না। রাসূল সাল্লাল্লাহু ‘আলাইহি ওয়াসাল্লাম’ কে জিজ্ঞাস করা হল, হে আল্লাহর রাসূল! তুমি আমাকে এমন আমল বাতলেয়ে দাও, যা জান্নাতে প্রবেশকে ওয়াজিব করে। রাসূল সাল্লাল্লাহু ‘আলাইহি ওয়াসাল্লাম’ বললেন, “মিষ্টি কথা, সালামের প্রসার এবং মানুষকে খানা খাওয়ানো। বর্ণনায় তাবরানী, ইবনে হিব্বান স্বীয় সহীহতে এবং হাকেম তার সহীহতে।</a:t>
            </a:r>
          </a:p>
          <a:p>
            <a:endParaRPr lang="en-US" dirty="0"/>
          </a:p>
        </p:txBody>
      </p:sp>
      <p:sp>
        <p:nvSpPr>
          <p:cNvPr id="2" name="TextBox 1"/>
          <p:cNvSpPr txBox="1"/>
          <p:nvPr/>
        </p:nvSpPr>
        <p:spPr>
          <a:xfrm>
            <a:off x="1600200" y="609600"/>
            <a:ext cx="5410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solidFill>
                  <a:srgbClr val="7030A0"/>
                </a:solidFill>
                <a:latin typeface="NikoshBAN" panose="02000000000000000000" pitchFamily="2" charset="0"/>
                <a:cs typeface="NikoshBAN" panose="02000000000000000000" pitchFamily="2" charset="0"/>
              </a:rPr>
              <a:t>সালাম</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দেয়ার</a:t>
            </a:r>
            <a:r>
              <a:rPr lang="en-US" sz="6000" b="1" dirty="0" smtClean="0">
                <a:solidFill>
                  <a:srgbClr val="7030A0"/>
                </a:solidFill>
                <a:latin typeface="NikoshBAN" panose="02000000000000000000" pitchFamily="2" charset="0"/>
                <a:cs typeface="NikoshBAN" panose="02000000000000000000" pitchFamily="2" charset="0"/>
              </a:rPr>
              <a:t> </a:t>
            </a:r>
            <a:r>
              <a:rPr lang="en-US" sz="6000" b="1" dirty="0" err="1" smtClean="0">
                <a:solidFill>
                  <a:srgbClr val="7030A0"/>
                </a:solidFill>
                <a:latin typeface="NikoshBAN" panose="02000000000000000000" pitchFamily="2" charset="0"/>
                <a:cs typeface="NikoshBAN" panose="02000000000000000000" pitchFamily="2" charset="0"/>
              </a:rPr>
              <a:t>ছাওয়াব</a:t>
            </a:r>
            <a:endParaRPr lang="en-US" sz="6000" b="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969723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1742</TotalTime>
  <Words>956</Words>
  <Application>Microsoft Office PowerPoint</Application>
  <PresentationFormat>On-screen Show (4:3)</PresentationFormat>
  <Paragraphs>86</Paragraphs>
  <Slides>17</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JSTV</dc:creator>
  <cp:lastModifiedBy>Principal KMA Hannan</cp:lastModifiedBy>
  <cp:revision>182</cp:revision>
  <dcterms:created xsi:type="dcterms:W3CDTF">2019-10-01T01:42:52Z</dcterms:created>
  <dcterms:modified xsi:type="dcterms:W3CDTF">2020-05-01T20:45:03Z</dcterms:modified>
</cp:coreProperties>
</file>