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8" r:id="rId2"/>
    <p:sldId id="258" r:id="rId3"/>
    <p:sldId id="259" r:id="rId4"/>
    <p:sldId id="280" r:id="rId5"/>
    <p:sldId id="267" r:id="rId6"/>
    <p:sldId id="265" r:id="rId7"/>
    <p:sldId id="269" r:id="rId8"/>
    <p:sldId id="279" r:id="rId9"/>
    <p:sldId id="263" r:id="rId10"/>
    <p:sldId id="264" r:id="rId11"/>
    <p:sldId id="274" r:id="rId12"/>
    <p:sldId id="261" r:id="rId13"/>
    <p:sldId id="270" r:id="rId14"/>
    <p:sldId id="271" r:id="rId15"/>
    <p:sldId id="284" r:id="rId16"/>
    <p:sldId id="273" r:id="rId17"/>
    <p:sldId id="285" r:id="rId18"/>
    <p:sldId id="275" r:id="rId19"/>
    <p:sldId id="281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19CE6-9CC1-4665-9D4B-8B5686050517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0FE0B-56CC-458A-BE21-17126787E9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0A9A-2C00-49EA-9979-AE5FA957B71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D3A0D-B4B6-4F84-B100-AF0D433A608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212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8669A-ACFD-4EFD-BD1B-9CB5916AC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3C301F-1702-4FA4-A0C7-EACEA829C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7B5C0-181A-4287-9C9D-D1F5ED571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B7C7-D752-4B72-8F08-8BC4FF71D5D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B1488-C58E-499F-A526-D2A1BBACE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545EA-2EF6-40DF-9CF8-65D9F443A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7851-7ABE-49DF-A985-30011A694A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15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5D0E3-5740-4971-9998-C5760C9B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CA8D2-1C96-4AD2-9158-C5AB91417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A04A4-C99B-4E3C-9DD3-E91C2884B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B7C7-D752-4B72-8F08-8BC4FF71D5D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05D7B-2C12-48AC-8A12-3A055580F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9DFF0-0B67-4ADA-B622-D56D40026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7851-7ABE-49DF-A985-30011A694A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06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C63B55-DB26-42C3-965C-E0318E692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30A0EC-D4BC-4FA0-8687-7909CE538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92BE6-E983-4D3E-A361-EEDFF4ECE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B7C7-D752-4B72-8F08-8BC4FF71D5D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38D6E-9BDE-4DCA-A7F0-412A4C93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266E5-EB8C-4926-9195-01B14F979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7851-7ABE-49DF-A985-30011A694A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93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31264-F983-4208-8F56-062E55A75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B6BD9-EC19-49EF-AB8F-A6E9B011A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34BE1-4881-4DA3-90CA-7EF41FF6E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B7C7-D752-4B72-8F08-8BC4FF71D5D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6D78A-31DD-4E4F-B6BC-80EDA5F6D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CFE38-322D-4386-9937-7AC16DC8B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7851-7ABE-49DF-A985-30011A694A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71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1B931-FD6F-4EB0-817E-268A00328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5C2BC-F47B-4047-B3E6-06D35236C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69FC3-AE94-4EAE-AA8E-052C91FB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B7C7-D752-4B72-8F08-8BC4FF71D5D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1C2EA-025A-4FA4-96C3-CB7E2FD4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E051E-6562-4CDE-8E7E-797A1D98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7851-7ABE-49DF-A985-30011A694A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783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63FB-0716-4FB8-856D-1E03A77D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B12F5-A5A7-4DE6-8648-DDC3E3F500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33E0E-D242-4BA7-9E2F-3C0DC9B7C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4DF0-6E82-4899-A68A-4EFF6032A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B7C7-D752-4B72-8F08-8BC4FF71D5D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F4A5F-0BD9-4EF4-8B45-B2C8381AB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0D60C-E492-44CD-B799-FE4652606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7851-7ABE-49DF-A985-30011A694A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79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FA513-1A1A-4A68-B39B-5055E2466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9A1B6-AD37-436E-8AC8-FF2CE9D99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C9324-6073-4E90-AAB8-AC5BF35F3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B40C8-3434-40F6-AD51-15A4299AA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A1EB17-BB62-4550-BE80-3E4F2822B7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E60CC5-BF4F-4865-B53B-44B5EBD66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B7C7-D752-4B72-8F08-8BC4FF71D5D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C07EF-29AF-4B9C-A9B3-B4E417961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EBA516-75C9-4E6C-9E01-DBB05944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7851-7ABE-49DF-A985-30011A694A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20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EA95F-8194-480A-862A-230F8EF5A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313528-1591-4315-B157-9352A70B0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B7C7-D752-4B72-8F08-8BC4FF71D5D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ACECD-D13C-487E-9FC6-7CFF7808A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195A6-D4F0-4F35-93DE-33AA25CB6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7851-7ABE-49DF-A985-30011A694A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73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E3E18F-F567-4EE2-9EC8-3BFBE2D58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B7C7-D752-4B72-8F08-8BC4FF71D5D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3CD124-1461-4E55-9864-701FDF70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84EF2-8313-455D-9770-092F65563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7851-7ABE-49DF-A985-30011A694A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06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98CB3-2468-448F-8DDF-EDF5077B4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EE208-DF0E-4384-BCC0-0B2AED1F2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1810D-D633-472F-8FD7-570133327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80B5EB-FE8B-4745-ACD4-3B47F9C5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B7C7-D752-4B72-8F08-8BC4FF71D5D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856C7-511E-4BD2-B187-6ED5DF127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76019-5818-428C-A99D-8509D122C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7851-7ABE-49DF-A985-30011A694A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46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EC4E1-0778-400F-B039-48A51BA7E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7005A1-775E-4186-BC50-8DCED0A6C4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82180-7DF5-44AE-8E9C-CEE9FF7B0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82964B-044B-4773-AA01-6D17A2C9C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B7C7-D752-4B72-8F08-8BC4FF71D5D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B6CA5-A09D-4ABD-B737-3F397473C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54887-9E05-46C7-8811-342098191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7851-7ABE-49DF-A985-30011A694A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50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2F9EBB-2AFA-461D-870B-32BF1C08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31EEA-A428-42AA-888D-02BE52752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98C92-9663-416D-B378-1323623B0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B7C7-D752-4B72-8F08-8BC4FF71D5D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D0C2C-6B57-4D9A-A399-C9787DFCC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F9C05-7774-4C7E-A766-BFBFAC93B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07851-7ABE-49DF-A985-30011A694A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38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gif"/><Relationship Id="rId4" Type="http://schemas.openxmlformats.org/officeDocument/2006/relationships/image" Target="../media/image19.jpeg"/><Relationship Id="rId9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eg"/><Relationship Id="rId7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15" y="122829"/>
            <a:ext cx="1262417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4070">
            <a:off x="6553839" y="4021398"/>
            <a:ext cx="885825" cy="971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8042" y="682388"/>
            <a:ext cx="2661313" cy="1023582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en-US" sz="4000" dirty="0" err="1">
                <a:ln w="28575">
                  <a:solidFill>
                    <a:schemeClr val="accent6">
                      <a:lumMod val="75000"/>
                    </a:schemeClr>
                  </a:solidFill>
                  <a:prstDash val="sysDot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000" dirty="0">
                <a:ln w="28575">
                  <a:solidFill>
                    <a:schemeClr val="accent6">
                      <a:lumMod val="75000"/>
                    </a:schemeClr>
                  </a:solidFill>
                  <a:prstDash val="sysDot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n w="28575">
                <a:solidFill>
                  <a:schemeClr val="accent6">
                    <a:lumMod val="75000"/>
                  </a:schemeClr>
                </a:solidFill>
                <a:prstDash val="sysDot"/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5648" y="2677235"/>
            <a:ext cx="2536209" cy="830239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058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83t10bd_Doctor_and_Patient_19324_112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838200"/>
            <a:ext cx="8305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6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-1817"/>
            <a:ext cx="12192000" cy="685800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5390865" y="320290"/>
            <a:ext cx="6591869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 স্থাপন: 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364" y="4777299"/>
            <a:ext cx="12665123" cy="2176236"/>
          </a:xfrm>
          <a:prstGeom prst="rect">
            <a:avLst/>
          </a:prstGeom>
        </p:spPr>
      </p:pic>
      <p:pic>
        <p:nvPicPr>
          <p:cNvPr id="8" name="Picture 7" descr="IMG_20140911_160555.jpg"/>
          <p:cNvPicPr>
            <a:picLocks noChangeAspect="1"/>
          </p:cNvPicPr>
          <p:nvPr/>
        </p:nvPicPr>
        <p:blipFill>
          <a:blip r:embed="rId4" cstate="email">
            <a:lum bright="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006" y="834977"/>
            <a:ext cx="4074894" cy="4849886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06" y="1327320"/>
            <a:ext cx="4450466" cy="38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73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Decagon 3"/>
          <p:cNvSpPr/>
          <p:nvPr/>
        </p:nvSpPr>
        <p:spPr>
          <a:xfrm>
            <a:off x="3801354" y="671513"/>
            <a:ext cx="4340428" cy="5358524"/>
          </a:xfrm>
          <a:prstGeom prst="decagon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রোগজীবাণু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ঘষলে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অপরিষ্কার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দিলেও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ঢুকতে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 rot="16200000">
            <a:off x="6067674" y="896674"/>
            <a:ext cx="163872" cy="188484"/>
          </a:xfrm>
          <a:custGeom>
            <a:avLst/>
            <a:gdLst>
              <a:gd name="connsiteX0" fmla="*/ 0 w 327743"/>
              <a:gd name="connsiteY0" fmla="*/ 151110 h 235749"/>
              <a:gd name="connsiteX1" fmla="*/ 68238 w 327743"/>
              <a:gd name="connsiteY1" fmla="*/ 219348 h 235749"/>
              <a:gd name="connsiteX2" fmla="*/ 109182 w 327743"/>
              <a:gd name="connsiteY2" fmla="*/ 232996 h 235749"/>
              <a:gd name="connsiteX3" fmla="*/ 122829 w 327743"/>
              <a:gd name="connsiteY3" fmla="*/ 178405 h 235749"/>
              <a:gd name="connsiteX4" fmla="*/ 163773 w 327743"/>
              <a:gd name="connsiteY4" fmla="*/ 151110 h 235749"/>
              <a:gd name="connsiteX5" fmla="*/ 218364 w 327743"/>
              <a:gd name="connsiteY5" fmla="*/ 82871 h 235749"/>
              <a:gd name="connsiteX6" fmla="*/ 259307 w 327743"/>
              <a:gd name="connsiteY6" fmla="*/ 123814 h 235749"/>
              <a:gd name="connsiteX7" fmla="*/ 327546 w 327743"/>
              <a:gd name="connsiteY7" fmla="*/ 69223 h 235749"/>
              <a:gd name="connsiteX8" fmla="*/ 272955 w 327743"/>
              <a:gd name="connsiteY8" fmla="*/ 984 h 235749"/>
              <a:gd name="connsiteX9" fmla="*/ 272955 w 327743"/>
              <a:gd name="connsiteY9" fmla="*/ 41927 h 23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7743" h="235749">
                <a:moveTo>
                  <a:pt x="0" y="151110"/>
                </a:moveTo>
                <a:cubicBezTo>
                  <a:pt x="22746" y="173856"/>
                  <a:pt x="42504" y="200047"/>
                  <a:pt x="68238" y="219348"/>
                </a:cubicBezTo>
                <a:cubicBezTo>
                  <a:pt x="79747" y="227980"/>
                  <a:pt x="97673" y="241628"/>
                  <a:pt x="109182" y="232996"/>
                </a:cubicBezTo>
                <a:cubicBezTo>
                  <a:pt x="124188" y="221742"/>
                  <a:pt x="112424" y="194012"/>
                  <a:pt x="122829" y="178405"/>
                </a:cubicBezTo>
                <a:cubicBezTo>
                  <a:pt x="131928" y="164757"/>
                  <a:pt x="150125" y="160208"/>
                  <a:pt x="163773" y="151110"/>
                </a:cubicBezTo>
                <a:cubicBezTo>
                  <a:pt x="170395" y="131243"/>
                  <a:pt x="179373" y="76372"/>
                  <a:pt x="218364" y="82871"/>
                </a:cubicBezTo>
                <a:cubicBezTo>
                  <a:pt x="237402" y="86044"/>
                  <a:pt x="245659" y="110166"/>
                  <a:pt x="259307" y="123814"/>
                </a:cubicBezTo>
                <a:cubicBezTo>
                  <a:pt x="291242" y="113169"/>
                  <a:pt x="320283" y="112798"/>
                  <a:pt x="327546" y="69223"/>
                </a:cubicBezTo>
                <a:cubicBezTo>
                  <a:pt x="330436" y="51885"/>
                  <a:pt x="301098" y="-8396"/>
                  <a:pt x="272955" y="984"/>
                </a:cubicBezTo>
                <a:cubicBezTo>
                  <a:pt x="260008" y="5300"/>
                  <a:pt x="272955" y="28279"/>
                  <a:pt x="272955" y="41927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 rot="7460397">
            <a:off x="5662533" y="1123670"/>
            <a:ext cx="245973" cy="232777"/>
          </a:xfrm>
          <a:custGeom>
            <a:avLst/>
            <a:gdLst>
              <a:gd name="connsiteX0" fmla="*/ 0 w 327743"/>
              <a:gd name="connsiteY0" fmla="*/ 151110 h 235749"/>
              <a:gd name="connsiteX1" fmla="*/ 68238 w 327743"/>
              <a:gd name="connsiteY1" fmla="*/ 219348 h 235749"/>
              <a:gd name="connsiteX2" fmla="*/ 109182 w 327743"/>
              <a:gd name="connsiteY2" fmla="*/ 232996 h 235749"/>
              <a:gd name="connsiteX3" fmla="*/ 122829 w 327743"/>
              <a:gd name="connsiteY3" fmla="*/ 178405 h 235749"/>
              <a:gd name="connsiteX4" fmla="*/ 163773 w 327743"/>
              <a:gd name="connsiteY4" fmla="*/ 151110 h 235749"/>
              <a:gd name="connsiteX5" fmla="*/ 218364 w 327743"/>
              <a:gd name="connsiteY5" fmla="*/ 82871 h 235749"/>
              <a:gd name="connsiteX6" fmla="*/ 259307 w 327743"/>
              <a:gd name="connsiteY6" fmla="*/ 123814 h 235749"/>
              <a:gd name="connsiteX7" fmla="*/ 327546 w 327743"/>
              <a:gd name="connsiteY7" fmla="*/ 69223 h 235749"/>
              <a:gd name="connsiteX8" fmla="*/ 272955 w 327743"/>
              <a:gd name="connsiteY8" fmla="*/ 984 h 235749"/>
              <a:gd name="connsiteX9" fmla="*/ 272955 w 327743"/>
              <a:gd name="connsiteY9" fmla="*/ 41927 h 23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7743" h="235749">
                <a:moveTo>
                  <a:pt x="0" y="151110"/>
                </a:moveTo>
                <a:cubicBezTo>
                  <a:pt x="22746" y="173856"/>
                  <a:pt x="42504" y="200047"/>
                  <a:pt x="68238" y="219348"/>
                </a:cubicBezTo>
                <a:cubicBezTo>
                  <a:pt x="79747" y="227980"/>
                  <a:pt x="97673" y="241628"/>
                  <a:pt x="109182" y="232996"/>
                </a:cubicBezTo>
                <a:cubicBezTo>
                  <a:pt x="124188" y="221742"/>
                  <a:pt x="112424" y="194012"/>
                  <a:pt x="122829" y="178405"/>
                </a:cubicBezTo>
                <a:cubicBezTo>
                  <a:pt x="131928" y="164757"/>
                  <a:pt x="150125" y="160208"/>
                  <a:pt x="163773" y="151110"/>
                </a:cubicBezTo>
                <a:cubicBezTo>
                  <a:pt x="170395" y="131243"/>
                  <a:pt x="179373" y="76372"/>
                  <a:pt x="218364" y="82871"/>
                </a:cubicBezTo>
                <a:cubicBezTo>
                  <a:pt x="237402" y="86044"/>
                  <a:pt x="245659" y="110166"/>
                  <a:pt x="259307" y="123814"/>
                </a:cubicBezTo>
                <a:cubicBezTo>
                  <a:pt x="291242" y="113169"/>
                  <a:pt x="320283" y="112798"/>
                  <a:pt x="327546" y="69223"/>
                </a:cubicBezTo>
                <a:cubicBezTo>
                  <a:pt x="330436" y="51885"/>
                  <a:pt x="301098" y="-8396"/>
                  <a:pt x="272955" y="984"/>
                </a:cubicBezTo>
                <a:cubicBezTo>
                  <a:pt x="260008" y="5300"/>
                  <a:pt x="272955" y="28279"/>
                  <a:pt x="272955" y="41927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5991440" y="1346008"/>
            <a:ext cx="255432" cy="187069"/>
          </a:xfrm>
          <a:custGeom>
            <a:avLst/>
            <a:gdLst>
              <a:gd name="connsiteX0" fmla="*/ 0 w 327743"/>
              <a:gd name="connsiteY0" fmla="*/ 151110 h 235749"/>
              <a:gd name="connsiteX1" fmla="*/ 68238 w 327743"/>
              <a:gd name="connsiteY1" fmla="*/ 219348 h 235749"/>
              <a:gd name="connsiteX2" fmla="*/ 109182 w 327743"/>
              <a:gd name="connsiteY2" fmla="*/ 232996 h 235749"/>
              <a:gd name="connsiteX3" fmla="*/ 122829 w 327743"/>
              <a:gd name="connsiteY3" fmla="*/ 178405 h 235749"/>
              <a:gd name="connsiteX4" fmla="*/ 163773 w 327743"/>
              <a:gd name="connsiteY4" fmla="*/ 151110 h 235749"/>
              <a:gd name="connsiteX5" fmla="*/ 218364 w 327743"/>
              <a:gd name="connsiteY5" fmla="*/ 82871 h 235749"/>
              <a:gd name="connsiteX6" fmla="*/ 259307 w 327743"/>
              <a:gd name="connsiteY6" fmla="*/ 123814 h 235749"/>
              <a:gd name="connsiteX7" fmla="*/ 327546 w 327743"/>
              <a:gd name="connsiteY7" fmla="*/ 69223 h 235749"/>
              <a:gd name="connsiteX8" fmla="*/ 272955 w 327743"/>
              <a:gd name="connsiteY8" fmla="*/ 984 h 235749"/>
              <a:gd name="connsiteX9" fmla="*/ 272955 w 327743"/>
              <a:gd name="connsiteY9" fmla="*/ 41927 h 23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7743" h="235749">
                <a:moveTo>
                  <a:pt x="0" y="151110"/>
                </a:moveTo>
                <a:cubicBezTo>
                  <a:pt x="22746" y="173856"/>
                  <a:pt x="42504" y="200047"/>
                  <a:pt x="68238" y="219348"/>
                </a:cubicBezTo>
                <a:cubicBezTo>
                  <a:pt x="79747" y="227980"/>
                  <a:pt x="97673" y="241628"/>
                  <a:pt x="109182" y="232996"/>
                </a:cubicBezTo>
                <a:cubicBezTo>
                  <a:pt x="124188" y="221742"/>
                  <a:pt x="112424" y="194012"/>
                  <a:pt x="122829" y="178405"/>
                </a:cubicBezTo>
                <a:cubicBezTo>
                  <a:pt x="131928" y="164757"/>
                  <a:pt x="150125" y="160208"/>
                  <a:pt x="163773" y="151110"/>
                </a:cubicBezTo>
                <a:cubicBezTo>
                  <a:pt x="170395" y="131243"/>
                  <a:pt x="179373" y="76372"/>
                  <a:pt x="218364" y="82871"/>
                </a:cubicBezTo>
                <a:cubicBezTo>
                  <a:pt x="237402" y="86044"/>
                  <a:pt x="245659" y="110166"/>
                  <a:pt x="259307" y="123814"/>
                </a:cubicBezTo>
                <a:cubicBezTo>
                  <a:pt x="291242" y="113169"/>
                  <a:pt x="320283" y="112798"/>
                  <a:pt x="327546" y="69223"/>
                </a:cubicBezTo>
                <a:cubicBezTo>
                  <a:pt x="330436" y="51885"/>
                  <a:pt x="301098" y="-8396"/>
                  <a:pt x="272955" y="984"/>
                </a:cubicBezTo>
                <a:cubicBezTo>
                  <a:pt x="260008" y="5300"/>
                  <a:pt x="272955" y="28279"/>
                  <a:pt x="272955" y="41927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5" y="330701"/>
            <a:ext cx="3560439" cy="2687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77" y="3387959"/>
            <a:ext cx="3623037" cy="26420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182" y="394219"/>
            <a:ext cx="3962743" cy="27922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08" y="3213039"/>
            <a:ext cx="3960404" cy="28603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32" y="421448"/>
            <a:ext cx="2057400" cy="2057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37">
            <a:off x="674232" y="831414"/>
            <a:ext cx="14287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-19049"/>
            <a:ext cx="121920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37638" y="518616"/>
            <a:ext cx="11516724" cy="52603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" t="3389" r="48045" b="42346"/>
          <a:stretch/>
        </p:blipFill>
        <p:spPr>
          <a:xfrm flipH="1">
            <a:off x="980704" y="2684909"/>
            <a:ext cx="1620000" cy="15060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24" y="2327085"/>
            <a:ext cx="1836000" cy="2105516"/>
          </a:xfrm>
          <a:prstGeom prst="rect">
            <a:avLst/>
          </a:prstGeom>
        </p:spPr>
      </p:pic>
      <p:pic>
        <p:nvPicPr>
          <p:cNvPr id="26" name="Picture 25" descr="rice-1.jpg"/>
          <p:cNvPicPr>
            <a:picLocks noChangeAspect="1"/>
          </p:cNvPicPr>
          <p:nvPr/>
        </p:nvPicPr>
        <p:blipFill>
          <a:blip r:embed="rId5">
            <a:lum bright="10000" contrast="40000"/>
          </a:blip>
          <a:stretch>
            <a:fillRect/>
          </a:stretch>
        </p:blipFill>
        <p:spPr>
          <a:xfrm>
            <a:off x="3019798" y="1151112"/>
            <a:ext cx="1620000" cy="1341611"/>
          </a:xfrm>
          <a:prstGeom prst="ellipse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79" b="71758" l="26800" r="94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67"/>
          <a:stretch/>
        </p:blipFill>
        <p:spPr>
          <a:xfrm flipH="1">
            <a:off x="4607900" y="2082955"/>
            <a:ext cx="2557311" cy="2653991"/>
          </a:xfrm>
          <a:prstGeom prst="rect">
            <a:avLst/>
          </a:prstGeom>
        </p:spPr>
      </p:pic>
      <p:pic>
        <p:nvPicPr>
          <p:cNvPr id="28" name="Picture 27" descr="hand-clean.png"/>
          <p:cNvPicPr>
            <a:picLocks noChangeAspect="1"/>
          </p:cNvPicPr>
          <p:nvPr/>
        </p:nvPicPr>
        <p:blipFill rotWithShape="1">
          <a:blip r:embed="rId8">
            <a:lum contrast="40000"/>
          </a:blip>
          <a:srcRect l="48604"/>
          <a:stretch/>
        </p:blipFill>
        <p:spPr>
          <a:xfrm>
            <a:off x="3563900" y="4216941"/>
            <a:ext cx="1044000" cy="1400073"/>
          </a:xfrm>
          <a:prstGeom prst="rect">
            <a:avLst/>
          </a:prstGeom>
        </p:spPr>
      </p:pic>
      <p:sp>
        <p:nvSpPr>
          <p:cNvPr id="29" name="Freeform 28"/>
          <p:cNvSpPr/>
          <p:nvPr/>
        </p:nvSpPr>
        <p:spPr>
          <a:xfrm flipH="1">
            <a:off x="3773271" y="4857446"/>
            <a:ext cx="177420" cy="235222"/>
          </a:xfrm>
          <a:custGeom>
            <a:avLst/>
            <a:gdLst>
              <a:gd name="connsiteX0" fmla="*/ 27731 w 111323"/>
              <a:gd name="connsiteY0" fmla="*/ 0 h 218364"/>
              <a:gd name="connsiteX1" fmla="*/ 27731 w 111323"/>
              <a:gd name="connsiteY1" fmla="*/ 0 h 218364"/>
              <a:gd name="connsiteX2" fmla="*/ 436 w 111323"/>
              <a:gd name="connsiteY2" fmla="*/ 122829 h 218364"/>
              <a:gd name="connsiteX3" fmla="*/ 41379 w 111323"/>
              <a:gd name="connsiteY3" fmla="*/ 150125 h 218364"/>
              <a:gd name="connsiteX4" fmla="*/ 95970 w 111323"/>
              <a:gd name="connsiteY4" fmla="*/ 218364 h 218364"/>
              <a:gd name="connsiteX5" fmla="*/ 68674 w 111323"/>
              <a:gd name="connsiteY5" fmla="*/ 163773 h 218364"/>
              <a:gd name="connsiteX6" fmla="*/ 41379 w 111323"/>
              <a:gd name="connsiteY6" fmla="*/ 109182 h 218364"/>
              <a:gd name="connsiteX7" fmla="*/ 436 w 111323"/>
              <a:gd name="connsiteY7" fmla="*/ 81886 h 218364"/>
              <a:gd name="connsiteX8" fmla="*/ 436 w 111323"/>
              <a:gd name="connsiteY8" fmla="*/ 81886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323" h="218364">
                <a:moveTo>
                  <a:pt x="27731" y="0"/>
                </a:moveTo>
                <a:lnTo>
                  <a:pt x="27731" y="0"/>
                </a:lnTo>
                <a:cubicBezTo>
                  <a:pt x="18633" y="40943"/>
                  <a:pt x="-3361" y="81060"/>
                  <a:pt x="436" y="122829"/>
                </a:cubicBezTo>
                <a:cubicBezTo>
                  <a:pt x="1921" y="139164"/>
                  <a:pt x="31132" y="137317"/>
                  <a:pt x="41379" y="150125"/>
                </a:cubicBezTo>
                <a:cubicBezTo>
                  <a:pt x="116718" y="244299"/>
                  <a:pt x="-21367" y="140137"/>
                  <a:pt x="95970" y="218364"/>
                </a:cubicBezTo>
                <a:cubicBezTo>
                  <a:pt x="123266" y="136478"/>
                  <a:pt x="114167" y="209266"/>
                  <a:pt x="68674" y="163773"/>
                </a:cubicBezTo>
                <a:cubicBezTo>
                  <a:pt x="54288" y="149387"/>
                  <a:pt x="54403" y="124811"/>
                  <a:pt x="41379" y="109182"/>
                </a:cubicBezTo>
                <a:cubicBezTo>
                  <a:pt x="30878" y="96581"/>
                  <a:pt x="436" y="81886"/>
                  <a:pt x="436" y="81886"/>
                </a:cubicBezTo>
                <a:lnTo>
                  <a:pt x="436" y="81886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 29"/>
          <p:cNvSpPr/>
          <p:nvPr/>
        </p:nvSpPr>
        <p:spPr>
          <a:xfrm>
            <a:off x="3921797" y="4916977"/>
            <a:ext cx="111323" cy="218364"/>
          </a:xfrm>
          <a:custGeom>
            <a:avLst/>
            <a:gdLst>
              <a:gd name="connsiteX0" fmla="*/ 27731 w 111323"/>
              <a:gd name="connsiteY0" fmla="*/ 0 h 218364"/>
              <a:gd name="connsiteX1" fmla="*/ 27731 w 111323"/>
              <a:gd name="connsiteY1" fmla="*/ 0 h 218364"/>
              <a:gd name="connsiteX2" fmla="*/ 436 w 111323"/>
              <a:gd name="connsiteY2" fmla="*/ 122829 h 218364"/>
              <a:gd name="connsiteX3" fmla="*/ 41379 w 111323"/>
              <a:gd name="connsiteY3" fmla="*/ 150125 h 218364"/>
              <a:gd name="connsiteX4" fmla="*/ 95970 w 111323"/>
              <a:gd name="connsiteY4" fmla="*/ 218364 h 218364"/>
              <a:gd name="connsiteX5" fmla="*/ 68674 w 111323"/>
              <a:gd name="connsiteY5" fmla="*/ 163773 h 218364"/>
              <a:gd name="connsiteX6" fmla="*/ 41379 w 111323"/>
              <a:gd name="connsiteY6" fmla="*/ 109182 h 218364"/>
              <a:gd name="connsiteX7" fmla="*/ 436 w 111323"/>
              <a:gd name="connsiteY7" fmla="*/ 81886 h 218364"/>
              <a:gd name="connsiteX8" fmla="*/ 436 w 111323"/>
              <a:gd name="connsiteY8" fmla="*/ 81886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323" h="218364">
                <a:moveTo>
                  <a:pt x="27731" y="0"/>
                </a:moveTo>
                <a:lnTo>
                  <a:pt x="27731" y="0"/>
                </a:lnTo>
                <a:cubicBezTo>
                  <a:pt x="18633" y="40943"/>
                  <a:pt x="-3361" y="81060"/>
                  <a:pt x="436" y="122829"/>
                </a:cubicBezTo>
                <a:cubicBezTo>
                  <a:pt x="1921" y="139164"/>
                  <a:pt x="31132" y="137317"/>
                  <a:pt x="41379" y="150125"/>
                </a:cubicBezTo>
                <a:cubicBezTo>
                  <a:pt x="116718" y="244299"/>
                  <a:pt x="-21367" y="140137"/>
                  <a:pt x="95970" y="218364"/>
                </a:cubicBezTo>
                <a:cubicBezTo>
                  <a:pt x="123266" y="136478"/>
                  <a:pt x="114167" y="209266"/>
                  <a:pt x="68674" y="163773"/>
                </a:cubicBezTo>
                <a:cubicBezTo>
                  <a:pt x="54288" y="149387"/>
                  <a:pt x="54403" y="124811"/>
                  <a:pt x="41379" y="109182"/>
                </a:cubicBezTo>
                <a:cubicBezTo>
                  <a:pt x="30878" y="96581"/>
                  <a:pt x="436" y="81886"/>
                  <a:pt x="436" y="81886"/>
                </a:cubicBezTo>
                <a:lnTo>
                  <a:pt x="436" y="81886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 30"/>
          <p:cNvSpPr/>
          <p:nvPr/>
        </p:nvSpPr>
        <p:spPr>
          <a:xfrm>
            <a:off x="3693409" y="4916977"/>
            <a:ext cx="210202" cy="175691"/>
          </a:xfrm>
          <a:custGeom>
            <a:avLst/>
            <a:gdLst>
              <a:gd name="connsiteX0" fmla="*/ 27731 w 111323"/>
              <a:gd name="connsiteY0" fmla="*/ 0 h 218364"/>
              <a:gd name="connsiteX1" fmla="*/ 27731 w 111323"/>
              <a:gd name="connsiteY1" fmla="*/ 0 h 218364"/>
              <a:gd name="connsiteX2" fmla="*/ 436 w 111323"/>
              <a:gd name="connsiteY2" fmla="*/ 122829 h 218364"/>
              <a:gd name="connsiteX3" fmla="*/ 41379 w 111323"/>
              <a:gd name="connsiteY3" fmla="*/ 150125 h 218364"/>
              <a:gd name="connsiteX4" fmla="*/ 95970 w 111323"/>
              <a:gd name="connsiteY4" fmla="*/ 218364 h 218364"/>
              <a:gd name="connsiteX5" fmla="*/ 68674 w 111323"/>
              <a:gd name="connsiteY5" fmla="*/ 163773 h 218364"/>
              <a:gd name="connsiteX6" fmla="*/ 41379 w 111323"/>
              <a:gd name="connsiteY6" fmla="*/ 109182 h 218364"/>
              <a:gd name="connsiteX7" fmla="*/ 436 w 111323"/>
              <a:gd name="connsiteY7" fmla="*/ 81886 h 218364"/>
              <a:gd name="connsiteX8" fmla="*/ 436 w 111323"/>
              <a:gd name="connsiteY8" fmla="*/ 81886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323" h="218364">
                <a:moveTo>
                  <a:pt x="27731" y="0"/>
                </a:moveTo>
                <a:lnTo>
                  <a:pt x="27731" y="0"/>
                </a:lnTo>
                <a:cubicBezTo>
                  <a:pt x="18633" y="40943"/>
                  <a:pt x="-3361" y="81060"/>
                  <a:pt x="436" y="122829"/>
                </a:cubicBezTo>
                <a:cubicBezTo>
                  <a:pt x="1921" y="139164"/>
                  <a:pt x="31132" y="137317"/>
                  <a:pt x="41379" y="150125"/>
                </a:cubicBezTo>
                <a:cubicBezTo>
                  <a:pt x="116718" y="244299"/>
                  <a:pt x="-21367" y="140137"/>
                  <a:pt x="95970" y="218364"/>
                </a:cubicBezTo>
                <a:cubicBezTo>
                  <a:pt x="123266" y="136478"/>
                  <a:pt x="114167" y="209266"/>
                  <a:pt x="68674" y="163773"/>
                </a:cubicBezTo>
                <a:cubicBezTo>
                  <a:pt x="54288" y="149387"/>
                  <a:pt x="54403" y="124811"/>
                  <a:pt x="41379" y="109182"/>
                </a:cubicBezTo>
                <a:cubicBezTo>
                  <a:pt x="30878" y="96581"/>
                  <a:pt x="436" y="81886"/>
                  <a:pt x="436" y="81886"/>
                </a:cubicBezTo>
                <a:lnTo>
                  <a:pt x="436" y="81886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>
            <a:off x="3849787" y="4874304"/>
            <a:ext cx="111323" cy="218364"/>
          </a:xfrm>
          <a:custGeom>
            <a:avLst/>
            <a:gdLst>
              <a:gd name="connsiteX0" fmla="*/ 27731 w 111323"/>
              <a:gd name="connsiteY0" fmla="*/ 0 h 218364"/>
              <a:gd name="connsiteX1" fmla="*/ 27731 w 111323"/>
              <a:gd name="connsiteY1" fmla="*/ 0 h 218364"/>
              <a:gd name="connsiteX2" fmla="*/ 436 w 111323"/>
              <a:gd name="connsiteY2" fmla="*/ 122829 h 218364"/>
              <a:gd name="connsiteX3" fmla="*/ 41379 w 111323"/>
              <a:gd name="connsiteY3" fmla="*/ 150125 h 218364"/>
              <a:gd name="connsiteX4" fmla="*/ 95970 w 111323"/>
              <a:gd name="connsiteY4" fmla="*/ 218364 h 218364"/>
              <a:gd name="connsiteX5" fmla="*/ 68674 w 111323"/>
              <a:gd name="connsiteY5" fmla="*/ 163773 h 218364"/>
              <a:gd name="connsiteX6" fmla="*/ 41379 w 111323"/>
              <a:gd name="connsiteY6" fmla="*/ 109182 h 218364"/>
              <a:gd name="connsiteX7" fmla="*/ 436 w 111323"/>
              <a:gd name="connsiteY7" fmla="*/ 81886 h 218364"/>
              <a:gd name="connsiteX8" fmla="*/ 436 w 111323"/>
              <a:gd name="connsiteY8" fmla="*/ 81886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323" h="218364">
                <a:moveTo>
                  <a:pt x="27731" y="0"/>
                </a:moveTo>
                <a:lnTo>
                  <a:pt x="27731" y="0"/>
                </a:lnTo>
                <a:cubicBezTo>
                  <a:pt x="18633" y="40943"/>
                  <a:pt x="-3361" y="81060"/>
                  <a:pt x="436" y="122829"/>
                </a:cubicBezTo>
                <a:cubicBezTo>
                  <a:pt x="1921" y="139164"/>
                  <a:pt x="31132" y="137317"/>
                  <a:pt x="41379" y="150125"/>
                </a:cubicBezTo>
                <a:cubicBezTo>
                  <a:pt x="116718" y="244299"/>
                  <a:pt x="-21367" y="140137"/>
                  <a:pt x="95970" y="218364"/>
                </a:cubicBezTo>
                <a:cubicBezTo>
                  <a:pt x="123266" y="136478"/>
                  <a:pt x="114167" y="209266"/>
                  <a:pt x="68674" y="163773"/>
                </a:cubicBezTo>
                <a:cubicBezTo>
                  <a:pt x="54288" y="149387"/>
                  <a:pt x="54403" y="124811"/>
                  <a:pt x="41379" y="109182"/>
                </a:cubicBezTo>
                <a:cubicBezTo>
                  <a:pt x="30878" y="96581"/>
                  <a:pt x="436" y="81886"/>
                  <a:pt x="436" y="81886"/>
                </a:cubicBezTo>
                <a:lnTo>
                  <a:pt x="436" y="81886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>
            <a:off x="3792288" y="4878764"/>
            <a:ext cx="111323" cy="218364"/>
          </a:xfrm>
          <a:custGeom>
            <a:avLst/>
            <a:gdLst>
              <a:gd name="connsiteX0" fmla="*/ 27731 w 111323"/>
              <a:gd name="connsiteY0" fmla="*/ 0 h 218364"/>
              <a:gd name="connsiteX1" fmla="*/ 27731 w 111323"/>
              <a:gd name="connsiteY1" fmla="*/ 0 h 218364"/>
              <a:gd name="connsiteX2" fmla="*/ 436 w 111323"/>
              <a:gd name="connsiteY2" fmla="*/ 122829 h 218364"/>
              <a:gd name="connsiteX3" fmla="*/ 41379 w 111323"/>
              <a:gd name="connsiteY3" fmla="*/ 150125 h 218364"/>
              <a:gd name="connsiteX4" fmla="*/ 95970 w 111323"/>
              <a:gd name="connsiteY4" fmla="*/ 218364 h 218364"/>
              <a:gd name="connsiteX5" fmla="*/ 68674 w 111323"/>
              <a:gd name="connsiteY5" fmla="*/ 163773 h 218364"/>
              <a:gd name="connsiteX6" fmla="*/ 41379 w 111323"/>
              <a:gd name="connsiteY6" fmla="*/ 109182 h 218364"/>
              <a:gd name="connsiteX7" fmla="*/ 436 w 111323"/>
              <a:gd name="connsiteY7" fmla="*/ 81886 h 218364"/>
              <a:gd name="connsiteX8" fmla="*/ 436 w 111323"/>
              <a:gd name="connsiteY8" fmla="*/ 81886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323" h="218364">
                <a:moveTo>
                  <a:pt x="27731" y="0"/>
                </a:moveTo>
                <a:lnTo>
                  <a:pt x="27731" y="0"/>
                </a:lnTo>
                <a:cubicBezTo>
                  <a:pt x="18633" y="40943"/>
                  <a:pt x="-3361" y="81060"/>
                  <a:pt x="436" y="122829"/>
                </a:cubicBezTo>
                <a:cubicBezTo>
                  <a:pt x="1921" y="139164"/>
                  <a:pt x="31132" y="137317"/>
                  <a:pt x="41379" y="150125"/>
                </a:cubicBezTo>
                <a:cubicBezTo>
                  <a:pt x="116718" y="244299"/>
                  <a:pt x="-21367" y="140137"/>
                  <a:pt x="95970" y="218364"/>
                </a:cubicBezTo>
                <a:cubicBezTo>
                  <a:pt x="123266" y="136478"/>
                  <a:pt x="114167" y="209266"/>
                  <a:pt x="68674" y="163773"/>
                </a:cubicBezTo>
                <a:cubicBezTo>
                  <a:pt x="54288" y="149387"/>
                  <a:pt x="54403" y="124811"/>
                  <a:pt x="41379" y="109182"/>
                </a:cubicBezTo>
                <a:cubicBezTo>
                  <a:pt x="30878" y="96581"/>
                  <a:pt x="436" y="81886"/>
                  <a:pt x="436" y="81886"/>
                </a:cubicBezTo>
                <a:lnTo>
                  <a:pt x="436" y="81886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074464" y="1965280"/>
            <a:ext cx="945334" cy="82074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975211" y="3433562"/>
            <a:ext cx="1245713" cy="2361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310365" y="3433562"/>
            <a:ext cx="881497" cy="2361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4" idx="3"/>
          </p:cNvCxnSpPr>
          <p:nvPr/>
        </p:nvCxnSpPr>
        <p:spPr>
          <a:xfrm>
            <a:off x="2363460" y="3970440"/>
            <a:ext cx="1197671" cy="76650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221236" y="3847189"/>
            <a:ext cx="1041042" cy="87390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545937" y="3433562"/>
            <a:ext cx="874721" cy="483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662714" y="1865855"/>
            <a:ext cx="738349" cy="45879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Picture 10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019" y="2187894"/>
            <a:ext cx="3564000" cy="2669552"/>
          </a:xfrm>
          <a:prstGeom prst="rect">
            <a:avLst/>
          </a:prstGeom>
        </p:spPr>
      </p:pic>
      <p:sp>
        <p:nvSpPr>
          <p:cNvPr id="1028" name="TextBox 1027"/>
          <p:cNvSpPr txBox="1"/>
          <p:nvPr/>
        </p:nvSpPr>
        <p:spPr>
          <a:xfrm>
            <a:off x="5975211" y="832513"/>
            <a:ext cx="3305267" cy="6414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055527" y="5190093"/>
            <a:ext cx="727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521482" y="4586733"/>
            <a:ext cx="2730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জীবাণুর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417528" y="3262414"/>
            <a:ext cx="1300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435442" y="1668340"/>
            <a:ext cx="1300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171475" y="4764549"/>
            <a:ext cx="2730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35" name="Freeform 34"/>
          <p:cNvSpPr/>
          <p:nvPr/>
        </p:nvSpPr>
        <p:spPr>
          <a:xfrm rot="6886318">
            <a:off x="1482159" y="3200533"/>
            <a:ext cx="306413" cy="200577"/>
          </a:xfrm>
          <a:custGeom>
            <a:avLst/>
            <a:gdLst>
              <a:gd name="connsiteX0" fmla="*/ 0 w 327743"/>
              <a:gd name="connsiteY0" fmla="*/ 151110 h 235749"/>
              <a:gd name="connsiteX1" fmla="*/ 68238 w 327743"/>
              <a:gd name="connsiteY1" fmla="*/ 219348 h 235749"/>
              <a:gd name="connsiteX2" fmla="*/ 109182 w 327743"/>
              <a:gd name="connsiteY2" fmla="*/ 232996 h 235749"/>
              <a:gd name="connsiteX3" fmla="*/ 122829 w 327743"/>
              <a:gd name="connsiteY3" fmla="*/ 178405 h 235749"/>
              <a:gd name="connsiteX4" fmla="*/ 163773 w 327743"/>
              <a:gd name="connsiteY4" fmla="*/ 151110 h 235749"/>
              <a:gd name="connsiteX5" fmla="*/ 218364 w 327743"/>
              <a:gd name="connsiteY5" fmla="*/ 82871 h 235749"/>
              <a:gd name="connsiteX6" fmla="*/ 259307 w 327743"/>
              <a:gd name="connsiteY6" fmla="*/ 123814 h 235749"/>
              <a:gd name="connsiteX7" fmla="*/ 327546 w 327743"/>
              <a:gd name="connsiteY7" fmla="*/ 69223 h 235749"/>
              <a:gd name="connsiteX8" fmla="*/ 272955 w 327743"/>
              <a:gd name="connsiteY8" fmla="*/ 984 h 235749"/>
              <a:gd name="connsiteX9" fmla="*/ 272955 w 327743"/>
              <a:gd name="connsiteY9" fmla="*/ 41927 h 23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7743" h="235749">
                <a:moveTo>
                  <a:pt x="0" y="151110"/>
                </a:moveTo>
                <a:cubicBezTo>
                  <a:pt x="22746" y="173856"/>
                  <a:pt x="42504" y="200047"/>
                  <a:pt x="68238" y="219348"/>
                </a:cubicBezTo>
                <a:cubicBezTo>
                  <a:pt x="79747" y="227980"/>
                  <a:pt x="97673" y="241628"/>
                  <a:pt x="109182" y="232996"/>
                </a:cubicBezTo>
                <a:cubicBezTo>
                  <a:pt x="124188" y="221742"/>
                  <a:pt x="112424" y="194012"/>
                  <a:pt x="122829" y="178405"/>
                </a:cubicBezTo>
                <a:cubicBezTo>
                  <a:pt x="131928" y="164757"/>
                  <a:pt x="150125" y="160208"/>
                  <a:pt x="163773" y="151110"/>
                </a:cubicBezTo>
                <a:cubicBezTo>
                  <a:pt x="170395" y="131243"/>
                  <a:pt x="179373" y="76372"/>
                  <a:pt x="218364" y="82871"/>
                </a:cubicBezTo>
                <a:cubicBezTo>
                  <a:pt x="237402" y="86044"/>
                  <a:pt x="245659" y="110166"/>
                  <a:pt x="259307" y="123814"/>
                </a:cubicBezTo>
                <a:cubicBezTo>
                  <a:pt x="291242" y="113169"/>
                  <a:pt x="320283" y="112798"/>
                  <a:pt x="327546" y="69223"/>
                </a:cubicBezTo>
                <a:cubicBezTo>
                  <a:pt x="330436" y="51885"/>
                  <a:pt x="301098" y="-8396"/>
                  <a:pt x="272955" y="984"/>
                </a:cubicBezTo>
                <a:cubicBezTo>
                  <a:pt x="260008" y="5300"/>
                  <a:pt x="272955" y="28279"/>
                  <a:pt x="272955" y="41927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35"/>
          <p:cNvSpPr/>
          <p:nvPr/>
        </p:nvSpPr>
        <p:spPr>
          <a:xfrm rot="7460397">
            <a:off x="1269398" y="3198358"/>
            <a:ext cx="245973" cy="232777"/>
          </a:xfrm>
          <a:custGeom>
            <a:avLst/>
            <a:gdLst>
              <a:gd name="connsiteX0" fmla="*/ 0 w 327743"/>
              <a:gd name="connsiteY0" fmla="*/ 151110 h 235749"/>
              <a:gd name="connsiteX1" fmla="*/ 68238 w 327743"/>
              <a:gd name="connsiteY1" fmla="*/ 219348 h 235749"/>
              <a:gd name="connsiteX2" fmla="*/ 109182 w 327743"/>
              <a:gd name="connsiteY2" fmla="*/ 232996 h 235749"/>
              <a:gd name="connsiteX3" fmla="*/ 122829 w 327743"/>
              <a:gd name="connsiteY3" fmla="*/ 178405 h 235749"/>
              <a:gd name="connsiteX4" fmla="*/ 163773 w 327743"/>
              <a:gd name="connsiteY4" fmla="*/ 151110 h 235749"/>
              <a:gd name="connsiteX5" fmla="*/ 218364 w 327743"/>
              <a:gd name="connsiteY5" fmla="*/ 82871 h 235749"/>
              <a:gd name="connsiteX6" fmla="*/ 259307 w 327743"/>
              <a:gd name="connsiteY6" fmla="*/ 123814 h 235749"/>
              <a:gd name="connsiteX7" fmla="*/ 327546 w 327743"/>
              <a:gd name="connsiteY7" fmla="*/ 69223 h 235749"/>
              <a:gd name="connsiteX8" fmla="*/ 272955 w 327743"/>
              <a:gd name="connsiteY8" fmla="*/ 984 h 235749"/>
              <a:gd name="connsiteX9" fmla="*/ 272955 w 327743"/>
              <a:gd name="connsiteY9" fmla="*/ 41927 h 23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7743" h="235749">
                <a:moveTo>
                  <a:pt x="0" y="151110"/>
                </a:moveTo>
                <a:cubicBezTo>
                  <a:pt x="22746" y="173856"/>
                  <a:pt x="42504" y="200047"/>
                  <a:pt x="68238" y="219348"/>
                </a:cubicBezTo>
                <a:cubicBezTo>
                  <a:pt x="79747" y="227980"/>
                  <a:pt x="97673" y="241628"/>
                  <a:pt x="109182" y="232996"/>
                </a:cubicBezTo>
                <a:cubicBezTo>
                  <a:pt x="124188" y="221742"/>
                  <a:pt x="112424" y="194012"/>
                  <a:pt x="122829" y="178405"/>
                </a:cubicBezTo>
                <a:cubicBezTo>
                  <a:pt x="131928" y="164757"/>
                  <a:pt x="150125" y="160208"/>
                  <a:pt x="163773" y="151110"/>
                </a:cubicBezTo>
                <a:cubicBezTo>
                  <a:pt x="170395" y="131243"/>
                  <a:pt x="179373" y="76372"/>
                  <a:pt x="218364" y="82871"/>
                </a:cubicBezTo>
                <a:cubicBezTo>
                  <a:pt x="237402" y="86044"/>
                  <a:pt x="245659" y="110166"/>
                  <a:pt x="259307" y="123814"/>
                </a:cubicBezTo>
                <a:cubicBezTo>
                  <a:pt x="291242" y="113169"/>
                  <a:pt x="320283" y="112798"/>
                  <a:pt x="327546" y="69223"/>
                </a:cubicBezTo>
                <a:cubicBezTo>
                  <a:pt x="330436" y="51885"/>
                  <a:pt x="301098" y="-8396"/>
                  <a:pt x="272955" y="984"/>
                </a:cubicBezTo>
                <a:cubicBezTo>
                  <a:pt x="260008" y="5300"/>
                  <a:pt x="272955" y="28279"/>
                  <a:pt x="272955" y="41927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>
            <a:off x="1642550" y="3481952"/>
            <a:ext cx="255432" cy="187069"/>
          </a:xfrm>
          <a:custGeom>
            <a:avLst/>
            <a:gdLst>
              <a:gd name="connsiteX0" fmla="*/ 0 w 327743"/>
              <a:gd name="connsiteY0" fmla="*/ 151110 h 235749"/>
              <a:gd name="connsiteX1" fmla="*/ 68238 w 327743"/>
              <a:gd name="connsiteY1" fmla="*/ 219348 h 235749"/>
              <a:gd name="connsiteX2" fmla="*/ 109182 w 327743"/>
              <a:gd name="connsiteY2" fmla="*/ 232996 h 235749"/>
              <a:gd name="connsiteX3" fmla="*/ 122829 w 327743"/>
              <a:gd name="connsiteY3" fmla="*/ 178405 h 235749"/>
              <a:gd name="connsiteX4" fmla="*/ 163773 w 327743"/>
              <a:gd name="connsiteY4" fmla="*/ 151110 h 235749"/>
              <a:gd name="connsiteX5" fmla="*/ 218364 w 327743"/>
              <a:gd name="connsiteY5" fmla="*/ 82871 h 235749"/>
              <a:gd name="connsiteX6" fmla="*/ 259307 w 327743"/>
              <a:gd name="connsiteY6" fmla="*/ 123814 h 235749"/>
              <a:gd name="connsiteX7" fmla="*/ 327546 w 327743"/>
              <a:gd name="connsiteY7" fmla="*/ 69223 h 235749"/>
              <a:gd name="connsiteX8" fmla="*/ 272955 w 327743"/>
              <a:gd name="connsiteY8" fmla="*/ 984 h 235749"/>
              <a:gd name="connsiteX9" fmla="*/ 272955 w 327743"/>
              <a:gd name="connsiteY9" fmla="*/ 41927 h 23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7743" h="235749">
                <a:moveTo>
                  <a:pt x="0" y="151110"/>
                </a:moveTo>
                <a:cubicBezTo>
                  <a:pt x="22746" y="173856"/>
                  <a:pt x="42504" y="200047"/>
                  <a:pt x="68238" y="219348"/>
                </a:cubicBezTo>
                <a:cubicBezTo>
                  <a:pt x="79747" y="227980"/>
                  <a:pt x="97673" y="241628"/>
                  <a:pt x="109182" y="232996"/>
                </a:cubicBezTo>
                <a:cubicBezTo>
                  <a:pt x="124188" y="221742"/>
                  <a:pt x="112424" y="194012"/>
                  <a:pt x="122829" y="178405"/>
                </a:cubicBezTo>
                <a:cubicBezTo>
                  <a:pt x="131928" y="164757"/>
                  <a:pt x="150125" y="160208"/>
                  <a:pt x="163773" y="151110"/>
                </a:cubicBezTo>
                <a:cubicBezTo>
                  <a:pt x="170395" y="131243"/>
                  <a:pt x="179373" y="76372"/>
                  <a:pt x="218364" y="82871"/>
                </a:cubicBezTo>
                <a:cubicBezTo>
                  <a:pt x="237402" y="86044"/>
                  <a:pt x="245659" y="110166"/>
                  <a:pt x="259307" y="123814"/>
                </a:cubicBezTo>
                <a:cubicBezTo>
                  <a:pt x="291242" y="113169"/>
                  <a:pt x="320283" y="112798"/>
                  <a:pt x="327546" y="69223"/>
                </a:cubicBezTo>
                <a:cubicBezTo>
                  <a:pt x="330436" y="51885"/>
                  <a:pt x="301098" y="-8396"/>
                  <a:pt x="272955" y="984"/>
                </a:cubicBezTo>
                <a:cubicBezTo>
                  <a:pt x="260008" y="5300"/>
                  <a:pt x="272955" y="28279"/>
                  <a:pt x="272955" y="41927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 43"/>
          <p:cNvSpPr/>
          <p:nvPr/>
        </p:nvSpPr>
        <p:spPr>
          <a:xfrm>
            <a:off x="1926403" y="3053006"/>
            <a:ext cx="255432" cy="187069"/>
          </a:xfrm>
          <a:custGeom>
            <a:avLst/>
            <a:gdLst>
              <a:gd name="connsiteX0" fmla="*/ 0 w 327743"/>
              <a:gd name="connsiteY0" fmla="*/ 151110 h 235749"/>
              <a:gd name="connsiteX1" fmla="*/ 68238 w 327743"/>
              <a:gd name="connsiteY1" fmla="*/ 219348 h 235749"/>
              <a:gd name="connsiteX2" fmla="*/ 109182 w 327743"/>
              <a:gd name="connsiteY2" fmla="*/ 232996 h 235749"/>
              <a:gd name="connsiteX3" fmla="*/ 122829 w 327743"/>
              <a:gd name="connsiteY3" fmla="*/ 178405 h 235749"/>
              <a:gd name="connsiteX4" fmla="*/ 163773 w 327743"/>
              <a:gd name="connsiteY4" fmla="*/ 151110 h 235749"/>
              <a:gd name="connsiteX5" fmla="*/ 218364 w 327743"/>
              <a:gd name="connsiteY5" fmla="*/ 82871 h 235749"/>
              <a:gd name="connsiteX6" fmla="*/ 259307 w 327743"/>
              <a:gd name="connsiteY6" fmla="*/ 123814 h 235749"/>
              <a:gd name="connsiteX7" fmla="*/ 327546 w 327743"/>
              <a:gd name="connsiteY7" fmla="*/ 69223 h 235749"/>
              <a:gd name="connsiteX8" fmla="*/ 272955 w 327743"/>
              <a:gd name="connsiteY8" fmla="*/ 984 h 235749"/>
              <a:gd name="connsiteX9" fmla="*/ 272955 w 327743"/>
              <a:gd name="connsiteY9" fmla="*/ 41927 h 23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7743" h="235749">
                <a:moveTo>
                  <a:pt x="0" y="151110"/>
                </a:moveTo>
                <a:cubicBezTo>
                  <a:pt x="22746" y="173856"/>
                  <a:pt x="42504" y="200047"/>
                  <a:pt x="68238" y="219348"/>
                </a:cubicBezTo>
                <a:cubicBezTo>
                  <a:pt x="79747" y="227980"/>
                  <a:pt x="97673" y="241628"/>
                  <a:pt x="109182" y="232996"/>
                </a:cubicBezTo>
                <a:cubicBezTo>
                  <a:pt x="124188" y="221742"/>
                  <a:pt x="112424" y="194012"/>
                  <a:pt x="122829" y="178405"/>
                </a:cubicBezTo>
                <a:cubicBezTo>
                  <a:pt x="131928" y="164757"/>
                  <a:pt x="150125" y="160208"/>
                  <a:pt x="163773" y="151110"/>
                </a:cubicBezTo>
                <a:cubicBezTo>
                  <a:pt x="170395" y="131243"/>
                  <a:pt x="179373" y="76372"/>
                  <a:pt x="218364" y="82871"/>
                </a:cubicBezTo>
                <a:cubicBezTo>
                  <a:pt x="237402" y="86044"/>
                  <a:pt x="245659" y="110166"/>
                  <a:pt x="259307" y="123814"/>
                </a:cubicBezTo>
                <a:cubicBezTo>
                  <a:pt x="291242" y="113169"/>
                  <a:pt x="320283" y="112798"/>
                  <a:pt x="327546" y="69223"/>
                </a:cubicBezTo>
                <a:cubicBezTo>
                  <a:pt x="330436" y="51885"/>
                  <a:pt x="301098" y="-8396"/>
                  <a:pt x="272955" y="984"/>
                </a:cubicBezTo>
                <a:cubicBezTo>
                  <a:pt x="260008" y="5300"/>
                  <a:pt x="272955" y="28279"/>
                  <a:pt x="272955" y="41927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>
            <a:off x="1886165" y="3623679"/>
            <a:ext cx="255432" cy="187069"/>
          </a:xfrm>
          <a:custGeom>
            <a:avLst/>
            <a:gdLst>
              <a:gd name="connsiteX0" fmla="*/ 0 w 327743"/>
              <a:gd name="connsiteY0" fmla="*/ 151110 h 235749"/>
              <a:gd name="connsiteX1" fmla="*/ 68238 w 327743"/>
              <a:gd name="connsiteY1" fmla="*/ 219348 h 235749"/>
              <a:gd name="connsiteX2" fmla="*/ 109182 w 327743"/>
              <a:gd name="connsiteY2" fmla="*/ 232996 h 235749"/>
              <a:gd name="connsiteX3" fmla="*/ 122829 w 327743"/>
              <a:gd name="connsiteY3" fmla="*/ 178405 h 235749"/>
              <a:gd name="connsiteX4" fmla="*/ 163773 w 327743"/>
              <a:gd name="connsiteY4" fmla="*/ 151110 h 235749"/>
              <a:gd name="connsiteX5" fmla="*/ 218364 w 327743"/>
              <a:gd name="connsiteY5" fmla="*/ 82871 h 235749"/>
              <a:gd name="connsiteX6" fmla="*/ 259307 w 327743"/>
              <a:gd name="connsiteY6" fmla="*/ 123814 h 235749"/>
              <a:gd name="connsiteX7" fmla="*/ 327546 w 327743"/>
              <a:gd name="connsiteY7" fmla="*/ 69223 h 235749"/>
              <a:gd name="connsiteX8" fmla="*/ 272955 w 327743"/>
              <a:gd name="connsiteY8" fmla="*/ 984 h 235749"/>
              <a:gd name="connsiteX9" fmla="*/ 272955 w 327743"/>
              <a:gd name="connsiteY9" fmla="*/ 41927 h 23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7743" h="235749">
                <a:moveTo>
                  <a:pt x="0" y="151110"/>
                </a:moveTo>
                <a:cubicBezTo>
                  <a:pt x="22746" y="173856"/>
                  <a:pt x="42504" y="200047"/>
                  <a:pt x="68238" y="219348"/>
                </a:cubicBezTo>
                <a:cubicBezTo>
                  <a:pt x="79747" y="227980"/>
                  <a:pt x="97673" y="241628"/>
                  <a:pt x="109182" y="232996"/>
                </a:cubicBezTo>
                <a:cubicBezTo>
                  <a:pt x="124188" y="221742"/>
                  <a:pt x="112424" y="194012"/>
                  <a:pt x="122829" y="178405"/>
                </a:cubicBezTo>
                <a:cubicBezTo>
                  <a:pt x="131928" y="164757"/>
                  <a:pt x="150125" y="160208"/>
                  <a:pt x="163773" y="151110"/>
                </a:cubicBezTo>
                <a:cubicBezTo>
                  <a:pt x="170395" y="131243"/>
                  <a:pt x="179373" y="76372"/>
                  <a:pt x="218364" y="82871"/>
                </a:cubicBezTo>
                <a:cubicBezTo>
                  <a:pt x="237402" y="86044"/>
                  <a:pt x="245659" y="110166"/>
                  <a:pt x="259307" y="123814"/>
                </a:cubicBezTo>
                <a:cubicBezTo>
                  <a:pt x="291242" y="113169"/>
                  <a:pt x="320283" y="112798"/>
                  <a:pt x="327546" y="69223"/>
                </a:cubicBezTo>
                <a:cubicBezTo>
                  <a:pt x="330436" y="51885"/>
                  <a:pt x="301098" y="-8396"/>
                  <a:pt x="272955" y="984"/>
                </a:cubicBezTo>
                <a:cubicBezTo>
                  <a:pt x="260008" y="5300"/>
                  <a:pt x="272955" y="28279"/>
                  <a:pt x="272955" y="41927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1309254" y="3084246"/>
            <a:ext cx="1300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23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6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ccel="6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6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ccel="6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accel="6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70" grpId="0"/>
      <p:bldP spid="71" grpId="0"/>
      <p:bldP spid="72" grpId="0"/>
      <p:bldP spid="73" grpId="0"/>
      <p:bldP spid="75" grpId="0"/>
      <p:bldP spid="35" grpId="0" animBg="1"/>
      <p:bldP spid="36" grpId="0" animBg="1"/>
      <p:bldP spid="43" grpId="0" animBg="1"/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06437" y="3277772"/>
            <a:ext cx="10621107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রোগ হলে ডাক্তার দেখানো এবং ওষুধ খাওয়া প্রয়োজন। এর সঙ্গে নিরাপদ পানি এবং বিশ্রাম নেওয়া প্রয়োজন।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59" y="520505"/>
            <a:ext cx="10761785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রোগাক্রান্ত হলে কী করা উচিত?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18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67" y="3429000"/>
            <a:ext cx="3750479" cy="243000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28" y="306218"/>
            <a:ext cx="3636000" cy="241843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784" y="1888255"/>
            <a:ext cx="3750479" cy="2609999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9525290" y="5859000"/>
            <a:ext cx="202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0976" y="4644000"/>
            <a:ext cx="2619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ব্যায়াম ও খেলাধুলা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4816" y="2712724"/>
            <a:ext cx="2619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71" y="163223"/>
            <a:ext cx="4877223" cy="3304318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93894" y="5261317"/>
            <a:ext cx="3207434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এগুলো কেন প্রয়োজন?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14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01858" y="2841673"/>
            <a:ext cx="11141613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দেহ সুস্থ রাখার জন্য প্রতিদিন কী কী নিয়ম মেনে চলতে 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তার একটি তালিকা তৈরি 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511" y="190478"/>
            <a:ext cx="3395766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04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60409" y="3793396"/>
            <a:ext cx="10584000" cy="1980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endParaRPr lang="bn-BD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 দল-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অসুখ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তিনটি কারণ উল্লেখ কর।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২নং দল-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তার একটি তালিকা তৈরি কর। 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৩নং দল-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‘খেলাধুলা শরীর-মন সুস্থ রাখে’-এই বক্তব্যের পক্ষে তিনটি মন্তব্য লেখ। </a:t>
            </a:r>
          </a:p>
          <a:p>
            <a:pPr marL="514350" indent="-514350">
              <a:buAutoNum type="arabicPeriod" startAt="2"/>
            </a:pP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7176" y="382880"/>
            <a:ext cx="2647666" cy="10156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738" y="4345526"/>
            <a:ext cx="11772900" cy="151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85738" y="4783396"/>
            <a:ext cx="11772900" cy="316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85738" y="5313099"/>
            <a:ext cx="11772900" cy="770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921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-15500"/>
            <a:ext cx="12192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89085" y="2498943"/>
            <a:ext cx="11109400" cy="23083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১. মানুষের শরীরে রোগ সৃষ্টির কারণ কী?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২. অপরিচ্ছন্নতার কারণে হয় এমন তিনটি রোগের নাম লেখ। 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৩. সুস্থ থাকার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টি উপায় বল।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399" y="273278"/>
            <a:ext cx="2781869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ল্যায়ন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48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-15500"/>
            <a:ext cx="12192000" cy="685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981004" y="418674"/>
            <a:ext cx="3048000" cy="7620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prstTxWarp prst="textStop">
              <a:avLst/>
            </a:prstTxWarp>
            <a:sp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7286" y="2371227"/>
            <a:ext cx="11718388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  <a:prstDash val="sysDot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জন্য তুমি কী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তালিকা তৈরি করে আনবে।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12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2057401"/>
            <a:ext cx="6324600" cy="646331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মো: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নূরুদ্দিন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3657601"/>
            <a:ext cx="6324600" cy="1200329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কাচিরগাতি</a:t>
            </a:r>
            <a:r>
              <a:rPr lang="en-GB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4495801"/>
            <a:ext cx="6324600" cy="646331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বিশ্বম্ভর পুর, সুনামগঞ্জ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457201"/>
            <a:ext cx="6172200" cy="1446550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0" y="2895601"/>
            <a:ext cx="6324600" cy="646331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GB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0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Background vanish\1194986562576271707red_flower_03.svg.hi.png"/>
          <p:cNvPicPr>
            <a:picLocks noChangeAspect="1" noChangeArrowheads="1"/>
          </p:cNvPicPr>
          <p:nvPr/>
        </p:nvPicPr>
        <p:blipFill>
          <a:blip r:embed="rId2" cstate="print"/>
          <a:srcRect b="47328"/>
          <a:stretch>
            <a:fillRect/>
          </a:stretch>
        </p:blipFill>
        <p:spPr bwMode="auto">
          <a:xfrm>
            <a:off x="2057400" y="1563469"/>
            <a:ext cx="274320" cy="2502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0666" y="3566373"/>
            <a:ext cx="3664634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‘পরিষ্কার হাত জীবন বাঁচায়’   </a:t>
            </a:r>
            <a:endParaRPr lang="en-US" sz="3600" dirty="0">
              <a:solidFill>
                <a:srgbClr val="008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D:\Background vanish\1194986562576271707red_flower_03.svg.hi.png"/>
          <p:cNvPicPr>
            <a:picLocks noChangeAspect="1" noChangeArrowheads="1"/>
          </p:cNvPicPr>
          <p:nvPr/>
        </p:nvPicPr>
        <p:blipFill>
          <a:blip r:embed="rId2" cstate="print"/>
          <a:srcRect b="47328"/>
          <a:stretch>
            <a:fillRect/>
          </a:stretch>
        </p:blipFill>
        <p:spPr bwMode="auto">
          <a:xfrm>
            <a:off x="762000" y="2297822"/>
            <a:ext cx="274320" cy="250238"/>
          </a:xfrm>
          <a:prstGeom prst="rect">
            <a:avLst/>
          </a:prstGeom>
          <a:noFill/>
        </p:spPr>
      </p:pic>
      <p:pic>
        <p:nvPicPr>
          <p:cNvPr id="11" name="Picture 2" descr="D:\Background vanish\1194986562576271707red_flower_03.svg.hi.png"/>
          <p:cNvPicPr>
            <a:picLocks noChangeAspect="1" noChangeArrowheads="1"/>
          </p:cNvPicPr>
          <p:nvPr/>
        </p:nvPicPr>
        <p:blipFill>
          <a:blip r:embed="rId2" cstate="print"/>
          <a:srcRect b="47328"/>
          <a:stretch>
            <a:fillRect/>
          </a:stretch>
        </p:blipFill>
        <p:spPr bwMode="auto">
          <a:xfrm>
            <a:off x="2148840" y="2607215"/>
            <a:ext cx="274320" cy="250238"/>
          </a:xfrm>
          <a:prstGeom prst="rect">
            <a:avLst/>
          </a:prstGeom>
          <a:noFill/>
        </p:spPr>
      </p:pic>
      <p:pic>
        <p:nvPicPr>
          <p:cNvPr id="13" name="Picture 2" descr="D:\Background vanish\1194986562576271707red_flower_03.svg.hi.png"/>
          <p:cNvPicPr>
            <a:picLocks noChangeAspect="1" noChangeArrowheads="1"/>
          </p:cNvPicPr>
          <p:nvPr/>
        </p:nvPicPr>
        <p:blipFill>
          <a:blip r:embed="rId2" cstate="print"/>
          <a:srcRect b="47328"/>
          <a:stretch>
            <a:fillRect/>
          </a:stretch>
        </p:blipFill>
        <p:spPr bwMode="auto">
          <a:xfrm>
            <a:off x="4305300" y="2603481"/>
            <a:ext cx="274320" cy="250238"/>
          </a:xfrm>
          <a:prstGeom prst="rect">
            <a:avLst/>
          </a:prstGeom>
          <a:noFill/>
        </p:spPr>
      </p:pic>
      <p:pic>
        <p:nvPicPr>
          <p:cNvPr id="14" name="Picture 2" descr="D:\Background vanish\1194986562576271707red_flower_03.svg.hi.png"/>
          <p:cNvPicPr>
            <a:picLocks noChangeAspect="1" noChangeArrowheads="1"/>
          </p:cNvPicPr>
          <p:nvPr/>
        </p:nvPicPr>
        <p:blipFill>
          <a:blip r:embed="rId2" cstate="print"/>
          <a:srcRect b="47328"/>
          <a:stretch>
            <a:fillRect/>
          </a:stretch>
        </p:blipFill>
        <p:spPr bwMode="auto">
          <a:xfrm>
            <a:off x="269543" y="1688588"/>
            <a:ext cx="274320" cy="250238"/>
          </a:xfrm>
          <a:prstGeom prst="rect">
            <a:avLst/>
          </a:prstGeom>
          <a:noFill/>
        </p:spPr>
      </p:pic>
      <p:pic>
        <p:nvPicPr>
          <p:cNvPr id="15" name="Picture 14" descr="file (3).jpeg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rcRect t="14468" b="13194"/>
          <a:stretch>
            <a:fillRect/>
          </a:stretch>
        </p:blipFill>
        <p:spPr>
          <a:xfrm>
            <a:off x="5318760" y="3750802"/>
            <a:ext cx="6583680" cy="1905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83754" y="520504"/>
            <a:ext cx="4246245" cy="1446550"/>
          </a:xfrm>
          <a:prstGeom prst="rect">
            <a:avLst/>
          </a:prstGeom>
          <a:noFill/>
          <a:ln>
            <a:solidFill>
              <a:srgbClr val="C00000"/>
            </a:solidFill>
            <a:prstDash val="lgDashDotDot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‘সবাই ভালো থেকো’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4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    </a:t>
            </a: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>
                <a:latin typeface="NikoshBAN" pitchFamily="2" charset="0"/>
                <a:cs typeface="NikoshBAN" pitchFamily="2" charset="0"/>
              </a:rPr>
              <a:t>প্রাথমিক বিজ্ঞান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৩৫ মিনিট</a:t>
            </a:r>
            <a:endParaRPr lang="en-GB" sz="7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সাধারন পাঠঃ </a:t>
            </a:r>
            <a:r>
              <a:rPr lang="en-US" sz="72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স্বাস্থ্যবিধি</a:t>
            </a:r>
            <a:r>
              <a:rPr lang="en-US" sz="7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72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পাঠঃ </a:t>
            </a:r>
            <a:r>
              <a:rPr lang="bn-BD" sz="720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 এবং রোগ</a:t>
            </a:r>
            <a:endParaRPr lang="en-US" sz="7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6811" y="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শ্রেণিঃ তৃতীয়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364" y="4763651"/>
            <a:ext cx="12665123" cy="2176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8412" y="633046"/>
            <a:ext cx="10635175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পাঠশেষে শিক্ষার্থীরা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১. রোগাক্রান্ত হওয়ার কারণ বলতে পারবে। 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২. রোগমুক্ত থাকার উপায় চিহ্নিত করতে পারবে। 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22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1828800" y="228600"/>
            <a:ext cx="8610600" cy="6096000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600" y="22098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চলো আমরা একটি গান শুনি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371601"/>
            <a:ext cx="6305550" cy="4200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381000"/>
            <a:ext cx="75438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ছবিতে তোমরা  কি দেখতে পাচ্ছ ?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5638800"/>
            <a:ext cx="7543800" cy="175432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শরীর চচার কৌশল দেখানো হচ্ছ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608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27987"/>
            <a:ext cx="12192000" cy="6858000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076"/>
            <a:ext cx="4383709" cy="273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5713" y="655093"/>
            <a:ext cx="5322627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তোমাদের কী মনে হচ্ছে?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796" y="3324878"/>
            <a:ext cx="4492317" cy="27098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3"/>
          <a:stretch/>
        </p:blipFill>
        <p:spPr>
          <a:xfrm>
            <a:off x="3667003" y="1653724"/>
            <a:ext cx="4212000" cy="288153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5673" y="3662974"/>
            <a:ext cx="3386844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কীভাবে আমরা সুস্থ থাকতে পারি?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1" y="6072197"/>
            <a:ext cx="12191999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 মেনে চললে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1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3" grpId="0" animBg="1"/>
      <p:bldP spid="33" grpId="1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2" y="4379396"/>
            <a:ext cx="2664000" cy="1671419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0380"/>
          <a:stretch/>
        </p:blipFill>
        <p:spPr>
          <a:xfrm>
            <a:off x="4513591" y="448729"/>
            <a:ext cx="3138984" cy="44673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45345" y="2097631"/>
            <a:ext cx="16461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dirty="0">
                <a:ln w="19050">
                  <a:solidFill>
                    <a:srgbClr val="C00000"/>
                  </a:solidFill>
                  <a:prstDash val="sysDot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endParaRPr lang="en-GB" sz="3200" dirty="0">
              <a:ln w="19050">
                <a:solidFill>
                  <a:srgbClr val="C00000"/>
                </a:solidFill>
                <a:prstDash val="sysDot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0" r="9120"/>
          <a:stretch/>
        </p:blipFill>
        <p:spPr>
          <a:xfrm>
            <a:off x="7652575" y="448729"/>
            <a:ext cx="4038901" cy="44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7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-0.60833 0.4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17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064818"/>
            <a:ext cx="7543800" cy="4802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3048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ছবিতে তোমরা কি দেখতে পাচ্ছ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5867401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ডাক্তার রোগীর সেবা করছে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79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329</Words>
  <Application>Microsoft Office PowerPoint</Application>
  <PresentationFormat>Widescreen</PresentationFormat>
  <Paragraphs>60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 Uddin</dc:creator>
  <cp:lastModifiedBy>Nur Uddin</cp:lastModifiedBy>
  <cp:revision>33</cp:revision>
  <dcterms:created xsi:type="dcterms:W3CDTF">2020-05-02T07:12:16Z</dcterms:created>
  <dcterms:modified xsi:type="dcterms:W3CDTF">2020-05-02T08:50:06Z</dcterms:modified>
</cp:coreProperties>
</file>