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SpecialPlsOnTitleSld="0" saveSubsetFonts="1">
  <p:sldMasterIdLst>
    <p:sldMasterId id="2147483766" r:id="rId1"/>
    <p:sldMasterId id="2147483767" r:id="rId2"/>
    <p:sldMasterId id="2147483768" r:id="rId3"/>
    <p:sldMasterId id="21474837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1204" cy="6857946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>
        <a:alpha val="100000"/>
      </a:srgbClr>
    </p:penClr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ideViewPr>
    <p:cSldViewPr>
      <p:cViewPr varScale="1">
        <p:scale>
          <a:sx n="102" d="100"/>
          <a:sy n="102" d="100"/>
        </p:scale>
        <p:origin x="0" y="0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3755648" cy="7375564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5.xml"  /><Relationship Id="rId11" Type="http://schemas.openxmlformats.org/officeDocument/2006/relationships/slide" Target="slides/slide6.xml"  /><Relationship Id="rId12" Type="http://schemas.openxmlformats.org/officeDocument/2006/relationships/slide" Target="slides/slide7.xml"  /><Relationship Id="rId13" Type="http://schemas.openxmlformats.org/officeDocument/2006/relationships/slide" Target="slides/slide8.xml"  /><Relationship Id="rId14" Type="http://schemas.openxmlformats.org/officeDocument/2006/relationships/slide" Target="slides/slide9.xml"  /><Relationship Id="rId15" Type="http://schemas.openxmlformats.org/officeDocument/2006/relationships/slide" Target="slides/slide10.xml"  /><Relationship Id="rId16" Type="http://schemas.openxmlformats.org/officeDocument/2006/relationships/slide" Target="slides/slide11.xml"  /><Relationship Id="rId17" Type="http://schemas.openxmlformats.org/officeDocument/2006/relationships/slide" Target="slides/slide12.xml"  /><Relationship Id="rId18" Type="http://schemas.openxmlformats.org/officeDocument/2006/relationships/slide" Target="slides/slide13.xml"  /><Relationship Id="rId19" Type="http://schemas.openxmlformats.org/officeDocument/2006/relationships/slide" Target="slides/slide14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5.xml"  /><Relationship Id="rId21" Type="http://schemas.openxmlformats.org/officeDocument/2006/relationships/slide" Target="slides/slide16.xml"  /><Relationship Id="rId22" Type="http://schemas.openxmlformats.org/officeDocument/2006/relationships/slide" Target="slides/slide17.xml"  /><Relationship Id="rId23" Type="http://schemas.openxmlformats.org/officeDocument/2006/relationships/slide" Target="slides/slide18.xml"  /><Relationship Id="rId24" Type="http://schemas.openxmlformats.org/officeDocument/2006/relationships/slide" Target="slides/slide19.xml"  /><Relationship Id="rId25" Type="http://schemas.openxmlformats.org/officeDocument/2006/relationships/slide" Target="slides/slide20.xml"  /><Relationship Id="rId26" Type="http://schemas.openxmlformats.org/officeDocument/2006/relationships/slide" Target="slides/slide21.xml"  /><Relationship Id="rId27" Type="http://schemas.openxmlformats.org/officeDocument/2006/relationships/presProps" Target="presProps.xml"  /><Relationship Id="rId28" Type="http://schemas.openxmlformats.org/officeDocument/2006/relationships/viewProps" Target="viewProps.xml"  /><Relationship Id="rId29" Type="http://schemas.openxmlformats.org/officeDocument/2006/relationships/theme" Target="theme/theme1.xml"  /><Relationship Id="rId3" Type="http://schemas.openxmlformats.org/officeDocument/2006/relationships/slideMaster" Target="slideMasters/slideMaster3.xml"  /><Relationship Id="rId30" Type="http://schemas.openxmlformats.org/officeDocument/2006/relationships/tableStyles" Target="tableStyles.xml"  /><Relationship Id="rId4" Type="http://schemas.openxmlformats.org/officeDocument/2006/relationships/slideMaster" Target="slideMasters/slideMaster4.xml"  /><Relationship Id="rId5" Type="http://schemas.openxmlformats.org/officeDocument/2006/relationships/notesMaster" Target="notesMasters/notesMaster1.xml"  /><Relationship Id="rId6" Type="http://schemas.openxmlformats.org/officeDocument/2006/relationships/slide" Target="slides/slide1.xml"  /><Relationship Id="rId7" Type="http://schemas.openxmlformats.org/officeDocument/2006/relationships/slide" Target="slides/slide2.xml"  /><Relationship Id="rId8" Type="http://schemas.openxmlformats.org/officeDocument/2006/relationships/slide" Target="slides/slide3.xml"  /><Relationship Id="rId9" Type="http://schemas.openxmlformats.org/officeDocument/2006/relationships/slide" Target="slides/slide4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5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en-US" altLang="en-GB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en-US" altLang="en-GB"/>
            </a:pPr>
            <a:fld id="{E2B2BC9D-A816-4D0A-858B-1D023B3A8ACA}" type="datetime1">
              <a:rPr lang="ko-KR" altLang="en-US"/>
              <a:pPr lvl="0">
                <a:defRPr lang="en-US" altLang="en-GB"/>
              </a:pPr>
              <a:t>2020-05-01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175" y="685800"/>
            <a:ext cx="6095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en-US" altLang="en-GB"/>
            </a:pPr>
            <a:endParaRPr lang="ko-KR" altLang="en-US"/>
          </a:p>
        </p:txBody>
      </p:sp>
      <p:sp>
        <p:nvSpPr>
          <p:cNvPr id="5" name="Slide Note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>
              <a:defRPr lang="en-US" altLang="en-GB"/>
            </a:pPr>
            <a:r>
              <a:rPr lang="ko-KR" altLang="en-US"/>
              <a:t>Double tap to edit Master text styles</a:t>
            </a:r>
            <a:endParaRPr lang="ko-KR" altLang="en-US"/>
          </a:p>
          <a:p>
            <a:pPr lvl="1">
              <a:defRPr lang="en-US" altLang="en-GB"/>
            </a:pPr>
            <a:r>
              <a:rPr lang="ko-KR" altLang="en-US"/>
              <a:t>Second level</a:t>
            </a:r>
            <a:endParaRPr lang="ko-KR" altLang="en-US"/>
          </a:p>
          <a:p>
            <a:pPr lvl="2">
              <a:defRPr lang="en-US" altLang="en-GB"/>
            </a:pPr>
            <a:r>
              <a:rPr lang="ko-KR" altLang="en-US"/>
              <a:t>Third level</a:t>
            </a:r>
            <a:endParaRPr lang="ko-KR" altLang="en-US"/>
          </a:p>
          <a:p>
            <a:pPr lvl="3">
              <a:defRPr lang="en-US" altLang="en-GB"/>
            </a:pPr>
            <a:r>
              <a:rPr lang="ko-KR" altLang="en-US"/>
              <a:t>Fourth level</a:t>
            </a:r>
            <a:endParaRPr lang="ko-KR" altLang="en-US"/>
          </a:p>
          <a:p>
            <a:pPr lvl="4">
              <a:defRPr lang="en-US" altLang="en-GB"/>
            </a:pPr>
            <a:r>
              <a:rPr lang="ko-KR" altLang="en-US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en-US" altLang="en-GB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en-US" altLang="en-GB"/>
            </a:pPr>
            <a:fld id="{09F4262C-968C-4EE9-8164-CE16364706B3}" type="slidenum">
              <a:rPr lang="ko-KR" altLang="en-US"/>
              <a:pPr lvl="0">
                <a:defRPr lang="en-US" altLang="en-GB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9" cy="1470025"/>
          </a:xfrm>
        </p:spPr>
        <p:txBody>
          <a:bodyPr/>
          <a:lstStyle/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Double tap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0"/>
          </p:nvPr>
        </p:nvSpPr>
        <p:spPr>
          <a:xfrm>
            <a:off x="-12314" y="2130425"/>
            <a:ext cx="12192000" cy="1470025"/>
          </a:xfrm>
        </p:spPr>
        <p:txBody>
          <a:bodyPr/>
          <a:lstStyle/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2859322" y="2196090"/>
            <a:ext cx="6475199" cy="3240000"/>
          </a:xfrm>
        </p:spPr>
        <p:txBody>
          <a:bodyPr>
            <a:normAutofit lnSpcReduction="0"/>
          </a:bodyPr>
          <a:lstStyle>
            <a:lvl1pPr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Introduction</a:t>
            </a:r>
            <a:endParaRPr lang="ko-KR" altLang="en-US"/>
          </a:p>
          <a:p>
            <a:pPr lvl="0"/>
            <a:r>
              <a:rPr lang="ko-KR" altLang="en-US" smtClean="0"/>
              <a:t>Body 1</a:t>
            </a:r>
            <a:endParaRPr lang="ko-KR" altLang="en-US"/>
          </a:p>
          <a:p>
            <a:pPr lvl="0"/>
            <a:r>
              <a:rPr lang="ko-KR" altLang="en-US" smtClean="0"/>
              <a:t>Body 2</a:t>
            </a:r>
            <a:endParaRPr lang="ko-KR" altLang="en-US"/>
          </a:p>
          <a:p>
            <a:pPr lvl="0"/>
            <a:r>
              <a:rPr lang="ko-KR" altLang="en-US" smtClean="0"/>
              <a:t>Body 3</a:t>
            </a:r>
            <a:endParaRPr lang="ko-KR" altLang="en-US"/>
          </a:p>
          <a:p>
            <a:pPr lvl="0"/>
            <a:r>
              <a:rPr lang="ko-KR" altLang="en-US" smtClean="0"/>
              <a:t>Conclusion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Double tap to edit Master text styles</a:t>
            </a:r>
          </a:p>
          <a:p>
            <a:pPr lvl="1"/>
            <a:r>
              <a:rPr lang="ko-KR" altLang="en-US" smtClean="0"/>
              <a:t>Second level</a:t>
            </a:r>
          </a:p>
          <a:p>
            <a:pPr lvl="2"/>
            <a:r>
              <a:rPr lang="ko-KR" altLang="en-US" smtClean="0"/>
              <a:t>Third level</a:t>
            </a:r>
          </a:p>
          <a:p>
            <a:pPr lvl="3"/>
            <a:r>
              <a:rPr lang="ko-KR" altLang="en-US" smtClean="0"/>
              <a:t>Fourth level</a:t>
            </a:r>
          </a:p>
          <a:p>
            <a:pPr lvl="4"/>
            <a:r>
              <a:rPr lang="ko-KR" altLang="en-US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9" cy="1470025"/>
          </a:xfrm>
        </p:spPr>
        <p:txBody>
          <a:bodyPr/>
          <a:lstStyle/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Double tap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Double tap to edit Master text styles</a:t>
            </a:r>
          </a:p>
          <a:p>
            <a:pPr lvl="1"/>
            <a:r>
              <a:rPr lang="ko-KR" altLang="en-US" smtClean="0"/>
              <a:t>Second level</a:t>
            </a:r>
          </a:p>
          <a:p>
            <a:pPr lvl="2"/>
            <a:r>
              <a:rPr lang="ko-KR" altLang="en-US" smtClean="0"/>
              <a:t>Third level</a:t>
            </a:r>
          </a:p>
          <a:p>
            <a:pPr lvl="3"/>
            <a:r>
              <a:rPr lang="ko-KR" altLang="en-US" smtClean="0"/>
              <a:t>Fourth level</a:t>
            </a:r>
          </a:p>
          <a:p>
            <a:pPr lvl="4"/>
            <a:r>
              <a:rPr lang="ko-KR" altLang="en-US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9" cy="1362075"/>
          </a:xfrm>
        </p:spPr>
        <p:txBody>
          <a:bodyPr anchor="t"/>
          <a:lstStyle>
            <a:lvl1pPr>
              <a:defRPr sz="4000" b="1" cap="all"/>
            </a:lvl1pPr>
          </a:lstStyle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Double tap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Double tap to edit Master text styles</a:t>
            </a:r>
          </a:p>
          <a:p>
            <a:pPr lvl="1"/>
            <a:r>
              <a:rPr lang="ko-KR" altLang="en-US" smtClean="0"/>
              <a:t>Second level</a:t>
            </a:r>
          </a:p>
          <a:p>
            <a:pPr lvl="2"/>
            <a:r>
              <a:rPr lang="ko-KR" altLang="en-US" smtClean="0"/>
              <a:t>Third level</a:t>
            </a:r>
          </a:p>
          <a:p>
            <a:pPr lvl="3"/>
            <a:r>
              <a:rPr lang="ko-KR" altLang="en-US" smtClean="0"/>
              <a:t>Fourth level</a:t>
            </a:r>
          </a:p>
          <a:p>
            <a:pPr lvl="4"/>
            <a:r>
              <a:rPr lang="ko-KR" altLang="en-US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Double tap to edit Master text styles</a:t>
            </a:r>
          </a:p>
          <a:p>
            <a:pPr lvl="1"/>
            <a:r>
              <a:rPr lang="ko-KR" altLang="en-US" smtClean="0"/>
              <a:t>Second level</a:t>
            </a:r>
          </a:p>
          <a:p>
            <a:pPr lvl="2"/>
            <a:r>
              <a:rPr lang="ko-KR" altLang="en-US" smtClean="0"/>
              <a:t>Third level</a:t>
            </a:r>
          </a:p>
          <a:p>
            <a:pPr lvl="3"/>
            <a:r>
              <a:rPr lang="ko-KR" altLang="en-US" smtClean="0"/>
              <a:t>Fourth level</a:t>
            </a:r>
          </a:p>
          <a:p>
            <a:pPr lvl="4"/>
            <a:r>
              <a:rPr lang="ko-KR" altLang="en-US" smtClean="0"/>
              <a:t>Fifth level</a:t>
            </a:r>
            <a:endParaRPr lang="ko-KR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"/>
          </p:nvPr>
        </p:nvSpPr>
        <p:spPr>
          <a:xfrm>
            <a:off x="608037" y="1643063"/>
            <a:ext cx="10972799" cy="4525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 smtClean="0"/>
              <a:t>Double tap icon to add table</a:t>
            </a:r>
            <a:endParaRPr lang="ko-KR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Double tap to edit Master text styles</a:t>
            </a:r>
          </a:p>
          <a:p>
            <a:pPr lvl="1"/>
            <a:r>
              <a:rPr lang="ko-KR" altLang="en-US" smtClean="0"/>
              <a:t>Second level</a:t>
            </a:r>
          </a:p>
          <a:p>
            <a:pPr lvl="2"/>
            <a:r>
              <a:rPr lang="ko-KR" altLang="en-US" smtClean="0"/>
              <a:t>Third level</a:t>
            </a:r>
          </a:p>
          <a:p>
            <a:pPr lvl="3"/>
            <a:r>
              <a:rPr lang="ko-KR" altLang="en-US" smtClean="0"/>
              <a:t>Fourth level</a:t>
            </a:r>
          </a:p>
          <a:p>
            <a:pPr lvl="4"/>
            <a:r>
              <a:rPr lang="ko-KR" altLang="en-US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Four Contents" type="fourObj" preserve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en-US" altLang="en-GB"/>
            </a:pPr>
            <a:r>
              <a:rPr lang="ko-KR" altLang="en-US"/>
              <a:t>Double tap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59" y="1600187"/>
            <a:ext cx="5384447" cy="2195982"/>
          </a:xfrm>
        </p:spPr>
        <p:txBody>
          <a:bodyPr>
            <a:normAutofit fontScale="85710" lnSpcReduction="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en-US" altLang="en-GB"/>
            </a:pPr>
            <a:r>
              <a:rPr lang="ko-KR" altLang="en-US"/>
              <a:t>Double tap to edit Master text styles</a:t>
            </a:r>
            <a:endParaRPr lang="ko-KR" altLang="en-US"/>
          </a:p>
          <a:p>
            <a:pPr lvl="1">
              <a:defRPr lang="en-US" altLang="en-GB"/>
            </a:pPr>
            <a:r>
              <a:rPr lang="ko-KR" altLang="en-US"/>
              <a:t>Second level</a:t>
            </a:r>
            <a:endParaRPr lang="ko-KR" altLang="en-US"/>
          </a:p>
          <a:p>
            <a:pPr lvl="2">
              <a:defRPr lang="en-US" altLang="en-GB"/>
            </a:pPr>
            <a:r>
              <a:rPr lang="ko-KR" altLang="en-US"/>
              <a:t>Third level</a:t>
            </a:r>
            <a:endParaRPr lang="ko-KR" altLang="en-US"/>
          </a:p>
          <a:p>
            <a:pPr lvl="3">
              <a:defRPr lang="en-US" altLang="en-GB"/>
            </a:pPr>
            <a:r>
              <a:rPr lang="ko-KR" altLang="en-US"/>
              <a:t>Fourth level</a:t>
            </a:r>
            <a:endParaRPr lang="ko-KR" altLang="en-US"/>
          </a:p>
          <a:p>
            <a:pPr lvl="4">
              <a:defRPr lang="en-US" altLang="en-GB"/>
            </a:pPr>
            <a:r>
              <a:rPr lang="ko-KR" altLang="en-US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194" y="1600187"/>
            <a:ext cx="5384447" cy="2195982"/>
          </a:xfrm>
        </p:spPr>
        <p:txBody>
          <a:bodyPr>
            <a:normAutofit fontScale="85710" lnSpcReduction="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en-US" altLang="en-GB"/>
            </a:pPr>
            <a:r>
              <a:rPr lang="ko-KR" altLang="en-US"/>
              <a:t>Double tap to edit Master text styles</a:t>
            </a:r>
            <a:endParaRPr lang="ko-KR" altLang="en-US"/>
          </a:p>
          <a:p>
            <a:pPr lvl="1">
              <a:defRPr lang="en-US" altLang="en-GB"/>
            </a:pPr>
            <a:r>
              <a:rPr lang="ko-KR" altLang="en-US"/>
              <a:t>Second level</a:t>
            </a:r>
            <a:endParaRPr lang="ko-KR" altLang="en-US"/>
          </a:p>
          <a:p>
            <a:pPr lvl="2">
              <a:defRPr lang="en-US" altLang="en-GB"/>
            </a:pPr>
            <a:r>
              <a:rPr lang="ko-KR" altLang="en-US"/>
              <a:t>Third level</a:t>
            </a:r>
            <a:endParaRPr lang="ko-KR" altLang="en-US"/>
          </a:p>
          <a:p>
            <a:pPr lvl="3">
              <a:defRPr lang="en-US" altLang="en-GB"/>
            </a:pPr>
            <a:r>
              <a:rPr lang="ko-KR" altLang="en-US"/>
              <a:t>Fourth level</a:t>
            </a:r>
            <a:endParaRPr lang="ko-KR" altLang="en-US"/>
          </a:p>
          <a:p>
            <a:pPr lvl="4">
              <a:defRPr lang="en-US" altLang="en-GB"/>
            </a:pPr>
            <a:r>
              <a:rPr lang="ko-KR" altLang="en-US"/>
              <a:t>Fifth level</a:t>
            </a:r>
            <a:endParaRPr lang="ko-KR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607997" y="3984188"/>
            <a:ext cx="5384447" cy="2195982"/>
          </a:xfrm>
        </p:spPr>
        <p:txBody>
          <a:bodyPr>
            <a:normAutofit fontScale="85710" lnSpcReduction="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en-US" altLang="en-GB"/>
            </a:pPr>
            <a:r>
              <a:rPr lang="ko-KR" altLang="en-US"/>
              <a:t>Double tap to edit Master text styles</a:t>
            </a:r>
            <a:endParaRPr lang="ko-KR" altLang="en-US"/>
          </a:p>
          <a:p>
            <a:pPr lvl="1">
              <a:defRPr lang="en-US" altLang="en-GB"/>
            </a:pPr>
            <a:r>
              <a:rPr lang="ko-KR" altLang="en-US"/>
              <a:t>Second level</a:t>
            </a:r>
            <a:endParaRPr lang="ko-KR" altLang="en-US"/>
          </a:p>
          <a:p>
            <a:pPr lvl="2">
              <a:defRPr lang="en-US" altLang="en-GB"/>
            </a:pPr>
            <a:r>
              <a:rPr lang="ko-KR" altLang="en-US"/>
              <a:t>Third level</a:t>
            </a:r>
            <a:endParaRPr lang="ko-KR" altLang="en-US"/>
          </a:p>
          <a:p>
            <a:pPr lvl="3">
              <a:defRPr lang="en-US" altLang="en-GB"/>
            </a:pPr>
            <a:r>
              <a:rPr lang="ko-KR" altLang="en-US"/>
              <a:t>Fourth level</a:t>
            </a:r>
            <a:endParaRPr lang="ko-KR" altLang="en-US"/>
          </a:p>
          <a:p>
            <a:pPr lvl="4">
              <a:defRPr lang="en-US" altLang="en-GB"/>
            </a:pPr>
            <a:r>
              <a:rPr lang="ko-KR" altLang="en-US"/>
              <a:t>Fifth level</a:t>
            </a:r>
            <a:endParaRPr lang="ko-KR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6195632" y="3984188"/>
            <a:ext cx="5384447" cy="2195982"/>
          </a:xfrm>
        </p:spPr>
        <p:txBody>
          <a:bodyPr>
            <a:normAutofit fontScale="85710" lnSpcReduction="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en-US" altLang="en-GB"/>
            </a:pPr>
            <a:r>
              <a:rPr lang="ko-KR" altLang="en-US"/>
              <a:t>Double tap to edit Master text styles</a:t>
            </a:r>
            <a:endParaRPr lang="ko-KR" altLang="en-US"/>
          </a:p>
          <a:p>
            <a:pPr lvl="1">
              <a:defRPr lang="en-US" altLang="en-GB"/>
            </a:pPr>
            <a:r>
              <a:rPr lang="ko-KR" altLang="en-US"/>
              <a:t>Second level</a:t>
            </a:r>
            <a:endParaRPr lang="ko-KR" altLang="en-US"/>
          </a:p>
          <a:p>
            <a:pPr lvl="2">
              <a:defRPr lang="en-US" altLang="en-GB"/>
            </a:pPr>
            <a:r>
              <a:rPr lang="ko-KR" altLang="en-US"/>
              <a:t>Third level</a:t>
            </a:r>
            <a:endParaRPr lang="ko-KR" altLang="en-US"/>
          </a:p>
          <a:p>
            <a:pPr lvl="3">
              <a:defRPr lang="en-US" altLang="en-GB"/>
            </a:pPr>
            <a:r>
              <a:rPr lang="ko-KR" altLang="en-US"/>
              <a:t>Fourth level</a:t>
            </a:r>
            <a:endParaRPr lang="ko-KR" altLang="en-US"/>
          </a:p>
          <a:p>
            <a:pPr lvl="4">
              <a:defRPr lang="en-US" altLang="en-GB"/>
            </a:pPr>
            <a:r>
              <a:rPr lang="ko-KR" altLang="en-US"/>
              <a:t>Fifth level</a:t>
            </a:r>
            <a:endParaRPr lang="ko-KR" alt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 altLang="en-GB"/>
            </a:pPr>
            <a:fld id="{D8D7A7C4-C82A-4D21-9AB0-F0C5A1D3EF09}" type="datetime1">
              <a:rPr lang="ko-KR" altLang="en-US"/>
              <a:pPr lvl="0">
                <a:defRPr lang="en-US" altLang="en-GB"/>
              </a:pPr>
              <a:t>2020-05-01</a:t>
            </a:fld>
            <a:endParaRPr lang="ko-KR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 altLang="en-GB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 altLang="en-GB"/>
            </a:pPr>
            <a:fld id="{AD22CD3B-FDDF-4998-970C-76E6E0BEC65F}" type="slidenum">
              <a:rPr lang="ko-KR" altLang="en-US"/>
              <a:pPr lvl="0">
                <a:defRPr lang="en-US" altLang="en-GB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2389717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199" cy="4114800"/>
          </a:xfrm>
        </p:spPr>
        <p:txBody>
          <a:bodyPr>
            <a:normAutofit lnSpcReduction="0"/>
          </a:bodyPr>
          <a:lstStyle/>
          <a:p>
            <a:pPr lvl="0"/>
            <a:r>
              <a:rPr lang="ko-KR" altLang="en-US" smtClean="0"/>
              <a:t>Double tap icon to add picture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199" cy="804862"/>
          </a:xfrm>
        </p:spPr>
        <p:txBody>
          <a:bodyPr/>
          <a:lstStyle>
            <a:lvl1pPr>
              <a:defRPr sz="141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 smtClean="0"/>
              <a:t>Double tap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0"/>
          </p:nvPr>
        </p:nvSpPr>
        <p:spPr>
          <a:xfrm>
            <a:off x="-12314" y="2130425"/>
            <a:ext cx="12192000" cy="1470025"/>
          </a:xfrm>
        </p:spPr>
        <p:txBody>
          <a:bodyPr/>
          <a:lstStyle/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2859322" y="2196090"/>
            <a:ext cx="6475199" cy="3240000"/>
          </a:xfrm>
        </p:spPr>
        <p:txBody>
          <a:bodyPr>
            <a:normAutofit lnSpcReduction="0"/>
          </a:bodyPr>
          <a:lstStyle>
            <a:lvl1pPr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Introduction</a:t>
            </a:r>
            <a:endParaRPr lang="ko-KR" altLang="en-US"/>
          </a:p>
          <a:p>
            <a:pPr lvl="0"/>
            <a:r>
              <a:rPr lang="ko-KR" altLang="en-US" smtClean="0"/>
              <a:t>Body 1</a:t>
            </a:r>
            <a:endParaRPr lang="ko-KR" altLang="en-US"/>
          </a:p>
          <a:p>
            <a:pPr lvl="0"/>
            <a:r>
              <a:rPr lang="ko-KR" altLang="en-US" smtClean="0"/>
              <a:t>Body 2</a:t>
            </a:r>
            <a:endParaRPr lang="ko-KR" altLang="en-US"/>
          </a:p>
          <a:p>
            <a:pPr lvl="0"/>
            <a:r>
              <a:rPr lang="ko-KR" altLang="en-US" smtClean="0"/>
              <a:t>Body 3</a:t>
            </a:r>
            <a:endParaRPr lang="ko-KR" altLang="en-US"/>
          </a:p>
          <a:p>
            <a:pPr lvl="0"/>
            <a:r>
              <a:rPr lang="ko-KR" altLang="en-US" smtClean="0"/>
              <a:t>Conclusion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Double tap to edit Master text styles</a:t>
            </a:r>
          </a:p>
          <a:p>
            <a:pPr lvl="1"/>
            <a:r>
              <a:rPr lang="ko-KR" altLang="en-US" smtClean="0"/>
              <a:t>Second level</a:t>
            </a:r>
          </a:p>
          <a:p>
            <a:pPr lvl="2"/>
            <a:r>
              <a:rPr lang="ko-KR" altLang="en-US" smtClean="0"/>
              <a:t>Third level</a:t>
            </a:r>
          </a:p>
          <a:p>
            <a:pPr lvl="3"/>
            <a:r>
              <a:rPr lang="ko-KR" altLang="en-US" smtClean="0"/>
              <a:t>Fourth level</a:t>
            </a:r>
          </a:p>
          <a:p>
            <a:pPr lvl="4"/>
            <a:r>
              <a:rPr lang="ko-KR" altLang="en-US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9" cy="1470025"/>
          </a:xfrm>
        </p:spPr>
        <p:txBody>
          <a:bodyPr/>
          <a:lstStyle/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Double tap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Double tap to edit Master text styles</a:t>
            </a:r>
          </a:p>
          <a:p>
            <a:pPr lvl="1"/>
            <a:r>
              <a:rPr lang="ko-KR" altLang="en-US" smtClean="0"/>
              <a:t>Second level</a:t>
            </a:r>
          </a:p>
          <a:p>
            <a:pPr lvl="2"/>
            <a:r>
              <a:rPr lang="ko-KR" altLang="en-US" smtClean="0"/>
              <a:t>Third level</a:t>
            </a:r>
          </a:p>
          <a:p>
            <a:pPr lvl="3"/>
            <a:r>
              <a:rPr lang="ko-KR" altLang="en-US" smtClean="0"/>
              <a:t>Fourth level</a:t>
            </a:r>
          </a:p>
          <a:p>
            <a:pPr lvl="4"/>
            <a:r>
              <a:rPr lang="ko-KR" altLang="en-US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9" cy="1362075"/>
          </a:xfrm>
        </p:spPr>
        <p:txBody>
          <a:bodyPr anchor="t"/>
          <a:lstStyle>
            <a:lvl1pPr>
              <a:defRPr sz="4000" b="1" cap="all"/>
            </a:lvl1pPr>
          </a:lstStyle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Double tap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Double tap to edit Master text styles</a:t>
            </a:r>
          </a:p>
          <a:p>
            <a:pPr lvl="1"/>
            <a:r>
              <a:rPr lang="ko-KR" altLang="en-US" smtClean="0"/>
              <a:t>Second level</a:t>
            </a:r>
          </a:p>
          <a:p>
            <a:pPr lvl="2"/>
            <a:r>
              <a:rPr lang="ko-KR" altLang="en-US" smtClean="0"/>
              <a:t>Third level</a:t>
            </a:r>
          </a:p>
          <a:p>
            <a:pPr lvl="3"/>
            <a:r>
              <a:rPr lang="ko-KR" altLang="en-US" smtClean="0"/>
              <a:t>Fourth level</a:t>
            </a:r>
          </a:p>
          <a:p>
            <a:pPr lvl="4"/>
            <a:r>
              <a:rPr lang="ko-KR" altLang="en-US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Double tap to edit Master text styles</a:t>
            </a:r>
          </a:p>
          <a:p>
            <a:pPr lvl="1"/>
            <a:r>
              <a:rPr lang="ko-KR" altLang="en-US" smtClean="0"/>
              <a:t>Second level</a:t>
            </a:r>
          </a:p>
          <a:p>
            <a:pPr lvl="2"/>
            <a:r>
              <a:rPr lang="ko-KR" altLang="en-US" smtClean="0"/>
              <a:t>Third level</a:t>
            </a:r>
          </a:p>
          <a:p>
            <a:pPr lvl="3"/>
            <a:r>
              <a:rPr lang="ko-KR" altLang="en-US" smtClean="0"/>
              <a:t>Fourth level</a:t>
            </a:r>
          </a:p>
          <a:p>
            <a:pPr lvl="4"/>
            <a:r>
              <a:rPr lang="ko-KR" altLang="en-US" smtClean="0"/>
              <a:t>Fifth level</a:t>
            </a:r>
            <a:endParaRPr lang="ko-KR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"/>
          </p:nvPr>
        </p:nvSpPr>
        <p:spPr>
          <a:xfrm>
            <a:off x="608037" y="1643063"/>
            <a:ext cx="10972799" cy="4525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 smtClean="0"/>
              <a:t>Double tap icon to add table</a:t>
            </a:r>
            <a:endParaRPr lang="ko-KR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Four Contents" type="fourObj" preserve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en-US" altLang="en-GB"/>
            </a:pPr>
            <a:r>
              <a:rPr lang="ko-KR" altLang="en-US"/>
              <a:t>Double tap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59" y="1600187"/>
            <a:ext cx="5384447" cy="2195982"/>
          </a:xfrm>
        </p:spPr>
        <p:txBody>
          <a:bodyPr>
            <a:normAutofit fontScale="85710" lnSpcReduction="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en-US" altLang="en-GB"/>
            </a:pPr>
            <a:r>
              <a:rPr lang="ko-KR" altLang="en-US"/>
              <a:t>Double tap to edit Master text styles</a:t>
            </a:r>
            <a:endParaRPr lang="ko-KR" altLang="en-US"/>
          </a:p>
          <a:p>
            <a:pPr lvl="1">
              <a:defRPr lang="en-US" altLang="en-GB"/>
            </a:pPr>
            <a:r>
              <a:rPr lang="ko-KR" altLang="en-US"/>
              <a:t>Second level</a:t>
            </a:r>
            <a:endParaRPr lang="ko-KR" altLang="en-US"/>
          </a:p>
          <a:p>
            <a:pPr lvl="2">
              <a:defRPr lang="en-US" altLang="en-GB"/>
            </a:pPr>
            <a:r>
              <a:rPr lang="ko-KR" altLang="en-US"/>
              <a:t>Third level</a:t>
            </a:r>
            <a:endParaRPr lang="ko-KR" altLang="en-US"/>
          </a:p>
          <a:p>
            <a:pPr lvl="3">
              <a:defRPr lang="en-US" altLang="en-GB"/>
            </a:pPr>
            <a:r>
              <a:rPr lang="ko-KR" altLang="en-US"/>
              <a:t>Fourth level</a:t>
            </a:r>
            <a:endParaRPr lang="ko-KR" altLang="en-US"/>
          </a:p>
          <a:p>
            <a:pPr lvl="4">
              <a:defRPr lang="en-US" altLang="en-GB"/>
            </a:pPr>
            <a:r>
              <a:rPr lang="ko-KR" altLang="en-US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194" y="1600187"/>
            <a:ext cx="5384447" cy="2195982"/>
          </a:xfrm>
        </p:spPr>
        <p:txBody>
          <a:bodyPr>
            <a:normAutofit fontScale="85710" lnSpcReduction="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en-US" altLang="en-GB"/>
            </a:pPr>
            <a:r>
              <a:rPr lang="ko-KR" altLang="en-US"/>
              <a:t>Double tap to edit Master text styles</a:t>
            </a:r>
            <a:endParaRPr lang="ko-KR" altLang="en-US"/>
          </a:p>
          <a:p>
            <a:pPr lvl="1">
              <a:defRPr lang="en-US" altLang="en-GB"/>
            </a:pPr>
            <a:r>
              <a:rPr lang="ko-KR" altLang="en-US"/>
              <a:t>Second level</a:t>
            </a:r>
            <a:endParaRPr lang="ko-KR" altLang="en-US"/>
          </a:p>
          <a:p>
            <a:pPr lvl="2">
              <a:defRPr lang="en-US" altLang="en-GB"/>
            </a:pPr>
            <a:r>
              <a:rPr lang="ko-KR" altLang="en-US"/>
              <a:t>Third level</a:t>
            </a:r>
            <a:endParaRPr lang="ko-KR" altLang="en-US"/>
          </a:p>
          <a:p>
            <a:pPr lvl="3">
              <a:defRPr lang="en-US" altLang="en-GB"/>
            </a:pPr>
            <a:r>
              <a:rPr lang="ko-KR" altLang="en-US"/>
              <a:t>Fourth level</a:t>
            </a:r>
            <a:endParaRPr lang="ko-KR" altLang="en-US"/>
          </a:p>
          <a:p>
            <a:pPr lvl="4">
              <a:defRPr lang="en-US" altLang="en-GB"/>
            </a:pPr>
            <a:r>
              <a:rPr lang="ko-KR" altLang="en-US"/>
              <a:t>Fifth level</a:t>
            </a:r>
            <a:endParaRPr lang="ko-KR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607997" y="3984188"/>
            <a:ext cx="5384447" cy="2195982"/>
          </a:xfrm>
        </p:spPr>
        <p:txBody>
          <a:bodyPr>
            <a:normAutofit fontScale="85710" lnSpcReduction="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en-US" altLang="en-GB"/>
            </a:pPr>
            <a:r>
              <a:rPr lang="ko-KR" altLang="en-US"/>
              <a:t>Double tap to edit Master text styles</a:t>
            </a:r>
            <a:endParaRPr lang="ko-KR" altLang="en-US"/>
          </a:p>
          <a:p>
            <a:pPr lvl="1">
              <a:defRPr lang="en-US" altLang="en-GB"/>
            </a:pPr>
            <a:r>
              <a:rPr lang="ko-KR" altLang="en-US"/>
              <a:t>Second level</a:t>
            </a:r>
            <a:endParaRPr lang="ko-KR" altLang="en-US"/>
          </a:p>
          <a:p>
            <a:pPr lvl="2">
              <a:defRPr lang="en-US" altLang="en-GB"/>
            </a:pPr>
            <a:r>
              <a:rPr lang="ko-KR" altLang="en-US"/>
              <a:t>Third level</a:t>
            </a:r>
            <a:endParaRPr lang="ko-KR" altLang="en-US"/>
          </a:p>
          <a:p>
            <a:pPr lvl="3">
              <a:defRPr lang="en-US" altLang="en-GB"/>
            </a:pPr>
            <a:r>
              <a:rPr lang="ko-KR" altLang="en-US"/>
              <a:t>Fourth level</a:t>
            </a:r>
            <a:endParaRPr lang="ko-KR" altLang="en-US"/>
          </a:p>
          <a:p>
            <a:pPr lvl="4">
              <a:defRPr lang="en-US" altLang="en-GB"/>
            </a:pPr>
            <a:r>
              <a:rPr lang="ko-KR" altLang="en-US"/>
              <a:t>Fifth level</a:t>
            </a:r>
            <a:endParaRPr lang="ko-KR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6195632" y="3984188"/>
            <a:ext cx="5384447" cy="2195982"/>
          </a:xfrm>
        </p:spPr>
        <p:txBody>
          <a:bodyPr>
            <a:normAutofit fontScale="85710" lnSpcReduction="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en-US" altLang="en-GB"/>
            </a:pPr>
            <a:r>
              <a:rPr lang="ko-KR" altLang="en-US"/>
              <a:t>Double tap to edit Master text styles</a:t>
            </a:r>
            <a:endParaRPr lang="ko-KR" altLang="en-US"/>
          </a:p>
          <a:p>
            <a:pPr lvl="1">
              <a:defRPr lang="en-US" altLang="en-GB"/>
            </a:pPr>
            <a:r>
              <a:rPr lang="ko-KR" altLang="en-US"/>
              <a:t>Second level</a:t>
            </a:r>
            <a:endParaRPr lang="ko-KR" altLang="en-US"/>
          </a:p>
          <a:p>
            <a:pPr lvl="2">
              <a:defRPr lang="en-US" altLang="en-GB"/>
            </a:pPr>
            <a:r>
              <a:rPr lang="ko-KR" altLang="en-US"/>
              <a:t>Third level</a:t>
            </a:r>
            <a:endParaRPr lang="ko-KR" altLang="en-US"/>
          </a:p>
          <a:p>
            <a:pPr lvl="3">
              <a:defRPr lang="en-US" altLang="en-GB"/>
            </a:pPr>
            <a:r>
              <a:rPr lang="ko-KR" altLang="en-US"/>
              <a:t>Fourth level</a:t>
            </a:r>
            <a:endParaRPr lang="ko-KR" altLang="en-US"/>
          </a:p>
          <a:p>
            <a:pPr lvl="4">
              <a:defRPr lang="en-US" altLang="en-GB"/>
            </a:pPr>
            <a:r>
              <a:rPr lang="ko-KR" altLang="en-US"/>
              <a:t>Fifth level</a:t>
            </a:r>
            <a:endParaRPr lang="ko-KR" alt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 altLang="en-GB"/>
            </a:pPr>
            <a:fld id="{D8D7A7C4-C82A-4D21-9AB0-F0C5A1D3EF09}" type="datetime1">
              <a:rPr lang="ko-KR" altLang="en-US"/>
              <a:pPr lvl="0">
                <a:defRPr lang="en-US" altLang="en-GB"/>
              </a:pPr>
              <a:t>2020-05-01</a:t>
            </a:fld>
            <a:endParaRPr lang="ko-KR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 altLang="en-GB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 altLang="en-GB"/>
            </a:pPr>
            <a:fld id="{AD22CD3B-FDDF-4998-970C-76E6E0BEC65F}" type="slidenum">
              <a:rPr lang="ko-KR" altLang="en-US"/>
              <a:pPr lvl="0">
                <a:defRPr lang="en-US" altLang="en-GB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2389717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199" cy="4114800"/>
          </a:xfrm>
        </p:spPr>
        <p:txBody>
          <a:bodyPr>
            <a:normAutofit lnSpcReduction="0"/>
          </a:bodyPr>
          <a:lstStyle/>
          <a:p>
            <a:pPr lvl="0"/>
            <a:r>
              <a:rPr lang="ko-KR" altLang="en-US" smtClean="0"/>
              <a:t>Double tap icon to add picture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199" cy="804862"/>
          </a:xfrm>
        </p:spPr>
        <p:txBody>
          <a:bodyPr/>
          <a:lstStyle>
            <a:lvl1pPr>
              <a:defRPr sz="141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 smtClean="0"/>
              <a:t>Double tap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0"/>
          </p:nvPr>
        </p:nvSpPr>
        <p:spPr>
          <a:xfrm>
            <a:off x="-12314" y="2130425"/>
            <a:ext cx="12192000" cy="1470025"/>
          </a:xfrm>
        </p:spPr>
        <p:txBody>
          <a:bodyPr/>
          <a:lstStyle/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2859322" y="2196090"/>
            <a:ext cx="6475199" cy="3240000"/>
          </a:xfrm>
        </p:spPr>
        <p:txBody>
          <a:bodyPr>
            <a:normAutofit lnSpcReduction="0"/>
          </a:bodyPr>
          <a:lstStyle>
            <a:lvl1pPr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Introduction</a:t>
            </a:r>
            <a:endParaRPr lang="ko-KR" altLang="en-US"/>
          </a:p>
          <a:p>
            <a:pPr lvl="0"/>
            <a:r>
              <a:rPr lang="ko-KR" altLang="en-US" smtClean="0"/>
              <a:t>Body 1</a:t>
            </a:r>
            <a:endParaRPr lang="ko-KR" altLang="en-US"/>
          </a:p>
          <a:p>
            <a:pPr lvl="0"/>
            <a:r>
              <a:rPr lang="ko-KR" altLang="en-US" smtClean="0"/>
              <a:t>Body 2</a:t>
            </a:r>
            <a:endParaRPr lang="ko-KR" altLang="en-US"/>
          </a:p>
          <a:p>
            <a:pPr lvl="0"/>
            <a:r>
              <a:rPr lang="ko-KR" altLang="en-US" smtClean="0"/>
              <a:t>Body 3</a:t>
            </a:r>
            <a:endParaRPr lang="ko-KR" altLang="en-US"/>
          </a:p>
          <a:p>
            <a:pPr lvl="0"/>
            <a:r>
              <a:rPr lang="ko-KR" altLang="en-US" smtClean="0"/>
              <a:t>Conclusion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Double tap to edit Master text styles</a:t>
            </a:r>
          </a:p>
          <a:p>
            <a:pPr lvl="1"/>
            <a:r>
              <a:rPr lang="ko-KR" altLang="en-US" smtClean="0"/>
              <a:t>Second level</a:t>
            </a:r>
          </a:p>
          <a:p>
            <a:pPr lvl="2"/>
            <a:r>
              <a:rPr lang="ko-KR" altLang="en-US" smtClean="0"/>
              <a:t>Third level</a:t>
            </a:r>
          </a:p>
          <a:p>
            <a:pPr lvl="3"/>
            <a:r>
              <a:rPr lang="ko-KR" altLang="en-US" smtClean="0"/>
              <a:t>Fourth level</a:t>
            </a:r>
          </a:p>
          <a:p>
            <a:pPr lvl="4"/>
            <a:r>
              <a:rPr lang="ko-KR" altLang="en-US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9" cy="1470025"/>
          </a:xfrm>
        </p:spPr>
        <p:txBody>
          <a:bodyPr/>
          <a:lstStyle/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Double tap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Double tap to edit Master text styles</a:t>
            </a:r>
          </a:p>
          <a:p>
            <a:pPr lvl="1"/>
            <a:r>
              <a:rPr lang="ko-KR" altLang="en-US" smtClean="0"/>
              <a:t>Second level</a:t>
            </a:r>
          </a:p>
          <a:p>
            <a:pPr lvl="2"/>
            <a:r>
              <a:rPr lang="ko-KR" altLang="en-US" smtClean="0"/>
              <a:t>Third level</a:t>
            </a:r>
          </a:p>
          <a:p>
            <a:pPr lvl="3"/>
            <a:r>
              <a:rPr lang="ko-KR" altLang="en-US" smtClean="0"/>
              <a:t>Fourth level</a:t>
            </a:r>
          </a:p>
          <a:p>
            <a:pPr lvl="4"/>
            <a:r>
              <a:rPr lang="ko-KR" altLang="en-US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9" cy="1362075"/>
          </a:xfrm>
        </p:spPr>
        <p:txBody>
          <a:bodyPr anchor="t"/>
          <a:lstStyle>
            <a:lvl1pPr>
              <a:defRPr sz="4000" b="1" cap="all"/>
            </a:lvl1pPr>
          </a:lstStyle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Double tap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9" cy="1362075"/>
          </a:xfrm>
        </p:spPr>
        <p:txBody>
          <a:bodyPr anchor="t"/>
          <a:lstStyle>
            <a:lvl1pPr>
              <a:defRPr sz="4000" b="1" cap="all"/>
            </a:lvl1pPr>
          </a:lstStyle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Double tap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Double tap to edit Master text styles</a:t>
            </a:r>
          </a:p>
          <a:p>
            <a:pPr lvl="1"/>
            <a:r>
              <a:rPr lang="ko-KR" altLang="en-US" smtClean="0"/>
              <a:t>Second level</a:t>
            </a:r>
          </a:p>
          <a:p>
            <a:pPr lvl="2"/>
            <a:r>
              <a:rPr lang="ko-KR" altLang="en-US" smtClean="0"/>
              <a:t>Third level</a:t>
            </a:r>
          </a:p>
          <a:p>
            <a:pPr lvl="3"/>
            <a:r>
              <a:rPr lang="ko-KR" altLang="en-US" smtClean="0"/>
              <a:t>Fourth level</a:t>
            </a:r>
          </a:p>
          <a:p>
            <a:pPr lvl="4"/>
            <a:r>
              <a:rPr lang="ko-KR" altLang="en-US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Double tap to edit Master text styles</a:t>
            </a:r>
          </a:p>
          <a:p>
            <a:pPr lvl="1"/>
            <a:r>
              <a:rPr lang="ko-KR" altLang="en-US" smtClean="0"/>
              <a:t>Second level</a:t>
            </a:r>
          </a:p>
          <a:p>
            <a:pPr lvl="2"/>
            <a:r>
              <a:rPr lang="ko-KR" altLang="en-US" smtClean="0"/>
              <a:t>Third level</a:t>
            </a:r>
          </a:p>
          <a:p>
            <a:pPr lvl="3"/>
            <a:r>
              <a:rPr lang="ko-KR" altLang="en-US" smtClean="0"/>
              <a:t>Fourth level</a:t>
            </a:r>
          </a:p>
          <a:p>
            <a:pPr lvl="4"/>
            <a:r>
              <a:rPr lang="ko-KR" altLang="en-US" smtClean="0"/>
              <a:t>Fifth level</a:t>
            </a:r>
            <a:endParaRPr lang="ko-KR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"/>
          </p:nvPr>
        </p:nvSpPr>
        <p:spPr>
          <a:xfrm>
            <a:off x="608037" y="1643063"/>
            <a:ext cx="10972799" cy="4525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 smtClean="0"/>
              <a:t>Double tap icon to add table</a:t>
            </a:r>
            <a:endParaRPr lang="ko-KR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Four Contents" type="fourObj" preserve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en-US" altLang="en-GB"/>
            </a:pPr>
            <a:r>
              <a:rPr lang="ko-KR" altLang="en-US"/>
              <a:t>Double tap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59" y="1600187"/>
            <a:ext cx="5384447" cy="2195982"/>
          </a:xfrm>
        </p:spPr>
        <p:txBody>
          <a:bodyPr>
            <a:normAutofit fontScale="85710" lnSpcReduction="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en-US" altLang="en-GB"/>
            </a:pPr>
            <a:r>
              <a:rPr lang="ko-KR" altLang="en-US"/>
              <a:t>Double tap to edit Master text styles</a:t>
            </a:r>
            <a:endParaRPr lang="ko-KR" altLang="en-US"/>
          </a:p>
          <a:p>
            <a:pPr lvl="1">
              <a:defRPr lang="en-US" altLang="en-GB"/>
            </a:pPr>
            <a:r>
              <a:rPr lang="ko-KR" altLang="en-US"/>
              <a:t>Second level</a:t>
            </a:r>
            <a:endParaRPr lang="ko-KR" altLang="en-US"/>
          </a:p>
          <a:p>
            <a:pPr lvl="2">
              <a:defRPr lang="en-US" altLang="en-GB"/>
            </a:pPr>
            <a:r>
              <a:rPr lang="ko-KR" altLang="en-US"/>
              <a:t>Third level</a:t>
            </a:r>
            <a:endParaRPr lang="ko-KR" altLang="en-US"/>
          </a:p>
          <a:p>
            <a:pPr lvl="3">
              <a:defRPr lang="en-US" altLang="en-GB"/>
            </a:pPr>
            <a:r>
              <a:rPr lang="ko-KR" altLang="en-US"/>
              <a:t>Fourth level</a:t>
            </a:r>
            <a:endParaRPr lang="ko-KR" altLang="en-US"/>
          </a:p>
          <a:p>
            <a:pPr lvl="4">
              <a:defRPr lang="en-US" altLang="en-GB"/>
            </a:pPr>
            <a:r>
              <a:rPr lang="ko-KR" altLang="en-US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194" y="1600187"/>
            <a:ext cx="5384447" cy="2195982"/>
          </a:xfrm>
        </p:spPr>
        <p:txBody>
          <a:bodyPr>
            <a:normAutofit fontScale="85710" lnSpcReduction="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en-US" altLang="en-GB"/>
            </a:pPr>
            <a:r>
              <a:rPr lang="ko-KR" altLang="en-US"/>
              <a:t>Double tap to edit Master text styles</a:t>
            </a:r>
            <a:endParaRPr lang="ko-KR" altLang="en-US"/>
          </a:p>
          <a:p>
            <a:pPr lvl="1">
              <a:defRPr lang="en-US" altLang="en-GB"/>
            </a:pPr>
            <a:r>
              <a:rPr lang="ko-KR" altLang="en-US"/>
              <a:t>Second level</a:t>
            </a:r>
            <a:endParaRPr lang="ko-KR" altLang="en-US"/>
          </a:p>
          <a:p>
            <a:pPr lvl="2">
              <a:defRPr lang="en-US" altLang="en-GB"/>
            </a:pPr>
            <a:r>
              <a:rPr lang="ko-KR" altLang="en-US"/>
              <a:t>Third level</a:t>
            </a:r>
            <a:endParaRPr lang="ko-KR" altLang="en-US"/>
          </a:p>
          <a:p>
            <a:pPr lvl="3">
              <a:defRPr lang="en-US" altLang="en-GB"/>
            </a:pPr>
            <a:r>
              <a:rPr lang="ko-KR" altLang="en-US"/>
              <a:t>Fourth level</a:t>
            </a:r>
            <a:endParaRPr lang="ko-KR" altLang="en-US"/>
          </a:p>
          <a:p>
            <a:pPr lvl="4">
              <a:defRPr lang="en-US" altLang="en-GB"/>
            </a:pPr>
            <a:r>
              <a:rPr lang="ko-KR" altLang="en-US"/>
              <a:t>Fifth level</a:t>
            </a:r>
            <a:endParaRPr lang="ko-KR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607997" y="3984188"/>
            <a:ext cx="5384447" cy="2195982"/>
          </a:xfrm>
        </p:spPr>
        <p:txBody>
          <a:bodyPr>
            <a:normAutofit fontScale="85710" lnSpcReduction="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en-US" altLang="en-GB"/>
            </a:pPr>
            <a:r>
              <a:rPr lang="ko-KR" altLang="en-US"/>
              <a:t>Double tap to edit Master text styles</a:t>
            </a:r>
            <a:endParaRPr lang="ko-KR" altLang="en-US"/>
          </a:p>
          <a:p>
            <a:pPr lvl="1">
              <a:defRPr lang="en-US" altLang="en-GB"/>
            </a:pPr>
            <a:r>
              <a:rPr lang="ko-KR" altLang="en-US"/>
              <a:t>Second level</a:t>
            </a:r>
            <a:endParaRPr lang="ko-KR" altLang="en-US"/>
          </a:p>
          <a:p>
            <a:pPr lvl="2">
              <a:defRPr lang="en-US" altLang="en-GB"/>
            </a:pPr>
            <a:r>
              <a:rPr lang="ko-KR" altLang="en-US"/>
              <a:t>Third level</a:t>
            </a:r>
            <a:endParaRPr lang="ko-KR" altLang="en-US"/>
          </a:p>
          <a:p>
            <a:pPr lvl="3">
              <a:defRPr lang="en-US" altLang="en-GB"/>
            </a:pPr>
            <a:r>
              <a:rPr lang="ko-KR" altLang="en-US"/>
              <a:t>Fourth level</a:t>
            </a:r>
            <a:endParaRPr lang="ko-KR" altLang="en-US"/>
          </a:p>
          <a:p>
            <a:pPr lvl="4">
              <a:defRPr lang="en-US" altLang="en-GB"/>
            </a:pPr>
            <a:r>
              <a:rPr lang="ko-KR" altLang="en-US"/>
              <a:t>Fifth level</a:t>
            </a:r>
            <a:endParaRPr lang="ko-KR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6195632" y="3984188"/>
            <a:ext cx="5384447" cy="2195982"/>
          </a:xfrm>
        </p:spPr>
        <p:txBody>
          <a:bodyPr>
            <a:normAutofit fontScale="85710" lnSpcReduction="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en-US" altLang="en-GB"/>
            </a:pPr>
            <a:r>
              <a:rPr lang="ko-KR" altLang="en-US"/>
              <a:t>Double tap to edit Master text styles</a:t>
            </a:r>
            <a:endParaRPr lang="ko-KR" altLang="en-US"/>
          </a:p>
          <a:p>
            <a:pPr lvl="1">
              <a:defRPr lang="en-US" altLang="en-GB"/>
            </a:pPr>
            <a:r>
              <a:rPr lang="ko-KR" altLang="en-US"/>
              <a:t>Second level</a:t>
            </a:r>
            <a:endParaRPr lang="ko-KR" altLang="en-US"/>
          </a:p>
          <a:p>
            <a:pPr lvl="2">
              <a:defRPr lang="en-US" altLang="en-GB"/>
            </a:pPr>
            <a:r>
              <a:rPr lang="ko-KR" altLang="en-US"/>
              <a:t>Third level</a:t>
            </a:r>
            <a:endParaRPr lang="ko-KR" altLang="en-US"/>
          </a:p>
          <a:p>
            <a:pPr lvl="3">
              <a:defRPr lang="en-US" altLang="en-GB"/>
            </a:pPr>
            <a:r>
              <a:rPr lang="ko-KR" altLang="en-US"/>
              <a:t>Fourth level</a:t>
            </a:r>
            <a:endParaRPr lang="ko-KR" altLang="en-US"/>
          </a:p>
          <a:p>
            <a:pPr lvl="4">
              <a:defRPr lang="en-US" altLang="en-GB"/>
            </a:pPr>
            <a:r>
              <a:rPr lang="ko-KR" altLang="en-US"/>
              <a:t>Fifth level</a:t>
            </a:r>
            <a:endParaRPr lang="ko-KR" alt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 altLang="en-GB"/>
            </a:pPr>
            <a:fld id="{D8D7A7C4-C82A-4D21-9AB0-F0C5A1D3EF09}" type="datetime1">
              <a:rPr lang="ko-KR" altLang="en-US"/>
              <a:pPr lvl="0">
                <a:defRPr lang="en-US" altLang="en-GB"/>
              </a:pPr>
              <a:t>2020-05-01</a:t>
            </a:fld>
            <a:endParaRPr lang="ko-KR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 altLang="en-GB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 altLang="en-GB"/>
            </a:pPr>
            <a:fld id="{AD22CD3B-FDDF-4998-970C-76E6E0BEC65F}" type="slidenum">
              <a:rPr lang="ko-KR" altLang="en-US"/>
              <a:pPr lvl="0">
                <a:defRPr lang="en-US" altLang="en-GB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2389717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199" cy="4114800"/>
          </a:xfrm>
        </p:spPr>
        <p:txBody>
          <a:bodyPr>
            <a:normAutofit lnSpcReduction="0"/>
          </a:bodyPr>
          <a:lstStyle/>
          <a:p>
            <a:pPr lvl="0"/>
            <a:r>
              <a:rPr lang="ko-KR" altLang="en-US" smtClean="0"/>
              <a:t>Double tap icon to add picture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199" cy="804862"/>
          </a:xfrm>
        </p:spPr>
        <p:txBody>
          <a:bodyPr/>
          <a:lstStyle>
            <a:lvl1pPr>
              <a:defRPr sz="141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 smtClean="0"/>
              <a:t>Double tap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0"/>
          </p:nvPr>
        </p:nvSpPr>
        <p:spPr>
          <a:xfrm>
            <a:off x="-12314" y="2130425"/>
            <a:ext cx="12192000" cy="1470025"/>
          </a:xfrm>
        </p:spPr>
        <p:txBody>
          <a:bodyPr/>
          <a:lstStyle/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2859322" y="2196090"/>
            <a:ext cx="6475199" cy="3240000"/>
          </a:xfrm>
        </p:spPr>
        <p:txBody>
          <a:bodyPr>
            <a:normAutofit lnSpcReduction="0"/>
          </a:bodyPr>
          <a:lstStyle>
            <a:lvl1pPr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Introduction</a:t>
            </a:r>
            <a:endParaRPr lang="ko-KR" altLang="en-US"/>
          </a:p>
          <a:p>
            <a:pPr lvl="0"/>
            <a:r>
              <a:rPr lang="ko-KR" altLang="en-US" smtClean="0"/>
              <a:t>Body 1</a:t>
            </a:r>
            <a:endParaRPr lang="ko-KR" altLang="en-US"/>
          </a:p>
          <a:p>
            <a:pPr lvl="0"/>
            <a:r>
              <a:rPr lang="ko-KR" altLang="en-US" smtClean="0"/>
              <a:t>Body 2</a:t>
            </a:r>
            <a:endParaRPr lang="ko-KR" altLang="en-US"/>
          </a:p>
          <a:p>
            <a:pPr lvl="0"/>
            <a:r>
              <a:rPr lang="ko-KR" altLang="en-US" smtClean="0"/>
              <a:t>Body 3</a:t>
            </a:r>
            <a:endParaRPr lang="ko-KR" altLang="en-US"/>
          </a:p>
          <a:p>
            <a:pPr lvl="0"/>
            <a:r>
              <a:rPr lang="ko-KR" altLang="en-US" smtClean="0"/>
              <a:t>Conclusion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Double tap to edit Master text styles</a:t>
            </a:r>
          </a:p>
          <a:p>
            <a:pPr lvl="1"/>
            <a:r>
              <a:rPr lang="ko-KR" altLang="en-US" smtClean="0"/>
              <a:t>Second level</a:t>
            </a:r>
          </a:p>
          <a:p>
            <a:pPr lvl="2"/>
            <a:r>
              <a:rPr lang="ko-KR" altLang="en-US" smtClean="0"/>
              <a:t>Third level</a:t>
            </a:r>
          </a:p>
          <a:p>
            <a:pPr lvl="3"/>
            <a:r>
              <a:rPr lang="ko-KR" altLang="en-US" smtClean="0"/>
              <a:t>Fourth level</a:t>
            </a:r>
          </a:p>
          <a:p>
            <a:pPr lvl="4"/>
            <a:r>
              <a:rPr lang="ko-KR" altLang="en-US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Double tap to edit Master text styles</a:t>
            </a:r>
          </a:p>
          <a:p>
            <a:pPr lvl="1"/>
            <a:r>
              <a:rPr lang="ko-KR" altLang="en-US" smtClean="0"/>
              <a:t>Second level</a:t>
            </a:r>
          </a:p>
          <a:p>
            <a:pPr lvl="2"/>
            <a:r>
              <a:rPr lang="ko-KR" altLang="en-US" smtClean="0"/>
              <a:t>Third level</a:t>
            </a:r>
          </a:p>
          <a:p>
            <a:pPr lvl="3"/>
            <a:r>
              <a:rPr lang="ko-KR" altLang="en-US" smtClean="0"/>
              <a:t>Fourth level</a:t>
            </a:r>
          </a:p>
          <a:p>
            <a:pPr lvl="4"/>
            <a:r>
              <a:rPr lang="ko-KR" altLang="en-US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Double tap to edit Master text styles</a:t>
            </a:r>
          </a:p>
          <a:p>
            <a:pPr lvl="1"/>
            <a:r>
              <a:rPr lang="ko-KR" altLang="en-US" smtClean="0"/>
              <a:t>Second level</a:t>
            </a:r>
          </a:p>
          <a:p>
            <a:pPr lvl="2"/>
            <a:r>
              <a:rPr lang="ko-KR" altLang="en-US" smtClean="0"/>
              <a:t>Third level</a:t>
            </a:r>
          </a:p>
          <a:p>
            <a:pPr lvl="3"/>
            <a:r>
              <a:rPr lang="ko-KR" altLang="en-US" smtClean="0"/>
              <a:t>Fourth level</a:t>
            </a:r>
          </a:p>
          <a:p>
            <a:pPr lvl="4"/>
            <a:r>
              <a:rPr lang="ko-KR" altLang="en-US" smtClean="0"/>
              <a:t>Fifth level</a:t>
            </a:r>
            <a:endParaRPr lang="ko-KR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"/>
          </p:nvPr>
        </p:nvSpPr>
        <p:spPr>
          <a:xfrm>
            <a:off x="608037" y="1643063"/>
            <a:ext cx="10972799" cy="4525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ko-KR" altLang="en-US" smtClean="0"/>
              <a:t>Double tap icon to add table</a:t>
            </a:r>
            <a:endParaRPr lang="ko-KR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Four Contents" type="fourObj" preserve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en-US" altLang="en-GB"/>
            </a:pPr>
            <a:r>
              <a:rPr lang="ko-KR" altLang="en-US"/>
              <a:t>Double tap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59" y="1600187"/>
            <a:ext cx="5384447" cy="2195982"/>
          </a:xfrm>
        </p:spPr>
        <p:txBody>
          <a:bodyPr>
            <a:normAutofit fontScale="85710" lnSpcReduction="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en-US" altLang="en-GB"/>
            </a:pPr>
            <a:r>
              <a:rPr lang="ko-KR" altLang="en-US"/>
              <a:t>Double tap to edit Master text styles</a:t>
            </a:r>
            <a:endParaRPr lang="ko-KR" altLang="en-US"/>
          </a:p>
          <a:p>
            <a:pPr lvl="1">
              <a:defRPr lang="en-US" altLang="en-GB"/>
            </a:pPr>
            <a:r>
              <a:rPr lang="ko-KR" altLang="en-US"/>
              <a:t>Second level</a:t>
            </a:r>
            <a:endParaRPr lang="ko-KR" altLang="en-US"/>
          </a:p>
          <a:p>
            <a:pPr lvl="2">
              <a:defRPr lang="en-US" altLang="en-GB"/>
            </a:pPr>
            <a:r>
              <a:rPr lang="ko-KR" altLang="en-US"/>
              <a:t>Third level</a:t>
            </a:r>
            <a:endParaRPr lang="ko-KR" altLang="en-US"/>
          </a:p>
          <a:p>
            <a:pPr lvl="3">
              <a:defRPr lang="en-US" altLang="en-GB"/>
            </a:pPr>
            <a:r>
              <a:rPr lang="ko-KR" altLang="en-US"/>
              <a:t>Fourth level</a:t>
            </a:r>
            <a:endParaRPr lang="ko-KR" altLang="en-US"/>
          </a:p>
          <a:p>
            <a:pPr lvl="4">
              <a:defRPr lang="en-US" altLang="en-GB"/>
            </a:pPr>
            <a:r>
              <a:rPr lang="ko-KR" altLang="en-US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194" y="1600187"/>
            <a:ext cx="5384447" cy="2195982"/>
          </a:xfrm>
        </p:spPr>
        <p:txBody>
          <a:bodyPr>
            <a:normAutofit fontScale="85710" lnSpcReduction="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en-US" altLang="en-GB"/>
            </a:pPr>
            <a:r>
              <a:rPr lang="ko-KR" altLang="en-US"/>
              <a:t>Double tap to edit Master text styles</a:t>
            </a:r>
            <a:endParaRPr lang="ko-KR" altLang="en-US"/>
          </a:p>
          <a:p>
            <a:pPr lvl="1">
              <a:defRPr lang="en-US" altLang="en-GB"/>
            </a:pPr>
            <a:r>
              <a:rPr lang="ko-KR" altLang="en-US"/>
              <a:t>Second level</a:t>
            </a:r>
            <a:endParaRPr lang="ko-KR" altLang="en-US"/>
          </a:p>
          <a:p>
            <a:pPr lvl="2">
              <a:defRPr lang="en-US" altLang="en-GB"/>
            </a:pPr>
            <a:r>
              <a:rPr lang="ko-KR" altLang="en-US"/>
              <a:t>Third level</a:t>
            </a:r>
            <a:endParaRPr lang="ko-KR" altLang="en-US"/>
          </a:p>
          <a:p>
            <a:pPr lvl="3">
              <a:defRPr lang="en-US" altLang="en-GB"/>
            </a:pPr>
            <a:r>
              <a:rPr lang="ko-KR" altLang="en-US"/>
              <a:t>Fourth level</a:t>
            </a:r>
            <a:endParaRPr lang="ko-KR" altLang="en-US"/>
          </a:p>
          <a:p>
            <a:pPr lvl="4">
              <a:defRPr lang="en-US" altLang="en-GB"/>
            </a:pPr>
            <a:r>
              <a:rPr lang="ko-KR" altLang="en-US"/>
              <a:t>Fifth level</a:t>
            </a:r>
            <a:endParaRPr lang="ko-KR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607997" y="3984188"/>
            <a:ext cx="5384447" cy="2195982"/>
          </a:xfrm>
        </p:spPr>
        <p:txBody>
          <a:bodyPr>
            <a:normAutofit fontScale="85710" lnSpcReduction="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en-US" altLang="en-GB"/>
            </a:pPr>
            <a:r>
              <a:rPr lang="ko-KR" altLang="en-US"/>
              <a:t>Double tap to edit Master text styles</a:t>
            </a:r>
            <a:endParaRPr lang="ko-KR" altLang="en-US"/>
          </a:p>
          <a:p>
            <a:pPr lvl="1">
              <a:defRPr lang="en-US" altLang="en-GB"/>
            </a:pPr>
            <a:r>
              <a:rPr lang="ko-KR" altLang="en-US"/>
              <a:t>Second level</a:t>
            </a:r>
            <a:endParaRPr lang="ko-KR" altLang="en-US"/>
          </a:p>
          <a:p>
            <a:pPr lvl="2">
              <a:defRPr lang="en-US" altLang="en-GB"/>
            </a:pPr>
            <a:r>
              <a:rPr lang="ko-KR" altLang="en-US"/>
              <a:t>Third level</a:t>
            </a:r>
            <a:endParaRPr lang="ko-KR" altLang="en-US"/>
          </a:p>
          <a:p>
            <a:pPr lvl="3">
              <a:defRPr lang="en-US" altLang="en-GB"/>
            </a:pPr>
            <a:r>
              <a:rPr lang="ko-KR" altLang="en-US"/>
              <a:t>Fourth level</a:t>
            </a:r>
            <a:endParaRPr lang="ko-KR" altLang="en-US"/>
          </a:p>
          <a:p>
            <a:pPr lvl="4">
              <a:defRPr lang="en-US" altLang="en-GB"/>
            </a:pPr>
            <a:r>
              <a:rPr lang="ko-KR" altLang="en-US"/>
              <a:t>Fifth level</a:t>
            </a:r>
            <a:endParaRPr lang="ko-KR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6195632" y="3984188"/>
            <a:ext cx="5384447" cy="2195982"/>
          </a:xfrm>
        </p:spPr>
        <p:txBody>
          <a:bodyPr>
            <a:normAutofit fontScale="85710" lnSpcReduction="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en-US" altLang="en-GB"/>
            </a:pPr>
            <a:r>
              <a:rPr lang="ko-KR" altLang="en-US"/>
              <a:t>Double tap to edit Master text styles</a:t>
            </a:r>
            <a:endParaRPr lang="ko-KR" altLang="en-US"/>
          </a:p>
          <a:p>
            <a:pPr lvl="1">
              <a:defRPr lang="en-US" altLang="en-GB"/>
            </a:pPr>
            <a:r>
              <a:rPr lang="ko-KR" altLang="en-US"/>
              <a:t>Second level</a:t>
            </a:r>
            <a:endParaRPr lang="ko-KR" altLang="en-US"/>
          </a:p>
          <a:p>
            <a:pPr lvl="2">
              <a:defRPr lang="en-US" altLang="en-GB"/>
            </a:pPr>
            <a:r>
              <a:rPr lang="ko-KR" altLang="en-US"/>
              <a:t>Third level</a:t>
            </a:r>
            <a:endParaRPr lang="ko-KR" altLang="en-US"/>
          </a:p>
          <a:p>
            <a:pPr lvl="3">
              <a:defRPr lang="en-US" altLang="en-GB"/>
            </a:pPr>
            <a:r>
              <a:rPr lang="ko-KR" altLang="en-US"/>
              <a:t>Fourth level</a:t>
            </a:r>
            <a:endParaRPr lang="ko-KR" altLang="en-US"/>
          </a:p>
          <a:p>
            <a:pPr lvl="4">
              <a:defRPr lang="en-US" altLang="en-GB"/>
            </a:pPr>
            <a:r>
              <a:rPr lang="ko-KR" altLang="en-US"/>
              <a:t>Fifth level</a:t>
            </a:r>
            <a:endParaRPr lang="ko-KR" alt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 altLang="en-GB"/>
            </a:pPr>
            <a:fld id="{D8D7A7C4-C82A-4D21-9AB0-F0C5A1D3EF09}" type="datetime1">
              <a:rPr lang="ko-KR" altLang="en-US"/>
              <a:pPr lvl="0">
                <a:defRPr lang="en-US" altLang="en-GB"/>
              </a:pPr>
              <a:t>2020-05-01</a:t>
            </a:fld>
            <a:endParaRPr lang="ko-KR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 altLang="en-GB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 altLang="en-GB"/>
            </a:pPr>
            <a:fld id="{AD22CD3B-FDDF-4998-970C-76E6E0BEC65F}" type="slidenum">
              <a:rPr lang="ko-KR" altLang="en-US"/>
              <a:pPr lvl="0">
                <a:defRPr lang="en-US" altLang="en-GB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2389717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Double tap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199" cy="4114800"/>
          </a:xfrm>
        </p:spPr>
        <p:txBody>
          <a:bodyPr>
            <a:normAutofit lnSpcReduction="0"/>
          </a:bodyPr>
          <a:lstStyle/>
          <a:p>
            <a:pPr lvl="0"/>
            <a:r>
              <a:rPr lang="ko-KR" altLang="en-US" smtClean="0"/>
              <a:t>Double tap icon to add picture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199" cy="804862"/>
          </a:xfrm>
        </p:spPr>
        <p:txBody>
          <a:bodyPr/>
          <a:lstStyle>
            <a:lvl1pPr>
              <a:defRPr sz="141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ko-KR" altLang="en-US" smtClean="0"/>
              <a:t>Double tap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10" Type="http://schemas.openxmlformats.org/officeDocument/2006/relationships/slideLayout" Target="../slideLayouts/slideLayout22.xml"  /><Relationship Id="rId11" Type="http://schemas.openxmlformats.org/officeDocument/2006/relationships/slideLayout" Target="../slideLayouts/slideLayout23.xml"  /><Relationship Id="rId12" Type="http://schemas.openxmlformats.org/officeDocument/2006/relationships/slideLayout" Target="../slideLayouts/slideLayout24.xml"  /><Relationship Id="rId13" Type="http://schemas.openxmlformats.org/officeDocument/2006/relationships/theme" Target="../theme/theme2.xml"  /><Relationship Id="rId2" Type="http://schemas.openxmlformats.org/officeDocument/2006/relationships/slideLayout" Target="../slideLayouts/slideLayout14.xml"  /><Relationship Id="rId3" Type="http://schemas.openxmlformats.org/officeDocument/2006/relationships/slideLayout" Target="../slideLayouts/slideLayout15.xml"  /><Relationship Id="rId4" Type="http://schemas.openxmlformats.org/officeDocument/2006/relationships/slideLayout" Target="../slideLayouts/slideLayout16.xml"  /><Relationship Id="rId5" Type="http://schemas.openxmlformats.org/officeDocument/2006/relationships/slideLayout" Target="../slideLayouts/slideLayout17.xml"  /><Relationship Id="rId6" Type="http://schemas.openxmlformats.org/officeDocument/2006/relationships/slideLayout" Target="../slideLayouts/slideLayout18.xml"  /><Relationship Id="rId7" Type="http://schemas.openxmlformats.org/officeDocument/2006/relationships/slideLayout" Target="../slideLayouts/slideLayout19.xml"  /><Relationship Id="rId8" Type="http://schemas.openxmlformats.org/officeDocument/2006/relationships/slideLayout" Target="../slideLayouts/slideLayout20.xml"  /><Relationship Id="rId9" Type="http://schemas.openxmlformats.org/officeDocument/2006/relationships/slideLayout" Target="../slideLayouts/slideLayout21.xml"  /></Relationships>
</file>

<file path=ppt/slideMasters/_rels/slideMaster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5.xml"  /><Relationship Id="rId10" Type="http://schemas.openxmlformats.org/officeDocument/2006/relationships/slideLayout" Target="../slideLayouts/slideLayout34.xml"  /><Relationship Id="rId11" Type="http://schemas.openxmlformats.org/officeDocument/2006/relationships/slideLayout" Target="../slideLayouts/slideLayout35.xml"  /><Relationship Id="rId12" Type="http://schemas.openxmlformats.org/officeDocument/2006/relationships/slideLayout" Target="../slideLayouts/slideLayout36.xml"  /><Relationship Id="rId13" Type="http://schemas.openxmlformats.org/officeDocument/2006/relationships/theme" Target="../theme/theme3.xml"  /><Relationship Id="rId2" Type="http://schemas.openxmlformats.org/officeDocument/2006/relationships/slideLayout" Target="../slideLayouts/slideLayout26.xml"  /><Relationship Id="rId3" Type="http://schemas.openxmlformats.org/officeDocument/2006/relationships/slideLayout" Target="../slideLayouts/slideLayout27.xml"  /><Relationship Id="rId4" Type="http://schemas.openxmlformats.org/officeDocument/2006/relationships/slideLayout" Target="../slideLayouts/slideLayout28.xml"  /><Relationship Id="rId5" Type="http://schemas.openxmlformats.org/officeDocument/2006/relationships/slideLayout" Target="../slideLayouts/slideLayout29.xml"  /><Relationship Id="rId6" Type="http://schemas.openxmlformats.org/officeDocument/2006/relationships/slideLayout" Target="../slideLayouts/slideLayout30.xml"  /><Relationship Id="rId7" Type="http://schemas.openxmlformats.org/officeDocument/2006/relationships/slideLayout" Target="../slideLayouts/slideLayout31.xml"  /><Relationship Id="rId8" Type="http://schemas.openxmlformats.org/officeDocument/2006/relationships/slideLayout" Target="../slideLayouts/slideLayout32.xml"  /><Relationship Id="rId9" Type="http://schemas.openxmlformats.org/officeDocument/2006/relationships/slideLayout" Target="../slideLayouts/slideLayout33.xml"  /></Relationships>
</file>

<file path=ppt/slideMasters/_rels/slideMaster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7.xml"  /><Relationship Id="rId10" Type="http://schemas.openxmlformats.org/officeDocument/2006/relationships/slideLayout" Target="../slideLayouts/slideLayout46.xml"  /><Relationship Id="rId11" Type="http://schemas.openxmlformats.org/officeDocument/2006/relationships/slideLayout" Target="../slideLayouts/slideLayout47.xml"  /><Relationship Id="rId12" Type="http://schemas.openxmlformats.org/officeDocument/2006/relationships/slideLayout" Target="../slideLayouts/slideLayout48.xml"  /><Relationship Id="rId13" Type="http://schemas.openxmlformats.org/officeDocument/2006/relationships/theme" Target="../theme/theme4.xml"  /><Relationship Id="rId2" Type="http://schemas.openxmlformats.org/officeDocument/2006/relationships/slideLayout" Target="../slideLayouts/slideLayout38.xml"  /><Relationship Id="rId3" Type="http://schemas.openxmlformats.org/officeDocument/2006/relationships/slideLayout" Target="../slideLayouts/slideLayout39.xml"  /><Relationship Id="rId4" Type="http://schemas.openxmlformats.org/officeDocument/2006/relationships/slideLayout" Target="../slideLayouts/slideLayout40.xml"  /><Relationship Id="rId5" Type="http://schemas.openxmlformats.org/officeDocument/2006/relationships/slideLayout" Target="../slideLayouts/slideLayout41.xml"  /><Relationship Id="rId6" Type="http://schemas.openxmlformats.org/officeDocument/2006/relationships/slideLayout" Target="../slideLayouts/slideLayout42.xml"  /><Relationship Id="rId7" Type="http://schemas.openxmlformats.org/officeDocument/2006/relationships/slideLayout" Target="../slideLayouts/slideLayout43.xml"  /><Relationship Id="rId8" Type="http://schemas.openxmlformats.org/officeDocument/2006/relationships/slideLayout" Target="../slideLayouts/slideLayout44.xml"  /><Relationship Id="rId9" Type="http://schemas.openxmlformats.org/officeDocument/2006/relationships/slideLayout" Target="../slideLayouts/slideLayout45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idx="0"/>
          </p:nvPr>
        </p:nvSpPr>
        <p:spPr>
          <a:xfrm>
            <a:off x="609559" y="274635"/>
            <a:ext cx="10972082" cy="1142991"/>
          </a:xfrm>
          <a:prstGeom prst="rect">
            <a:avLst/>
          </a:prstGeom>
        </p:spPr>
        <p:txBody>
          <a:bodyPr vert="horz" lIns="91440" tIns="45720" rIns="91440" bIns="45720" anchor="ctr">
            <a:normAutofit lnSpcReduction="0"/>
          </a:bodyPr>
          <a:lstStyle/>
          <a:p>
            <a:pPr lvl="0">
              <a:defRPr lang="en-US" altLang="en-GB"/>
            </a:pPr>
            <a:r>
              <a:rPr lang="ko-KR" altLang="en-US"/>
              <a:t>Double tap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59" y="1600187"/>
            <a:ext cx="10972082" cy="4525927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>
              <a:defRPr lang="en-US" altLang="en-GB"/>
            </a:pPr>
            <a:r>
              <a:rPr lang="ko-KR" altLang="en-US"/>
              <a:t>Double tap to edit Master text styles</a:t>
            </a:r>
            <a:endParaRPr lang="ko-KR" altLang="en-US"/>
          </a:p>
          <a:p>
            <a:pPr lvl="1">
              <a:defRPr lang="en-US" altLang="en-GB"/>
            </a:pPr>
            <a:r>
              <a:rPr lang="ko-KR" altLang="en-US"/>
              <a:t>Second level</a:t>
            </a:r>
            <a:endParaRPr lang="ko-KR" altLang="en-US"/>
          </a:p>
          <a:p>
            <a:pPr lvl="2">
              <a:defRPr lang="en-US" altLang="en-GB"/>
            </a:pPr>
            <a:r>
              <a:rPr lang="ko-KR" altLang="en-US"/>
              <a:t>Third level</a:t>
            </a:r>
            <a:endParaRPr lang="ko-KR" altLang="en-US"/>
          </a:p>
          <a:p>
            <a:pPr lvl="3">
              <a:defRPr lang="en-US" altLang="en-GB"/>
            </a:pPr>
            <a:r>
              <a:rPr lang="ko-KR" altLang="en-US"/>
              <a:t>Fourth level</a:t>
            </a:r>
            <a:endParaRPr lang="ko-KR" altLang="en-US"/>
          </a:p>
          <a:p>
            <a:pPr lvl="4">
              <a:defRPr lang="en-US" altLang="en-GB"/>
            </a:pPr>
            <a:r>
              <a:rPr lang="ko-KR" altLang="en-US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59" y="6356300"/>
            <a:ext cx="2844613" cy="365122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en-US" altLang="en-GB"/>
            </a:pPr>
            <a:fld id="{D422D86A-5F52-4165-8473-F1B836277586}" type="datetime1">
              <a:rPr lang="ko-KR" altLang="en-US"/>
              <a:pPr lvl="0">
                <a:defRPr lang="en-US" altLang="en-GB"/>
              </a:pPr>
              <a:t>2020-05-01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327" y="6356300"/>
            <a:ext cx="3860547" cy="365122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en-US" altLang="en-GB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029" y="6356300"/>
            <a:ext cx="2844613" cy="365122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en-US" altLang="en-GB"/>
            </a:pPr>
            <a:fld id="{AD22CD3B-FDDF-4998-970C-76E6E0BEC65F}" type="slidenum">
              <a:rPr lang="ko-KR" altLang="en-US"/>
              <a:pPr lvl="0">
                <a:defRPr lang="en-US" altLang="en-GB"/>
              </a:pPr>
              <a:t>‹#›</a:t>
            </a:fld>
            <a:endParaRPr lang="ko-KR" altLang="en-US"/>
          </a:p>
        </p:txBody>
      </p:sp>
      <p:grpSp>
        <p:nvGrpSpPr>
          <p:cNvPr id="2052" name="Group 1"/>
          <p:cNvGrpSpPr/>
          <p:nvPr/>
        </p:nvGrpSpPr>
        <p:grpSpPr>
          <a:xfrm rot="0">
            <a:off x="8126911" y="0"/>
            <a:ext cx="4064293" cy="3732297"/>
            <a:chOff x="8126911" y="0"/>
            <a:chExt cx="4064293" cy="3732297"/>
          </a:xfrm>
        </p:grpSpPr>
        <p:sp>
          <p:nvSpPr>
            <p:cNvPr id="2053" name=""/>
            <p:cNvSpPr/>
            <p:nvPr/>
          </p:nvSpPr>
          <p:spPr>
            <a:xfrm>
              <a:off x="10869809" y="3182"/>
              <a:ext cx="1321393" cy="3729114"/>
            </a:xfrm>
            <a:custGeom>
              <a:avLst/>
              <a:gd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666" h="66788">
                  <a:moveTo>
                    <a:pt x="23666" y="66788"/>
                  </a:moveTo>
                  <a:lnTo>
                    <a:pt x="23666" y="8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6" y="114"/>
                  </a:lnTo>
                  <a:lnTo>
                    <a:pt x="540" y="256"/>
                  </a:lnTo>
                  <a:lnTo>
                    <a:pt x="938" y="455"/>
                  </a:lnTo>
                  <a:lnTo>
                    <a:pt x="1422" y="739"/>
                  </a:lnTo>
                  <a:lnTo>
                    <a:pt x="2019" y="1109"/>
                  </a:lnTo>
                  <a:lnTo>
                    <a:pt x="2673" y="1593"/>
                  </a:lnTo>
                  <a:lnTo>
                    <a:pt x="3413" y="2133"/>
                  </a:lnTo>
                  <a:lnTo>
                    <a:pt x="3811" y="2475"/>
                  </a:lnTo>
                  <a:lnTo>
                    <a:pt x="4209" y="2816"/>
                  </a:lnTo>
                  <a:lnTo>
                    <a:pt x="4636" y="3214"/>
                  </a:lnTo>
                  <a:lnTo>
                    <a:pt x="5063" y="3641"/>
                  </a:lnTo>
                  <a:lnTo>
                    <a:pt x="5518" y="4068"/>
                  </a:lnTo>
                  <a:lnTo>
                    <a:pt x="5973" y="4551"/>
                  </a:lnTo>
                  <a:lnTo>
                    <a:pt x="6456" y="5063"/>
                  </a:lnTo>
                  <a:lnTo>
                    <a:pt x="6940" y="5604"/>
                  </a:lnTo>
                  <a:lnTo>
                    <a:pt x="7424" y="6201"/>
                  </a:lnTo>
                  <a:lnTo>
                    <a:pt x="7907" y="6798"/>
                  </a:lnTo>
                  <a:lnTo>
                    <a:pt x="8419" y="7452"/>
                  </a:lnTo>
                  <a:lnTo>
                    <a:pt x="8931" y="8135"/>
                  </a:lnTo>
                  <a:lnTo>
                    <a:pt x="9472" y="8875"/>
                  </a:lnTo>
                  <a:lnTo>
                    <a:pt x="9984" y="9643"/>
                  </a:lnTo>
                  <a:lnTo>
                    <a:pt x="10496" y="10468"/>
                  </a:lnTo>
                  <a:lnTo>
                    <a:pt x="11036" y="11321"/>
                  </a:lnTo>
                  <a:lnTo>
                    <a:pt x="11577" y="12203"/>
                  </a:lnTo>
                  <a:lnTo>
                    <a:pt x="12089" y="13141"/>
                  </a:lnTo>
                  <a:lnTo>
                    <a:pt x="12629" y="14137"/>
                  </a:lnTo>
                  <a:lnTo>
                    <a:pt x="13169" y="15161"/>
                  </a:lnTo>
                  <a:lnTo>
                    <a:pt x="13681" y="16242"/>
                  </a:lnTo>
                  <a:lnTo>
                    <a:pt x="14222" y="17380"/>
                  </a:lnTo>
                  <a:lnTo>
                    <a:pt x="14734" y="18546"/>
                  </a:lnTo>
                  <a:lnTo>
                    <a:pt x="15246" y="19769"/>
                  </a:lnTo>
                  <a:lnTo>
                    <a:pt x="15758" y="21049"/>
                  </a:lnTo>
                  <a:lnTo>
                    <a:pt x="16270" y="22386"/>
                  </a:lnTo>
                  <a:lnTo>
                    <a:pt x="16754" y="23751"/>
                  </a:lnTo>
                  <a:lnTo>
                    <a:pt x="17237" y="25202"/>
                  </a:lnTo>
                  <a:lnTo>
                    <a:pt x="17721" y="26710"/>
                  </a:lnTo>
                  <a:lnTo>
                    <a:pt x="18176" y="28246"/>
                  </a:lnTo>
                  <a:lnTo>
                    <a:pt x="18631" y="29839"/>
                  </a:lnTo>
                  <a:lnTo>
                    <a:pt x="19086" y="31517"/>
                  </a:lnTo>
                  <a:lnTo>
                    <a:pt x="19484" y="33223"/>
                  </a:lnTo>
                  <a:lnTo>
                    <a:pt x="19911" y="35015"/>
                  </a:lnTo>
                  <a:lnTo>
                    <a:pt x="20309" y="36864"/>
                  </a:lnTo>
                  <a:lnTo>
                    <a:pt x="20707" y="38770"/>
                  </a:lnTo>
                  <a:lnTo>
                    <a:pt x="21049" y="40733"/>
                  </a:lnTo>
                  <a:lnTo>
                    <a:pt x="21418" y="42781"/>
                  </a:lnTo>
                  <a:lnTo>
                    <a:pt x="21731" y="44857"/>
                  </a:lnTo>
                  <a:lnTo>
                    <a:pt x="22044" y="47019"/>
                  </a:lnTo>
                  <a:lnTo>
                    <a:pt x="22329" y="49238"/>
                  </a:lnTo>
                  <a:lnTo>
                    <a:pt x="22585" y="51542"/>
                  </a:lnTo>
                  <a:lnTo>
                    <a:pt x="22812" y="53903"/>
                  </a:lnTo>
                  <a:lnTo>
                    <a:pt x="23040" y="56349"/>
                  </a:lnTo>
                  <a:lnTo>
                    <a:pt x="23239" y="58852"/>
                  </a:lnTo>
                  <a:lnTo>
                    <a:pt x="23324" y="60132"/>
                  </a:lnTo>
                  <a:lnTo>
                    <a:pt x="23410" y="61412"/>
                  </a:lnTo>
                  <a:lnTo>
                    <a:pt x="23495" y="62749"/>
                  </a:lnTo>
                  <a:lnTo>
                    <a:pt x="23552" y="64086"/>
                  </a:lnTo>
                  <a:lnTo>
                    <a:pt x="23609" y="65451"/>
                  </a:lnTo>
                  <a:lnTo>
                    <a:pt x="23666" y="66788"/>
                  </a:lnTo>
                  <a:lnTo>
                    <a:pt x="23666" y="66788"/>
                  </a:lnTo>
                  <a:lnTo>
                    <a:pt x="23666" y="66788"/>
                  </a:lnTo>
                </a:path>
              </a:pathLst>
            </a:custGeom>
            <a:solidFill>
              <a:srgbClr val="00b1e9">
                <a:alpha val="45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2054" name=""/>
            <p:cNvSpPr/>
            <p:nvPr/>
          </p:nvSpPr>
          <p:spPr>
            <a:xfrm>
              <a:off x="8126911" y="0"/>
              <a:ext cx="4059491" cy="1961431"/>
            </a:xfrm>
            <a:custGeom>
              <a:avLst/>
              <a:gd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2705" h="35129">
                  <a:moveTo>
                    <a:pt x="0" y="0"/>
                  </a:moveTo>
                  <a:lnTo>
                    <a:pt x="72620" y="0"/>
                  </a:lnTo>
                  <a:lnTo>
                    <a:pt x="72705" y="35129"/>
                  </a:lnTo>
                  <a:lnTo>
                    <a:pt x="72705" y="35129"/>
                  </a:lnTo>
                  <a:lnTo>
                    <a:pt x="72592" y="34760"/>
                  </a:lnTo>
                  <a:lnTo>
                    <a:pt x="72421" y="34333"/>
                  </a:lnTo>
                  <a:lnTo>
                    <a:pt x="72193" y="33764"/>
                  </a:lnTo>
                  <a:lnTo>
                    <a:pt x="71909" y="33024"/>
                  </a:lnTo>
                  <a:lnTo>
                    <a:pt x="71482" y="32143"/>
                  </a:lnTo>
                  <a:lnTo>
                    <a:pt x="70970" y="31176"/>
                  </a:lnTo>
                  <a:lnTo>
                    <a:pt x="70373" y="30095"/>
                  </a:lnTo>
                  <a:lnTo>
                    <a:pt x="70003" y="29497"/>
                  </a:lnTo>
                  <a:lnTo>
                    <a:pt x="69633" y="28900"/>
                  </a:lnTo>
                  <a:lnTo>
                    <a:pt x="69207" y="28274"/>
                  </a:lnTo>
                  <a:lnTo>
                    <a:pt x="68751" y="27620"/>
                  </a:lnTo>
                  <a:lnTo>
                    <a:pt x="68268" y="26937"/>
                  </a:lnTo>
                  <a:lnTo>
                    <a:pt x="67756" y="26255"/>
                  </a:lnTo>
                  <a:lnTo>
                    <a:pt x="67187" y="25543"/>
                  </a:lnTo>
                  <a:lnTo>
                    <a:pt x="66618" y="24832"/>
                  </a:lnTo>
                  <a:lnTo>
                    <a:pt x="65964" y="24121"/>
                  </a:lnTo>
                  <a:lnTo>
                    <a:pt x="65310" y="23382"/>
                  </a:lnTo>
                  <a:lnTo>
                    <a:pt x="64599" y="22614"/>
                  </a:lnTo>
                  <a:lnTo>
                    <a:pt x="63830" y="21874"/>
                  </a:lnTo>
                  <a:lnTo>
                    <a:pt x="63062" y="21078"/>
                  </a:lnTo>
                  <a:lnTo>
                    <a:pt x="62209" y="20310"/>
                  </a:lnTo>
                  <a:lnTo>
                    <a:pt x="61299" y="19542"/>
                  </a:lnTo>
                  <a:lnTo>
                    <a:pt x="60389" y="18745"/>
                  </a:lnTo>
                  <a:lnTo>
                    <a:pt x="59422" y="17949"/>
                  </a:lnTo>
                  <a:lnTo>
                    <a:pt x="58398" y="17152"/>
                  </a:lnTo>
                  <a:lnTo>
                    <a:pt x="57317" y="16356"/>
                  </a:lnTo>
                  <a:lnTo>
                    <a:pt x="56207" y="15588"/>
                  </a:lnTo>
                  <a:lnTo>
                    <a:pt x="55013" y="14820"/>
                  </a:lnTo>
                  <a:lnTo>
                    <a:pt x="53789" y="14023"/>
                  </a:lnTo>
                  <a:lnTo>
                    <a:pt x="52509" y="13255"/>
                  </a:lnTo>
                  <a:lnTo>
                    <a:pt x="51201" y="12487"/>
                  </a:lnTo>
                  <a:lnTo>
                    <a:pt x="49779" y="11719"/>
                  </a:lnTo>
                  <a:lnTo>
                    <a:pt x="48357" y="10980"/>
                  </a:lnTo>
                  <a:lnTo>
                    <a:pt x="46849" y="10240"/>
                  </a:lnTo>
                  <a:lnTo>
                    <a:pt x="45284" y="9529"/>
                  </a:lnTo>
                  <a:lnTo>
                    <a:pt x="43635" y="8818"/>
                  </a:lnTo>
                  <a:lnTo>
                    <a:pt x="41956" y="8135"/>
                  </a:lnTo>
                  <a:lnTo>
                    <a:pt x="40221" y="7481"/>
                  </a:lnTo>
                  <a:lnTo>
                    <a:pt x="38401" y="6798"/>
                  </a:lnTo>
                  <a:lnTo>
                    <a:pt x="36552" y="6173"/>
                  </a:lnTo>
                  <a:lnTo>
                    <a:pt x="34589" y="5547"/>
                  </a:lnTo>
                  <a:lnTo>
                    <a:pt x="32570" y="4978"/>
                  </a:lnTo>
                  <a:lnTo>
                    <a:pt x="30493" y="4409"/>
                  </a:lnTo>
                  <a:lnTo>
                    <a:pt x="28388" y="3868"/>
                  </a:lnTo>
                  <a:lnTo>
                    <a:pt x="26170" y="3328"/>
                  </a:lnTo>
                  <a:lnTo>
                    <a:pt x="23894" y="2873"/>
                  </a:lnTo>
                  <a:lnTo>
                    <a:pt x="21533" y="2418"/>
                  </a:lnTo>
                  <a:lnTo>
                    <a:pt x="19115" y="1963"/>
                  </a:lnTo>
                  <a:lnTo>
                    <a:pt x="16584" y="1593"/>
                  </a:lnTo>
                  <a:lnTo>
                    <a:pt x="14052" y="1223"/>
                  </a:lnTo>
                  <a:lnTo>
                    <a:pt x="11378" y="910"/>
                  </a:lnTo>
                  <a:lnTo>
                    <a:pt x="8648" y="597"/>
                  </a:lnTo>
                  <a:lnTo>
                    <a:pt x="7254" y="484"/>
                  </a:lnTo>
                  <a:lnTo>
                    <a:pt x="5860" y="370"/>
                  </a:lnTo>
                  <a:lnTo>
                    <a:pt x="4409" y="256"/>
                  </a:lnTo>
                  <a:lnTo>
                    <a:pt x="2959" y="142"/>
                  </a:lnTo>
                  <a:lnTo>
                    <a:pt x="1479" y="5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21741">
                <a:alpha val="20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2055" name=""/>
            <p:cNvSpPr/>
            <p:nvPr/>
          </p:nvSpPr>
          <p:spPr>
            <a:xfrm>
              <a:off x="8131712" y="0"/>
              <a:ext cx="4059491" cy="1415084"/>
            </a:xfrm>
            <a:custGeom>
              <a:avLst/>
              <a:gd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2705" h="25344">
                  <a:moveTo>
                    <a:pt x="0" y="0"/>
                  </a:moveTo>
                  <a:lnTo>
                    <a:pt x="72591" y="0"/>
                  </a:lnTo>
                  <a:lnTo>
                    <a:pt x="72705" y="25344"/>
                  </a:lnTo>
                  <a:lnTo>
                    <a:pt x="72705" y="25344"/>
                  </a:lnTo>
                  <a:lnTo>
                    <a:pt x="72591" y="25088"/>
                  </a:lnTo>
                  <a:lnTo>
                    <a:pt x="72420" y="24775"/>
                  </a:lnTo>
                  <a:lnTo>
                    <a:pt x="72193" y="24377"/>
                  </a:lnTo>
                  <a:lnTo>
                    <a:pt x="71880" y="23837"/>
                  </a:lnTo>
                  <a:lnTo>
                    <a:pt x="71481" y="23211"/>
                  </a:lnTo>
                  <a:lnTo>
                    <a:pt x="70969" y="22500"/>
                  </a:lnTo>
                  <a:lnTo>
                    <a:pt x="70344" y="21703"/>
                  </a:lnTo>
                  <a:lnTo>
                    <a:pt x="69604" y="20850"/>
                  </a:lnTo>
                  <a:lnTo>
                    <a:pt x="69206" y="20395"/>
                  </a:lnTo>
                  <a:lnTo>
                    <a:pt x="68751" y="19940"/>
                  </a:lnTo>
                  <a:lnTo>
                    <a:pt x="68267" y="19456"/>
                  </a:lnTo>
                  <a:lnTo>
                    <a:pt x="67755" y="18944"/>
                  </a:lnTo>
                  <a:lnTo>
                    <a:pt x="67186" y="18461"/>
                  </a:lnTo>
                  <a:lnTo>
                    <a:pt x="66589" y="17920"/>
                  </a:lnTo>
                  <a:lnTo>
                    <a:pt x="65963" y="17408"/>
                  </a:lnTo>
                  <a:lnTo>
                    <a:pt x="65281" y="16868"/>
                  </a:lnTo>
                  <a:lnTo>
                    <a:pt x="64569" y="16327"/>
                  </a:lnTo>
                  <a:lnTo>
                    <a:pt x="63830" y="15787"/>
                  </a:lnTo>
                  <a:lnTo>
                    <a:pt x="63033" y="15218"/>
                  </a:lnTo>
                  <a:lnTo>
                    <a:pt x="62208" y="14678"/>
                  </a:lnTo>
                  <a:lnTo>
                    <a:pt x="61298" y="14109"/>
                  </a:lnTo>
                  <a:lnTo>
                    <a:pt x="60388" y="13540"/>
                  </a:lnTo>
                  <a:lnTo>
                    <a:pt x="59421" y="12971"/>
                  </a:lnTo>
                  <a:lnTo>
                    <a:pt x="58397" y="12402"/>
                  </a:lnTo>
                  <a:lnTo>
                    <a:pt x="57316" y="11833"/>
                  </a:lnTo>
                  <a:lnTo>
                    <a:pt x="56178" y="11264"/>
                  </a:lnTo>
                  <a:lnTo>
                    <a:pt x="55012" y="10695"/>
                  </a:lnTo>
                  <a:lnTo>
                    <a:pt x="53789" y="10126"/>
                  </a:lnTo>
                  <a:lnTo>
                    <a:pt x="52509" y="9557"/>
                  </a:lnTo>
                  <a:lnTo>
                    <a:pt x="51172" y="9017"/>
                  </a:lnTo>
                  <a:lnTo>
                    <a:pt x="49778" y="8477"/>
                  </a:lnTo>
                  <a:lnTo>
                    <a:pt x="48327" y="7936"/>
                  </a:lnTo>
                  <a:lnTo>
                    <a:pt x="46820" y="7424"/>
                  </a:lnTo>
                  <a:lnTo>
                    <a:pt x="45284" y="6884"/>
                  </a:lnTo>
                  <a:lnTo>
                    <a:pt x="43634" y="6372"/>
                  </a:lnTo>
                  <a:lnTo>
                    <a:pt x="41956" y="5888"/>
                  </a:lnTo>
                  <a:lnTo>
                    <a:pt x="40221" y="5376"/>
                  </a:lnTo>
                  <a:lnTo>
                    <a:pt x="38400" y="4921"/>
                  </a:lnTo>
                  <a:lnTo>
                    <a:pt x="36523" y="4466"/>
                  </a:lnTo>
                  <a:lnTo>
                    <a:pt x="34589" y="4011"/>
                  </a:lnTo>
                  <a:lnTo>
                    <a:pt x="32569" y="3584"/>
                  </a:lnTo>
                  <a:lnTo>
                    <a:pt x="30492" y="3157"/>
                  </a:lnTo>
                  <a:lnTo>
                    <a:pt x="28388" y="2788"/>
                  </a:lnTo>
                  <a:lnTo>
                    <a:pt x="26140" y="2418"/>
                  </a:lnTo>
                  <a:lnTo>
                    <a:pt x="23865" y="2076"/>
                  </a:lnTo>
                  <a:lnTo>
                    <a:pt x="21532" y="1735"/>
                  </a:lnTo>
                  <a:lnTo>
                    <a:pt x="19086" y="1422"/>
                  </a:lnTo>
                  <a:lnTo>
                    <a:pt x="16583" y="1138"/>
                  </a:lnTo>
                  <a:lnTo>
                    <a:pt x="14023" y="882"/>
                  </a:lnTo>
                  <a:lnTo>
                    <a:pt x="11378" y="654"/>
                  </a:lnTo>
                  <a:lnTo>
                    <a:pt x="8647" y="427"/>
                  </a:lnTo>
                  <a:lnTo>
                    <a:pt x="5859" y="256"/>
                  </a:lnTo>
                  <a:lnTo>
                    <a:pt x="2958" y="1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67ff3">
                <a:alpha val="49000"/>
              </a:srgbClr>
            </a:solidFill>
            <a:ln w="9525" cap="flat" cmpd="sng" algn="ctr">
              <a:noFill/>
              <a:prstDash val="solid"/>
              <a:round/>
            </a:ln>
          </p:spPr>
        </p:sp>
      </p:grpSp>
      <p:grpSp>
        <p:nvGrpSpPr>
          <p:cNvPr id="2056" name="Group 2"/>
          <p:cNvGrpSpPr/>
          <p:nvPr/>
        </p:nvGrpSpPr>
        <p:grpSpPr>
          <a:xfrm rot="0">
            <a:off x="0" y="4189698"/>
            <a:ext cx="4570885" cy="2668247"/>
            <a:chOff x="0" y="4189698"/>
            <a:chExt cx="4570885" cy="2668247"/>
          </a:xfrm>
        </p:grpSpPr>
        <p:sp>
          <p:nvSpPr>
            <p:cNvPr id="2057" name=""/>
            <p:cNvSpPr/>
            <p:nvPr/>
          </p:nvSpPr>
          <p:spPr>
            <a:xfrm>
              <a:off x="0" y="5557211"/>
              <a:ext cx="4570885" cy="1300734"/>
            </a:xfrm>
            <a:custGeom>
              <a:avLst/>
              <a:gd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1864" h="23296">
                  <a:moveTo>
                    <a:pt x="81864" y="23296"/>
                  </a:moveTo>
                  <a:lnTo>
                    <a:pt x="114" y="232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2" y="227"/>
                  </a:lnTo>
                  <a:lnTo>
                    <a:pt x="313" y="512"/>
                  </a:lnTo>
                  <a:lnTo>
                    <a:pt x="569" y="881"/>
                  </a:lnTo>
                  <a:lnTo>
                    <a:pt x="910" y="1393"/>
                  </a:lnTo>
                  <a:lnTo>
                    <a:pt x="1365" y="1962"/>
                  </a:lnTo>
                  <a:lnTo>
                    <a:pt x="1934" y="2588"/>
                  </a:lnTo>
                  <a:lnTo>
                    <a:pt x="2645" y="3328"/>
                  </a:lnTo>
                  <a:lnTo>
                    <a:pt x="3044" y="3726"/>
                  </a:lnTo>
                  <a:lnTo>
                    <a:pt x="3470" y="4124"/>
                  </a:lnTo>
                  <a:lnTo>
                    <a:pt x="3925" y="4522"/>
                  </a:lnTo>
                  <a:lnTo>
                    <a:pt x="4437" y="4949"/>
                  </a:lnTo>
                  <a:lnTo>
                    <a:pt x="5006" y="5404"/>
                  </a:lnTo>
                  <a:lnTo>
                    <a:pt x="5575" y="5859"/>
                  </a:lnTo>
                  <a:lnTo>
                    <a:pt x="6201" y="6343"/>
                  </a:lnTo>
                  <a:lnTo>
                    <a:pt x="6855" y="6798"/>
                  </a:lnTo>
                  <a:lnTo>
                    <a:pt x="7595" y="7281"/>
                  </a:lnTo>
                  <a:lnTo>
                    <a:pt x="8334" y="7765"/>
                  </a:lnTo>
                  <a:lnTo>
                    <a:pt x="9131" y="8277"/>
                  </a:lnTo>
                  <a:lnTo>
                    <a:pt x="9984" y="8789"/>
                  </a:lnTo>
                  <a:lnTo>
                    <a:pt x="10866" y="9301"/>
                  </a:lnTo>
                  <a:lnTo>
                    <a:pt x="11805" y="9813"/>
                  </a:lnTo>
                  <a:lnTo>
                    <a:pt x="12829" y="10325"/>
                  </a:lnTo>
                  <a:lnTo>
                    <a:pt x="13853" y="10837"/>
                  </a:lnTo>
                  <a:lnTo>
                    <a:pt x="14962" y="11377"/>
                  </a:lnTo>
                  <a:lnTo>
                    <a:pt x="16100" y="11889"/>
                  </a:lnTo>
                  <a:lnTo>
                    <a:pt x="17323" y="12430"/>
                  </a:lnTo>
                  <a:lnTo>
                    <a:pt x="18574" y="12942"/>
                  </a:lnTo>
                  <a:lnTo>
                    <a:pt x="19911" y="13454"/>
                  </a:lnTo>
                  <a:lnTo>
                    <a:pt x="21305" y="13966"/>
                  </a:lnTo>
                  <a:lnTo>
                    <a:pt x="22727" y="14478"/>
                  </a:lnTo>
                  <a:lnTo>
                    <a:pt x="24235" y="14990"/>
                  </a:lnTo>
                  <a:lnTo>
                    <a:pt x="25799" y="15502"/>
                  </a:lnTo>
                  <a:lnTo>
                    <a:pt x="27421" y="15986"/>
                  </a:lnTo>
                  <a:lnTo>
                    <a:pt x="29128" y="16469"/>
                  </a:lnTo>
                  <a:lnTo>
                    <a:pt x="30891" y="16953"/>
                  </a:lnTo>
                  <a:lnTo>
                    <a:pt x="32712" y="17408"/>
                  </a:lnTo>
                  <a:lnTo>
                    <a:pt x="34617" y="17891"/>
                  </a:lnTo>
                  <a:lnTo>
                    <a:pt x="36580" y="18318"/>
                  </a:lnTo>
                  <a:lnTo>
                    <a:pt x="38628" y="18773"/>
                  </a:lnTo>
                  <a:lnTo>
                    <a:pt x="40733" y="19171"/>
                  </a:lnTo>
                  <a:lnTo>
                    <a:pt x="42923" y="19598"/>
                  </a:lnTo>
                  <a:lnTo>
                    <a:pt x="45199" y="19968"/>
                  </a:lnTo>
                  <a:lnTo>
                    <a:pt x="47531" y="20366"/>
                  </a:lnTo>
                  <a:lnTo>
                    <a:pt x="49921" y="20707"/>
                  </a:lnTo>
                  <a:lnTo>
                    <a:pt x="52424" y="21049"/>
                  </a:lnTo>
                  <a:lnTo>
                    <a:pt x="54984" y="21362"/>
                  </a:lnTo>
                  <a:lnTo>
                    <a:pt x="57629" y="21674"/>
                  </a:lnTo>
                  <a:lnTo>
                    <a:pt x="60360" y="21959"/>
                  </a:lnTo>
                  <a:lnTo>
                    <a:pt x="63176" y="22215"/>
                  </a:lnTo>
                  <a:lnTo>
                    <a:pt x="66049" y="22442"/>
                  </a:lnTo>
                  <a:lnTo>
                    <a:pt x="69064" y="22670"/>
                  </a:lnTo>
                  <a:lnTo>
                    <a:pt x="72136" y="22869"/>
                  </a:lnTo>
                  <a:lnTo>
                    <a:pt x="73701" y="22955"/>
                  </a:lnTo>
                  <a:lnTo>
                    <a:pt x="75265" y="23040"/>
                  </a:lnTo>
                  <a:lnTo>
                    <a:pt x="76915" y="23097"/>
                  </a:lnTo>
                  <a:lnTo>
                    <a:pt x="78536" y="23182"/>
                  </a:lnTo>
                  <a:lnTo>
                    <a:pt x="80186" y="23239"/>
                  </a:lnTo>
                  <a:lnTo>
                    <a:pt x="81864" y="23296"/>
                  </a:lnTo>
                  <a:lnTo>
                    <a:pt x="81864" y="23296"/>
                  </a:lnTo>
                  <a:lnTo>
                    <a:pt x="81864" y="23296"/>
                  </a:lnTo>
                </a:path>
              </a:pathLst>
            </a:custGeom>
            <a:solidFill>
              <a:srgbClr val="021741">
                <a:alpha val="20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2058" name=""/>
            <p:cNvSpPr/>
            <p:nvPr/>
          </p:nvSpPr>
          <p:spPr>
            <a:xfrm>
              <a:off x="0" y="4189698"/>
              <a:ext cx="1348417" cy="2668247"/>
            </a:xfrm>
            <a:custGeom>
              <a:avLst/>
              <a:gd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150" h="47788">
                  <a:moveTo>
                    <a:pt x="0" y="0"/>
                  </a:moveTo>
                  <a:lnTo>
                    <a:pt x="0" y="47703"/>
                  </a:lnTo>
                  <a:lnTo>
                    <a:pt x="24150" y="47788"/>
                  </a:lnTo>
                  <a:lnTo>
                    <a:pt x="24150" y="47788"/>
                  </a:lnTo>
                  <a:lnTo>
                    <a:pt x="23894" y="47703"/>
                  </a:lnTo>
                  <a:lnTo>
                    <a:pt x="23609" y="47589"/>
                  </a:lnTo>
                  <a:lnTo>
                    <a:pt x="23211" y="47447"/>
                  </a:lnTo>
                  <a:lnTo>
                    <a:pt x="22699" y="47247"/>
                  </a:lnTo>
                  <a:lnTo>
                    <a:pt x="22102" y="46963"/>
                  </a:lnTo>
                  <a:lnTo>
                    <a:pt x="21447" y="46622"/>
                  </a:lnTo>
                  <a:lnTo>
                    <a:pt x="20679" y="46223"/>
                  </a:lnTo>
                  <a:lnTo>
                    <a:pt x="20281" y="45996"/>
                  </a:lnTo>
                  <a:lnTo>
                    <a:pt x="19855" y="45740"/>
                  </a:lnTo>
                  <a:lnTo>
                    <a:pt x="19428" y="45484"/>
                  </a:lnTo>
                  <a:lnTo>
                    <a:pt x="18973" y="45171"/>
                  </a:lnTo>
                  <a:lnTo>
                    <a:pt x="18518" y="44858"/>
                  </a:lnTo>
                  <a:lnTo>
                    <a:pt x="18062" y="44517"/>
                  </a:lnTo>
                  <a:lnTo>
                    <a:pt x="17579" y="44147"/>
                  </a:lnTo>
                  <a:lnTo>
                    <a:pt x="17067" y="43749"/>
                  </a:lnTo>
                  <a:lnTo>
                    <a:pt x="16583" y="43350"/>
                  </a:lnTo>
                  <a:lnTo>
                    <a:pt x="16071" y="42895"/>
                  </a:lnTo>
                  <a:lnTo>
                    <a:pt x="15559" y="42440"/>
                  </a:lnTo>
                  <a:lnTo>
                    <a:pt x="15019" y="41957"/>
                  </a:lnTo>
                  <a:lnTo>
                    <a:pt x="14507" y="41416"/>
                  </a:lnTo>
                  <a:lnTo>
                    <a:pt x="13966" y="40876"/>
                  </a:lnTo>
                  <a:lnTo>
                    <a:pt x="13426" y="40278"/>
                  </a:lnTo>
                  <a:lnTo>
                    <a:pt x="12886" y="39681"/>
                  </a:lnTo>
                  <a:lnTo>
                    <a:pt x="12345" y="39027"/>
                  </a:lnTo>
                  <a:lnTo>
                    <a:pt x="11805" y="38373"/>
                  </a:lnTo>
                  <a:lnTo>
                    <a:pt x="11264" y="37661"/>
                  </a:lnTo>
                  <a:lnTo>
                    <a:pt x="10724" y="36922"/>
                  </a:lnTo>
                  <a:lnTo>
                    <a:pt x="10183" y="36154"/>
                  </a:lnTo>
                  <a:lnTo>
                    <a:pt x="9643" y="35357"/>
                  </a:lnTo>
                  <a:lnTo>
                    <a:pt x="9102" y="34504"/>
                  </a:lnTo>
                  <a:lnTo>
                    <a:pt x="8590" y="33622"/>
                  </a:lnTo>
                  <a:lnTo>
                    <a:pt x="8050" y="32712"/>
                  </a:lnTo>
                  <a:lnTo>
                    <a:pt x="7538" y="31773"/>
                  </a:lnTo>
                  <a:lnTo>
                    <a:pt x="7054" y="30778"/>
                  </a:lnTo>
                  <a:lnTo>
                    <a:pt x="6542" y="29754"/>
                  </a:lnTo>
                  <a:lnTo>
                    <a:pt x="6059" y="28673"/>
                  </a:lnTo>
                  <a:lnTo>
                    <a:pt x="5575" y="27564"/>
                  </a:lnTo>
                  <a:lnTo>
                    <a:pt x="5120" y="26426"/>
                  </a:lnTo>
                  <a:lnTo>
                    <a:pt x="4665" y="25231"/>
                  </a:lnTo>
                  <a:lnTo>
                    <a:pt x="4238" y="24008"/>
                  </a:lnTo>
                  <a:lnTo>
                    <a:pt x="3812" y="22728"/>
                  </a:lnTo>
                  <a:lnTo>
                    <a:pt x="3413" y="21419"/>
                  </a:lnTo>
                  <a:lnTo>
                    <a:pt x="3015" y="20054"/>
                  </a:lnTo>
                  <a:lnTo>
                    <a:pt x="2645" y="18660"/>
                  </a:lnTo>
                  <a:lnTo>
                    <a:pt x="2304" y="17181"/>
                  </a:lnTo>
                  <a:lnTo>
                    <a:pt x="1963" y="15702"/>
                  </a:lnTo>
                  <a:lnTo>
                    <a:pt x="1650" y="14138"/>
                  </a:lnTo>
                  <a:lnTo>
                    <a:pt x="1365" y="12545"/>
                  </a:lnTo>
                  <a:lnTo>
                    <a:pt x="1081" y="10895"/>
                  </a:lnTo>
                  <a:lnTo>
                    <a:pt x="853" y="9217"/>
                  </a:lnTo>
                  <a:lnTo>
                    <a:pt x="626" y="7481"/>
                  </a:lnTo>
                  <a:lnTo>
                    <a:pt x="427" y="5689"/>
                  </a:lnTo>
                  <a:lnTo>
                    <a:pt x="341" y="4779"/>
                  </a:lnTo>
                  <a:lnTo>
                    <a:pt x="256" y="3869"/>
                  </a:lnTo>
                  <a:lnTo>
                    <a:pt x="171" y="2902"/>
                  </a:lnTo>
                  <a:lnTo>
                    <a:pt x="114" y="1963"/>
                  </a:lnTo>
                  <a:lnTo>
                    <a:pt x="28" y="9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84aa1">
                <a:alpha val="20000"/>
              </a:srgbClr>
            </a:solidFill>
            <a:ln w="9525" cap="flat" cmpd="sng" algn="ctr">
              <a:noFill/>
              <a:prstDash val="solid"/>
              <a:round/>
            </a:ln>
          </p:spPr>
        </p:sp>
      </p:grpSp>
      <p:grpSp>
        <p:nvGrpSpPr>
          <p:cNvPr id="2059" name="Group 3"/>
          <p:cNvGrpSpPr/>
          <p:nvPr/>
        </p:nvGrpSpPr>
        <p:grpSpPr>
          <a:xfrm rot="0">
            <a:off x="10941279" y="150866"/>
            <a:ext cx="951319" cy="1707325"/>
            <a:chOff x="10941279" y="150866"/>
            <a:chExt cx="951319" cy="1707325"/>
          </a:xfrm>
        </p:grpSpPr>
        <p:sp>
          <p:nvSpPr>
            <p:cNvPr id="2060" name=""/>
            <p:cNvSpPr/>
            <p:nvPr/>
          </p:nvSpPr>
          <p:spPr>
            <a:xfrm>
              <a:off x="11254123" y="1713690"/>
              <a:ext cx="142937" cy="144501"/>
            </a:xfrm>
            <a:prstGeom prst="ellipse">
              <a:avLst/>
            </a:prstGeom>
            <a:solidFill>
              <a:srgbClr val="deebfd">
                <a:alpha val="82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2061" name=""/>
            <p:cNvSpPr/>
            <p:nvPr/>
          </p:nvSpPr>
          <p:spPr>
            <a:xfrm>
              <a:off x="10941279" y="959302"/>
              <a:ext cx="403408" cy="403408"/>
            </a:xfrm>
            <a:prstGeom prst="ellipse">
              <a:avLst/>
            </a:prstGeom>
            <a:solidFill>
              <a:srgbClr val="5b9ef7">
                <a:alpha val="29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2062" name=""/>
            <p:cNvSpPr/>
            <p:nvPr/>
          </p:nvSpPr>
          <p:spPr>
            <a:xfrm>
              <a:off x="11331957" y="1167344"/>
              <a:ext cx="524124" cy="525687"/>
            </a:xfrm>
            <a:prstGeom prst="ellipse">
              <a:avLst/>
            </a:prstGeom>
            <a:solidFill>
              <a:srgbClr val="267ff3">
                <a:alpha val="35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2063" name=""/>
            <p:cNvSpPr/>
            <p:nvPr/>
          </p:nvSpPr>
          <p:spPr>
            <a:xfrm>
              <a:off x="11344688" y="824293"/>
              <a:ext cx="235009" cy="236629"/>
            </a:xfrm>
            <a:prstGeom prst="ellipse">
              <a:avLst/>
            </a:prstGeom>
            <a:solidFill>
              <a:srgbClr val="267ff3">
                <a:alpha val="70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2064" name=""/>
            <p:cNvSpPr/>
            <p:nvPr/>
          </p:nvSpPr>
          <p:spPr>
            <a:xfrm>
              <a:off x="10941279" y="150866"/>
              <a:ext cx="630490" cy="632109"/>
            </a:xfrm>
            <a:prstGeom prst="ellipse">
              <a:avLst/>
            </a:prstGeom>
            <a:solidFill>
              <a:srgbClr val="87e2ff">
                <a:alpha val="36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2068" name=""/>
            <p:cNvSpPr/>
            <p:nvPr/>
          </p:nvSpPr>
          <p:spPr>
            <a:xfrm>
              <a:off x="11655969" y="196930"/>
              <a:ext cx="236629" cy="235065"/>
            </a:xfrm>
            <a:prstGeom prst="ellipse">
              <a:avLst/>
            </a:prstGeom>
            <a:solidFill>
              <a:srgbClr val="5b9ef7">
                <a:alpha val="65000"/>
              </a:srgbClr>
            </a:solidFill>
            <a:ln w="9525" cap="flat" cmpd="sng" algn="ctr">
              <a:noFill/>
              <a:prstDash val="solid"/>
              <a:round/>
            </a:ln>
          </p:spPr>
        </p:sp>
      </p:grpSp>
      <p:grpSp>
        <p:nvGrpSpPr>
          <p:cNvPr id="2069" name="Group 4"/>
          <p:cNvGrpSpPr/>
          <p:nvPr/>
        </p:nvGrpSpPr>
        <p:grpSpPr>
          <a:xfrm rot="0">
            <a:off x="10626759" y="150866"/>
            <a:ext cx="1361149" cy="2442674"/>
            <a:chOff x="10626759" y="150866"/>
            <a:chExt cx="1361149" cy="2442674"/>
          </a:xfrm>
        </p:grpSpPr>
        <p:sp>
          <p:nvSpPr>
            <p:cNvPr id="2070" name=""/>
            <p:cNvSpPr/>
            <p:nvPr/>
          </p:nvSpPr>
          <p:spPr>
            <a:xfrm>
              <a:off x="11073050" y="2387118"/>
              <a:ext cx="206478" cy="206422"/>
            </a:xfrm>
            <a:prstGeom prst="ellipse">
              <a:avLst/>
            </a:prstGeom>
            <a:solidFill>
              <a:srgbClr val="deebfd">
                <a:alpha val="82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2071" name=""/>
            <p:cNvSpPr/>
            <p:nvPr/>
          </p:nvSpPr>
          <p:spPr>
            <a:xfrm>
              <a:off x="10626759" y="1305536"/>
              <a:ext cx="576553" cy="578116"/>
            </a:xfrm>
            <a:prstGeom prst="ellipse">
              <a:avLst/>
            </a:prstGeom>
            <a:solidFill>
              <a:srgbClr val="5b9ef7">
                <a:alpha val="29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2072" name=""/>
            <p:cNvSpPr/>
            <p:nvPr/>
          </p:nvSpPr>
          <p:spPr>
            <a:xfrm>
              <a:off x="11184274" y="1604086"/>
              <a:ext cx="751205" cy="751261"/>
            </a:xfrm>
            <a:prstGeom prst="ellipse">
              <a:avLst/>
            </a:prstGeom>
            <a:solidFill>
              <a:srgbClr val="267ff3">
                <a:alpha val="35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2073" name=""/>
            <p:cNvSpPr/>
            <p:nvPr/>
          </p:nvSpPr>
          <p:spPr>
            <a:xfrm>
              <a:off x="11203313" y="1113352"/>
              <a:ext cx="338304" cy="338304"/>
            </a:xfrm>
            <a:prstGeom prst="ellipse">
              <a:avLst/>
            </a:prstGeom>
            <a:solidFill>
              <a:srgbClr val="267ff3">
                <a:alpha val="70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2074" name=""/>
            <p:cNvSpPr/>
            <p:nvPr/>
          </p:nvSpPr>
          <p:spPr>
            <a:xfrm>
              <a:off x="10626759" y="150866"/>
              <a:ext cx="902127" cy="903691"/>
            </a:xfrm>
            <a:prstGeom prst="ellipse">
              <a:avLst/>
            </a:prstGeom>
            <a:solidFill>
              <a:srgbClr val="87e2ff">
                <a:alpha val="36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2075" name=""/>
            <p:cNvSpPr/>
            <p:nvPr/>
          </p:nvSpPr>
          <p:spPr>
            <a:xfrm>
              <a:off x="11649603" y="215970"/>
              <a:ext cx="338304" cy="338304"/>
            </a:xfrm>
            <a:prstGeom prst="ellipse">
              <a:avLst/>
            </a:prstGeom>
            <a:solidFill>
              <a:srgbClr val="5b9ef7">
                <a:alpha val="65000"/>
              </a:srgbClr>
            </a:solidFill>
            <a:ln w="9525" cap="flat" cmpd="sng" algn="ctr">
              <a:noFill/>
              <a:prstDash val="solid"/>
              <a:round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idx="0"/>
          </p:nvPr>
        </p:nvSpPr>
        <p:spPr>
          <a:xfrm>
            <a:off x="609559" y="274635"/>
            <a:ext cx="10972082" cy="1142991"/>
          </a:xfrm>
          <a:prstGeom prst="rect">
            <a:avLst/>
          </a:prstGeom>
        </p:spPr>
        <p:txBody>
          <a:bodyPr vert="horz" lIns="91440" tIns="45720" rIns="91440" bIns="45720" anchor="ctr">
            <a:normAutofit lnSpcReduction="0"/>
          </a:bodyPr>
          <a:lstStyle/>
          <a:p>
            <a:pPr lvl="0">
              <a:defRPr lang="en-US" altLang="en-GB"/>
            </a:pPr>
            <a:r>
              <a:rPr lang="ko-KR" altLang="en-US"/>
              <a:t>Double tap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59" y="1600187"/>
            <a:ext cx="10972082" cy="4525927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>
              <a:defRPr lang="en-US" altLang="en-GB"/>
            </a:pPr>
            <a:r>
              <a:rPr lang="ko-KR" altLang="en-US"/>
              <a:t>Double tap to edit Master text styles</a:t>
            </a:r>
            <a:endParaRPr lang="ko-KR" altLang="en-US"/>
          </a:p>
          <a:p>
            <a:pPr lvl="1">
              <a:defRPr lang="en-US" altLang="en-GB"/>
            </a:pPr>
            <a:r>
              <a:rPr lang="ko-KR" altLang="en-US"/>
              <a:t>Second level</a:t>
            </a:r>
            <a:endParaRPr lang="ko-KR" altLang="en-US"/>
          </a:p>
          <a:p>
            <a:pPr lvl="2">
              <a:defRPr lang="en-US" altLang="en-GB"/>
            </a:pPr>
            <a:r>
              <a:rPr lang="ko-KR" altLang="en-US"/>
              <a:t>Third level</a:t>
            </a:r>
            <a:endParaRPr lang="ko-KR" altLang="en-US"/>
          </a:p>
          <a:p>
            <a:pPr lvl="3">
              <a:defRPr lang="en-US" altLang="en-GB"/>
            </a:pPr>
            <a:r>
              <a:rPr lang="ko-KR" altLang="en-US"/>
              <a:t>Fourth level</a:t>
            </a:r>
            <a:endParaRPr lang="ko-KR" altLang="en-US"/>
          </a:p>
          <a:p>
            <a:pPr lvl="4">
              <a:defRPr lang="en-US" altLang="en-GB"/>
            </a:pPr>
            <a:r>
              <a:rPr lang="ko-KR" altLang="en-US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59" y="6356300"/>
            <a:ext cx="2844613" cy="365122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en-US" altLang="en-GB"/>
            </a:pPr>
            <a:fld id="{D422D86A-5F52-4165-8473-F1B836277586}" type="datetime1">
              <a:rPr lang="ko-KR" altLang="en-US"/>
              <a:pPr lvl="0">
                <a:defRPr lang="en-US" altLang="en-GB"/>
              </a:pPr>
              <a:t>2020-05-01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327" y="6356300"/>
            <a:ext cx="3860547" cy="365122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en-US" altLang="en-GB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029" y="6356300"/>
            <a:ext cx="2844613" cy="365122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en-US" altLang="en-GB"/>
            </a:pPr>
            <a:fld id="{AD22CD3B-FDDF-4998-970C-76E6E0BEC65F}" type="slidenum">
              <a:rPr lang="ko-KR" altLang="en-US"/>
              <a:pPr lvl="0">
                <a:defRPr lang="en-US" altLang="en-GB"/>
              </a:pPr>
              <a:t>‹#›</a:t>
            </a:fld>
            <a:endParaRPr lang="ko-KR" altLang="en-US"/>
          </a:p>
        </p:txBody>
      </p:sp>
      <p:grpSp>
        <p:nvGrpSpPr>
          <p:cNvPr id="3076" name="Group 1"/>
          <p:cNvGrpSpPr/>
          <p:nvPr/>
        </p:nvGrpSpPr>
        <p:grpSpPr>
          <a:xfrm rot="0">
            <a:off x="8126911" y="0"/>
            <a:ext cx="4064293" cy="3732297"/>
            <a:chOff x="8126911" y="0"/>
            <a:chExt cx="4064293" cy="3732297"/>
          </a:xfrm>
        </p:grpSpPr>
        <p:sp>
          <p:nvSpPr>
            <p:cNvPr id="3077" name=""/>
            <p:cNvSpPr/>
            <p:nvPr/>
          </p:nvSpPr>
          <p:spPr>
            <a:xfrm>
              <a:off x="10869809" y="3182"/>
              <a:ext cx="1321393" cy="3729114"/>
            </a:xfrm>
            <a:custGeom>
              <a:avLst/>
              <a:gd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666" h="66788">
                  <a:moveTo>
                    <a:pt x="23666" y="66788"/>
                  </a:moveTo>
                  <a:lnTo>
                    <a:pt x="23666" y="8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6" y="114"/>
                  </a:lnTo>
                  <a:lnTo>
                    <a:pt x="540" y="256"/>
                  </a:lnTo>
                  <a:lnTo>
                    <a:pt x="938" y="455"/>
                  </a:lnTo>
                  <a:lnTo>
                    <a:pt x="1422" y="739"/>
                  </a:lnTo>
                  <a:lnTo>
                    <a:pt x="2019" y="1109"/>
                  </a:lnTo>
                  <a:lnTo>
                    <a:pt x="2673" y="1593"/>
                  </a:lnTo>
                  <a:lnTo>
                    <a:pt x="3413" y="2133"/>
                  </a:lnTo>
                  <a:lnTo>
                    <a:pt x="3811" y="2475"/>
                  </a:lnTo>
                  <a:lnTo>
                    <a:pt x="4209" y="2816"/>
                  </a:lnTo>
                  <a:lnTo>
                    <a:pt x="4636" y="3214"/>
                  </a:lnTo>
                  <a:lnTo>
                    <a:pt x="5063" y="3641"/>
                  </a:lnTo>
                  <a:lnTo>
                    <a:pt x="5518" y="4068"/>
                  </a:lnTo>
                  <a:lnTo>
                    <a:pt x="5973" y="4551"/>
                  </a:lnTo>
                  <a:lnTo>
                    <a:pt x="6456" y="5063"/>
                  </a:lnTo>
                  <a:lnTo>
                    <a:pt x="6940" y="5604"/>
                  </a:lnTo>
                  <a:lnTo>
                    <a:pt x="7424" y="6201"/>
                  </a:lnTo>
                  <a:lnTo>
                    <a:pt x="7907" y="6798"/>
                  </a:lnTo>
                  <a:lnTo>
                    <a:pt x="8419" y="7452"/>
                  </a:lnTo>
                  <a:lnTo>
                    <a:pt x="8931" y="8135"/>
                  </a:lnTo>
                  <a:lnTo>
                    <a:pt x="9472" y="8875"/>
                  </a:lnTo>
                  <a:lnTo>
                    <a:pt x="9984" y="9643"/>
                  </a:lnTo>
                  <a:lnTo>
                    <a:pt x="10496" y="10468"/>
                  </a:lnTo>
                  <a:lnTo>
                    <a:pt x="11036" y="11321"/>
                  </a:lnTo>
                  <a:lnTo>
                    <a:pt x="11577" y="12203"/>
                  </a:lnTo>
                  <a:lnTo>
                    <a:pt x="12089" y="13141"/>
                  </a:lnTo>
                  <a:lnTo>
                    <a:pt x="12629" y="14137"/>
                  </a:lnTo>
                  <a:lnTo>
                    <a:pt x="13169" y="15161"/>
                  </a:lnTo>
                  <a:lnTo>
                    <a:pt x="13681" y="16242"/>
                  </a:lnTo>
                  <a:lnTo>
                    <a:pt x="14222" y="17380"/>
                  </a:lnTo>
                  <a:lnTo>
                    <a:pt x="14734" y="18546"/>
                  </a:lnTo>
                  <a:lnTo>
                    <a:pt x="15246" y="19769"/>
                  </a:lnTo>
                  <a:lnTo>
                    <a:pt x="15758" y="21049"/>
                  </a:lnTo>
                  <a:lnTo>
                    <a:pt x="16270" y="22386"/>
                  </a:lnTo>
                  <a:lnTo>
                    <a:pt x="16754" y="23751"/>
                  </a:lnTo>
                  <a:lnTo>
                    <a:pt x="17237" y="25202"/>
                  </a:lnTo>
                  <a:lnTo>
                    <a:pt x="17721" y="26710"/>
                  </a:lnTo>
                  <a:lnTo>
                    <a:pt x="18176" y="28246"/>
                  </a:lnTo>
                  <a:lnTo>
                    <a:pt x="18631" y="29839"/>
                  </a:lnTo>
                  <a:lnTo>
                    <a:pt x="19086" y="31517"/>
                  </a:lnTo>
                  <a:lnTo>
                    <a:pt x="19484" y="33223"/>
                  </a:lnTo>
                  <a:lnTo>
                    <a:pt x="19911" y="35015"/>
                  </a:lnTo>
                  <a:lnTo>
                    <a:pt x="20309" y="36864"/>
                  </a:lnTo>
                  <a:lnTo>
                    <a:pt x="20707" y="38770"/>
                  </a:lnTo>
                  <a:lnTo>
                    <a:pt x="21049" y="40733"/>
                  </a:lnTo>
                  <a:lnTo>
                    <a:pt x="21418" y="42781"/>
                  </a:lnTo>
                  <a:lnTo>
                    <a:pt x="21731" y="44857"/>
                  </a:lnTo>
                  <a:lnTo>
                    <a:pt x="22044" y="47019"/>
                  </a:lnTo>
                  <a:lnTo>
                    <a:pt x="22329" y="49238"/>
                  </a:lnTo>
                  <a:lnTo>
                    <a:pt x="22585" y="51542"/>
                  </a:lnTo>
                  <a:lnTo>
                    <a:pt x="22812" y="53903"/>
                  </a:lnTo>
                  <a:lnTo>
                    <a:pt x="23040" y="56349"/>
                  </a:lnTo>
                  <a:lnTo>
                    <a:pt x="23239" y="58852"/>
                  </a:lnTo>
                  <a:lnTo>
                    <a:pt x="23324" y="60132"/>
                  </a:lnTo>
                  <a:lnTo>
                    <a:pt x="23410" y="61412"/>
                  </a:lnTo>
                  <a:lnTo>
                    <a:pt x="23495" y="62749"/>
                  </a:lnTo>
                  <a:lnTo>
                    <a:pt x="23552" y="64086"/>
                  </a:lnTo>
                  <a:lnTo>
                    <a:pt x="23609" y="65451"/>
                  </a:lnTo>
                  <a:lnTo>
                    <a:pt x="23666" y="66788"/>
                  </a:lnTo>
                  <a:lnTo>
                    <a:pt x="23666" y="66788"/>
                  </a:lnTo>
                  <a:lnTo>
                    <a:pt x="23666" y="66788"/>
                  </a:lnTo>
                </a:path>
              </a:pathLst>
            </a:custGeom>
            <a:solidFill>
              <a:srgbClr val="00b1e9">
                <a:alpha val="45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3078" name=""/>
            <p:cNvSpPr/>
            <p:nvPr/>
          </p:nvSpPr>
          <p:spPr>
            <a:xfrm>
              <a:off x="8126911" y="0"/>
              <a:ext cx="4059491" cy="1961431"/>
            </a:xfrm>
            <a:custGeom>
              <a:avLst/>
              <a:gd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2705" h="35129">
                  <a:moveTo>
                    <a:pt x="0" y="0"/>
                  </a:moveTo>
                  <a:lnTo>
                    <a:pt x="72620" y="0"/>
                  </a:lnTo>
                  <a:lnTo>
                    <a:pt x="72705" y="35129"/>
                  </a:lnTo>
                  <a:lnTo>
                    <a:pt x="72705" y="35129"/>
                  </a:lnTo>
                  <a:lnTo>
                    <a:pt x="72592" y="34760"/>
                  </a:lnTo>
                  <a:lnTo>
                    <a:pt x="72421" y="34333"/>
                  </a:lnTo>
                  <a:lnTo>
                    <a:pt x="72193" y="33764"/>
                  </a:lnTo>
                  <a:lnTo>
                    <a:pt x="71909" y="33024"/>
                  </a:lnTo>
                  <a:lnTo>
                    <a:pt x="71482" y="32143"/>
                  </a:lnTo>
                  <a:lnTo>
                    <a:pt x="70970" y="31176"/>
                  </a:lnTo>
                  <a:lnTo>
                    <a:pt x="70373" y="30095"/>
                  </a:lnTo>
                  <a:lnTo>
                    <a:pt x="70003" y="29497"/>
                  </a:lnTo>
                  <a:lnTo>
                    <a:pt x="69633" y="28900"/>
                  </a:lnTo>
                  <a:lnTo>
                    <a:pt x="69207" y="28274"/>
                  </a:lnTo>
                  <a:lnTo>
                    <a:pt x="68751" y="27620"/>
                  </a:lnTo>
                  <a:lnTo>
                    <a:pt x="68268" y="26937"/>
                  </a:lnTo>
                  <a:lnTo>
                    <a:pt x="67756" y="26255"/>
                  </a:lnTo>
                  <a:lnTo>
                    <a:pt x="67187" y="25543"/>
                  </a:lnTo>
                  <a:lnTo>
                    <a:pt x="66618" y="24832"/>
                  </a:lnTo>
                  <a:lnTo>
                    <a:pt x="65964" y="24121"/>
                  </a:lnTo>
                  <a:lnTo>
                    <a:pt x="65310" y="23382"/>
                  </a:lnTo>
                  <a:lnTo>
                    <a:pt x="64599" y="22614"/>
                  </a:lnTo>
                  <a:lnTo>
                    <a:pt x="63830" y="21874"/>
                  </a:lnTo>
                  <a:lnTo>
                    <a:pt x="63062" y="21078"/>
                  </a:lnTo>
                  <a:lnTo>
                    <a:pt x="62209" y="20310"/>
                  </a:lnTo>
                  <a:lnTo>
                    <a:pt x="61299" y="19542"/>
                  </a:lnTo>
                  <a:lnTo>
                    <a:pt x="60389" y="18745"/>
                  </a:lnTo>
                  <a:lnTo>
                    <a:pt x="59422" y="17949"/>
                  </a:lnTo>
                  <a:lnTo>
                    <a:pt x="58398" y="17152"/>
                  </a:lnTo>
                  <a:lnTo>
                    <a:pt x="57317" y="16356"/>
                  </a:lnTo>
                  <a:lnTo>
                    <a:pt x="56207" y="15588"/>
                  </a:lnTo>
                  <a:lnTo>
                    <a:pt x="55013" y="14820"/>
                  </a:lnTo>
                  <a:lnTo>
                    <a:pt x="53789" y="14023"/>
                  </a:lnTo>
                  <a:lnTo>
                    <a:pt x="52509" y="13255"/>
                  </a:lnTo>
                  <a:lnTo>
                    <a:pt x="51201" y="12487"/>
                  </a:lnTo>
                  <a:lnTo>
                    <a:pt x="49779" y="11719"/>
                  </a:lnTo>
                  <a:lnTo>
                    <a:pt x="48357" y="10980"/>
                  </a:lnTo>
                  <a:lnTo>
                    <a:pt x="46849" y="10240"/>
                  </a:lnTo>
                  <a:lnTo>
                    <a:pt x="45284" y="9529"/>
                  </a:lnTo>
                  <a:lnTo>
                    <a:pt x="43635" y="8818"/>
                  </a:lnTo>
                  <a:lnTo>
                    <a:pt x="41956" y="8135"/>
                  </a:lnTo>
                  <a:lnTo>
                    <a:pt x="40221" y="7481"/>
                  </a:lnTo>
                  <a:lnTo>
                    <a:pt x="38401" y="6798"/>
                  </a:lnTo>
                  <a:lnTo>
                    <a:pt x="36552" y="6173"/>
                  </a:lnTo>
                  <a:lnTo>
                    <a:pt x="34589" y="5547"/>
                  </a:lnTo>
                  <a:lnTo>
                    <a:pt x="32570" y="4978"/>
                  </a:lnTo>
                  <a:lnTo>
                    <a:pt x="30493" y="4409"/>
                  </a:lnTo>
                  <a:lnTo>
                    <a:pt x="28388" y="3868"/>
                  </a:lnTo>
                  <a:lnTo>
                    <a:pt x="26170" y="3328"/>
                  </a:lnTo>
                  <a:lnTo>
                    <a:pt x="23894" y="2873"/>
                  </a:lnTo>
                  <a:lnTo>
                    <a:pt x="21533" y="2418"/>
                  </a:lnTo>
                  <a:lnTo>
                    <a:pt x="19115" y="1963"/>
                  </a:lnTo>
                  <a:lnTo>
                    <a:pt x="16584" y="1593"/>
                  </a:lnTo>
                  <a:lnTo>
                    <a:pt x="14052" y="1223"/>
                  </a:lnTo>
                  <a:lnTo>
                    <a:pt x="11378" y="910"/>
                  </a:lnTo>
                  <a:lnTo>
                    <a:pt x="8648" y="597"/>
                  </a:lnTo>
                  <a:lnTo>
                    <a:pt x="7254" y="484"/>
                  </a:lnTo>
                  <a:lnTo>
                    <a:pt x="5860" y="370"/>
                  </a:lnTo>
                  <a:lnTo>
                    <a:pt x="4409" y="256"/>
                  </a:lnTo>
                  <a:lnTo>
                    <a:pt x="2959" y="142"/>
                  </a:lnTo>
                  <a:lnTo>
                    <a:pt x="1479" y="5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21741">
                <a:alpha val="20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3079" name=""/>
            <p:cNvSpPr/>
            <p:nvPr/>
          </p:nvSpPr>
          <p:spPr>
            <a:xfrm>
              <a:off x="8131712" y="0"/>
              <a:ext cx="4059491" cy="1415084"/>
            </a:xfrm>
            <a:custGeom>
              <a:avLst/>
              <a:gd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2705" h="25344">
                  <a:moveTo>
                    <a:pt x="0" y="0"/>
                  </a:moveTo>
                  <a:lnTo>
                    <a:pt x="72591" y="0"/>
                  </a:lnTo>
                  <a:lnTo>
                    <a:pt x="72705" y="25344"/>
                  </a:lnTo>
                  <a:lnTo>
                    <a:pt x="72705" y="25344"/>
                  </a:lnTo>
                  <a:lnTo>
                    <a:pt x="72591" y="25088"/>
                  </a:lnTo>
                  <a:lnTo>
                    <a:pt x="72420" y="24775"/>
                  </a:lnTo>
                  <a:lnTo>
                    <a:pt x="72193" y="24377"/>
                  </a:lnTo>
                  <a:lnTo>
                    <a:pt x="71880" y="23837"/>
                  </a:lnTo>
                  <a:lnTo>
                    <a:pt x="71481" y="23211"/>
                  </a:lnTo>
                  <a:lnTo>
                    <a:pt x="70969" y="22500"/>
                  </a:lnTo>
                  <a:lnTo>
                    <a:pt x="70344" y="21703"/>
                  </a:lnTo>
                  <a:lnTo>
                    <a:pt x="69604" y="20850"/>
                  </a:lnTo>
                  <a:lnTo>
                    <a:pt x="69206" y="20395"/>
                  </a:lnTo>
                  <a:lnTo>
                    <a:pt x="68751" y="19940"/>
                  </a:lnTo>
                  <a:lnTo>
                    <a:pt x="68267" y="19456"/>
                  </a:lnTo>
                  <a:lnTo>
                    <a:pt x="67755" y="18944"/>
                  </a:lnTo>
                  <a:lnTo>
                    <a:pt x="67186" y="18461"/>
                  </a:lnTo>
                  <a:lnTo>
                    <a:pt x="66589" y="17920"/>
                  </a:lnTo>
                  <a:lnTo>
                    <a:pt x="65963" y="17408"/>
                  </a:lnTo>
                  <a:lnTo>
                    <a:pt x="65281" y="16868"/>
                  </a:lnTo>
                  <a:lnTo>
                    <a:pt x="64569" y="16327"/>
                  </a:lnTo>
                  <a:lnTo>
                    <a:pt x="63830" y="15787"/>
                  </a:lnTo>
                  <a:lnTo>
                    <a:pt x="63033" y="15218"/>
                  </a:lnTo>
                  <a:lnTo>
                    <a:pt x="62208" y="14678"/>
                  </a:lnTo>
                  <a:lnTo>
                    <a:pt x="61298" y="14109"/>
                  </a:lnTo>
                  <a:lnTo>
                    <a:pt x="60388" y="13540"/>
                  </a:lnTo>
                  <a:lnTo>
                    <a:pt x="59421" y="12971"/>
                  </a:lnTo>
                  <a:lnTo>
                    <a:pt x="58397" y="12402"/>
                  </a:lnTo>
                  <a:lnTo>
                    <a:pt x="57316" y="11833"/>
                  </a:lnTo>
                  <a:lnTo>
                    <a:pt x="56178" y="11264"/>
                  </a:lnTo>
                  <a:lnTo>
                    <a:pt x="55012" y="10695"/>
                  </a:lnTo>
                  <a:lnTo>
                    <a:pt x="53789" y="10126"/>
                  </a:lnTo>
                  <a:lnTo>
                    <a:pt x="52509" y="9557"/>
                  </a:lnTo>
                  <a:lnTo>
                    <a:pt x="51172" y="9017"/>
                  </a:lnTo>
                  <a:lnTo>
                    <a:pt x="49778" y="8477"/>
                  </a:lnTo>
                  <a:lnTo>
                    <a:pt x="48327" y="7936"/>
                  </a:lnTo>
                  <a:lnTo>
                    <a:pt x="46820" y="7424"/>
                  </a:lnTo>
                  <a:lnTo>
                    <a:pt x="45284" y="6884"/>
                  </a:lnTo>
                  <a:lnTo>
                    <a:pt x="43634" y="6372"/>
                  </a:lnTo>
                  <a:lnTo>
                    <a:pt x="41956" y="5888"/>
                  </a:lnTo>
                  <a:lnTo>
                    <a:pt x="40221" y="5376"/>
                  </a:lnTo>
                  <a:lnTo>
                    <a:pt x="38400" y="4921"/>
                  </a:lnTo>
                  <a:lnTo>
                    <a:pt x="36523" y="4466"/>
                  </a:lnTo>
                  <a:lnTo>
                    <a:pt x="34589" y="4011"/>
                  </a:lnTo>
                  <a:lnTo>
                    <a:pt x="32569" y="3584"/>
                  </a:lnTo>
                  <a:lnTo>
                    <a:pt x="30492" y="3157"/>
                  </a:lnTo>
                  <a:lnTo>
                    <a:pt x="28388" y="2788"/>
                  </a:lnTo>
                  <a:lnTo>
                    <a:pt x="26140" y="2418"/>
                  </a:lnTo>
                  <a:lnTo>
                    <a:pt x="23865" y="2076"/>
                  </a:lnTo>
                  <a:lnTo>
                    <a:pt x="21532" y="1735"/>
                  </a:lnTo>
                  <a:lnTo>
                    <a:pt x="19086" y="1422"/>
                  </a:lnTo>
                  <a:lnTo>
                    <a:pt x="16583" y="1138"/>
                  </a:lnTo>
                  <a:lnTo>
                    <a:pt x="14023" y="882"/>
                  </a:lnTo>
                  <a:lnTo>
                    <a:pt x="11378" y="654"/>
                  </a:lnTo>
                  <a:lnTo>
                    <a:pt x="8647" y="427"/>
                  </a:lnTo>
                  <a:lnTo>
                    <a:pt x="5859" y="256"/>
                  </a:lnTo>
                  <a:lnTo>
                    <a:pt x="2958" y="1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67ff3">
                <a:alpha val="49000"/>
              </a:srgbClr>
            </a:solidFill>
            <a:ln w="9525" cap="flat" cmpd="sng" algn="ctr">
              <a:noFill/>
              <a:prstDash val="solid"/>
              <a:round/>
            </a:ln>
          </p:spPr>
        </p:sp>
      </p:grpSp>
      <p:grpSp>
        <p:nvGrpSpPr>
          <p:cNvPr id="3080" name="Group 2"/>
          <p:cNvGrpSpPr/>
          <p:nvPr/>
        </p:nvGrpSpPr>
        <p:grpSpPr>
          <a:xfrm rot="0">
            <a:off x="0" y="4189698"/>
            <a:ext cx="4570885" cy="2668247"/>
            <a:chOff x="0" y="4189698"/>
            <a:chExt cx="4570885" cy="2668247"/>
          </a:xfrm>
        </p:grpSpPr>
        <p:sp>
          <p:nvSpPr>
            <p:cNvPr id="3081" name=""/>
            <p:cNvSpPr/>
            <p:nvPr/>
          </p:nvSpPr>
          <p:spPr>
            <a:xfrm>
              <a:off x="0" y="5557211"/>
              <a:ext cx="4570885" cy="1300734"/>
            </a:xfrm>
            <a:custGeom>
              <a:avLst/>
              <a:gd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1864" h="23296">
                  <a:moveTo>
                    <a:pt x="81864" y="23296"/>
                  </a:moveTo>
                  <a:lnTo>
                    <a:pt x="114" y="232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2" y="227"/>
                  </a:lnTo>
                  <a:lnTo>
                    <a:pt x="313" y="512"/>
                  </a:lnTo>
                  <a:lnTo>
                    <a:pt x="569" y="881"/>
                  </a:lnTo>
                  <a:lnTo>
                    <a:pt x="910" y="1393"/>
                  </a:lnTo>
                  <a:lnTo>
                    <a:pt x="1365" y="1962"/>
                  </a:lnTo>
                  <a:lnTo>
                    <a:pt x="1934" y="2588"/>
                  </a:lnTo>
                  <a:lnTo>
                    <a:pt x="2645" y="3328"/>
                  </a:lnTo>
                  <a:lnTo>
                    <a:pt x="3044" y="3726"/>
                  </a:lnTo>
                  <a:lnTo>
                    <a:pt x="3470" y="4124"/>
                  </a:lnTo>
                  <a:lnTo>
                    <a:pt x="3925" y="4522"/>
                  </a:lnTo>
                  <a:lnTo>
                    <a:pt x="4437" y="4949"/>
                  </a:lnTo>
                  <a:lnTo>
                    <a:pt x="5006" y="5404"/>
                  </a:lnTo>
                  <a:lnTo>
                    <a:pt x="5575" y="5859"/>
                  </a:lnTo>
                  <a:lnTo>
                    <a:pt x="6201" y="6343"/>
                  </a:lnTo>
                  <a:lnTo>
                    <a:pt x="6855" y="6798"/>
                  </a:lnTo>
                  <a:lnTo>
                    <a:pt x="7595" y="7281"/>
                  </a:lnTo>
                  <a:lnTo>
                    <a:pt x="8334" y="7765"/>
                  </a:lnTo>
                  <a:lnTo>
                    <a:pt x="9131" y="8277"/>
                  </a:lnTo>
                  <a:lnTo>
                    <a:pt x="9984" y="8789"/>
                  </a:lnTo>
                  <a:lnTo>
                    <a:pt x="10866" y="9301"/>
                  </a:lnTo>
                  <a:lnTo>
                    <a:pt x="11805" y="9813"/>
                  </a:lnTo>
                  <a:lnTo>
                    <a:pt x="12829" y="10325"/>
                  </a:lnTo>
                  <a:lnTo>
                    <a:pt x="13853" y="10837"/>
                  </a:lnTo>
                  <a:lnTo>
                    <a:pt x="14962" y="11377"/>
                  </a:lnTo>
                  <a:lnTo>
                    <a:pt x="16100" y="11889"/>
                  </a:lnTo>
                  <a:lnTo>
                    <a:pt x="17323" y="12430"/>
                  </a:lnTo>
                  <a:lnTo>
                    <a:pt x="18574" y="12942"/>
                  </a:lnTo>
                  <a:lnTo>
                    <a:pt x="19911" y="13454"/>
                  </a:lnTo>
                  <a:lnTo>
                    <a:pt x="21305" y="13966"/>
                  </a:lnTo>
                  <a:lnTo>
                    <a:pt x="22727" y="14478"/>
                  </a:lnTo>
                  <a:lnTo>
                    <a:pt x="24235" y="14990"/>
                  </a:lnTo>
                  <a:lnTo>
                    <a:pt x="25799" y="15502"/>
                  </a:lnTo>
                  <a:lnTo>
                    <a:pt x="27421" y="15986"/>
                  </a:lnTo>
                  <a:lnTo>
                    <a:pt x="29128" y="16469"/>
                  </a:lnTo>
                  <a:lnTo>
                    <a:pt x="30891" y="16953"/>
                  </a:lnTo>
                  <a:lnTo>
                    <a:pt x="32712" y="17408"/>
                  </a:lnTo>
                  <a:lnTo>
                    <a:pt x="34617" y="17891"/>
                  </a:lnTo>
                  <a:lnTo>
                    <a:pt x="36580" y="18318"/>
                  </a:lnTo>
                  <a:lnTo>
                    <a:pt x="38628" y="18773"/>
                  </a:lnTo>
                  <a:lnTo>
                    <a:pt x="40733" y="19171"/>
                  </a:lnTo>
                  <a:lnTo>
                    <a:pt x="42923" y="19598"/>
                  </a:lnTo>
                  <a:lnTo>
                    <a:pt x="45199" y="19968"/>
                  </a:lnTo>
                  <a:lnTo>
                    <a:pt x="47531" y="20366"/>
                  </a:lnTo>
                  <a:lnTo>
                    <a:pt x="49921" y="20707"/>
                  </a:lnTo>
                  <a:lnTo>
                    <a:pt x="52424" y="21049"/>
                  </a:lnTo>
                  <a:lnTo>
                    <a:pt x="54984" y="21362"/>
                  </a:lnTo>
                  <a:lnTo>
                    <a:pt x="57629" y="21674"/>
                  </a:lnTo>
                  <a:lnTo>
                    <a:pt x="60360" y="21959"/>
                  </a:lnTo>
                  <a:lnTo>
                    <a:pt x="63176" y="22215"/>
                  </a:lnTo>
                  <a:lnTo>
                    <a:pt x="66049" y="22442"/>
                  </a:lnTo>
                  <a:lnTo>
                    <a:pt x="69064" y="22670"/>
                  </a:lnTo>
                  <a:lnTo>
                    <a:pt x="72136" y="22869"/>
                  </a:lnTo>
                  <a:lnTo>
                    <a:pt x="73701" y="22955"/>
                  </a:lnTo>
                  <a:lnTo>
                    <a:pt x="75265" y="23040"/>
                  </a:lnTo>
                  <a:lnTo>
                    <a:pt x="76915" y="23097"/>
                  </a:lnTo>
                  <a:lnTo>
                    <a:pt x="78536" y="23182"/>
                  </a:lnTo>
                  <a:lnTo>
                    <a:pt x="80186" y="23239"/>
                  </a:lnTo>
                  <a:lnTo>
                    <a:pt x="81864" y="23296"/>
                  </a:lnTo>
                  <a:lnTo>
                    <a:pt x="81864" y="23296"/>
                  </a:lnTo>
                  <a:lnTo>
                    <a:pt x="81864" y="23296"/>
                  </a:lnTo>
                </a:path>
              </a:pathLst>
            </a:custGeom>
            <a:solidFill>
              <a:srgbClr val="021741">
                <a:alpha val="20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3082" name=""/>
            <p:cNvSpPr/>
            <p:nvPr/>
          </p:nvSpPr>
          <p:spPr>
            <a:xfrm>
              <a:off x="0" y="4189698"/>
              <a:ext cx="1348417" cy="2668247"/>
            </a:xfrm>
            <a:custGeom>
              <a:avLst/>
              <a:gd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150" h="47788">
                  <a:moveTo>
                    <a:pt x="0" y="0"/>
                  </a:moveTo>
                  <a:lnTo>
                    <a:pt x="0" y="47703"/>
                  </a:lnTo>
                  <a:lnTo>
                    <a:pt x="24150" y="47788"/>
                  </a:lnTo>
                  <a:lnTo>
                    <a:pt x="24150" y="47788"/>
                  </a:lnTo>
                  <a:lnTo>
                    <a:pt x="23894" y="47703"/>
                  </a:lnTo>
                  <a:lnTo>
                    <a:pt x="23609" y="47589"/>
                  </a:lnTo>
                  <a:lnTo>
                    <a:pt x="23211" y="47447"/>
                  </a:lnTo>
                  <a:lnTo>
                    <a:pt x="22699" y="47247"/>
                  </a:lnTo>
                  <a:lnTo>
                    <a:pt x="22102" y="46963"/>
                  </a:lnTo>
                  <a:lnTo>
                    <a:pt x="21447" y="46622"/>
                  </a:lnTo>
                  <a:lnTo>
                    <a:pt x="20679" y="46223"/>
                  </a:lnTo>
                  <a:lnTo>
                    <a:pt x="20281" y="45996"/>
                  </a:lnTo>
                  <a:lnTo>
                    <a:pt x="19855" y="45740"/>
                  </a:lnTo>
                  <a:lnTo>
                    <a:pt x="19428" y="45484"/>
                  </a:lnTo>
                  <a:lnTo>
                    <a:pt x="18973" y="45171"/>
                  </a:lnTo>
                  <a:lnTo>
                    <a:pt x="18518" y="44858"/>
                  </a:lnTo>
                  <a:lnTo>
                    <a:pt x="18062" y="44517"/>
                  </a:lnTo>
                  <a:lnTo>
                    <a:pt x="17579" y="44147"/>
                  </a:lnTo>
                  <a:lnTo>
                    <a:pt x="17067" y="43749"/>
                  </a:lnTo>
                  <a:lnTo>
                    <a:pt x="16583" y="43350"/>
                  </a:lnTo>
                  <a:lnTo>
                    <a:pt x="16071" y="42895"/>
                  </a:lnTo>
                  <a:lnTo>
                    <a:pt x="15559" y="42440"/>
                  </a:lnTo>
                  <a:lnTo>
                    <a:pt x="15019" y="41957"/>
                  </a:lnTo>
                  <a:lnTo>
                    <a:pt x="14507" y="41416"/>
                  </a:lnTo>
                  <a:lnTo>
                    <a:pt x="13966" y="40876"/>
                  </a:lnTo>
                  <a:lnTo>
                    <a:pt x="13426" y="40278"/>
                  </a:lnTo>
                  <a:lnTo>
                    <a:pt x="12886" y="39681"/>
                  </a:lnTo>
                  <a:lnTo>
                    <a:pt x="12345" y="39027"/>
                  </a:lnTo>
                  <a:lnTo>
                    <a:pt x="11805" y="38373"/>
                  </a:lnTo>
                  <a:lnTo>
                    <a:pt x="11264" y="37661"/>
                  </a:lnTo>
                  <a:lnTo>
                    <a:pt x="10724" y="36922"/>
                  </a:lnTo>
                  <a:lnTo>
                    <a:pt x="10183" y="36154"/>
                  </a:lnTo>
                  <a:lnTo>
                    <a:pt x="9643" y="35357"/>
                  </a:lnTo>
                  <a:lnTo>
                    <a:pt x="9102" y="34504"/>
                  </a:lnTo>
                  <a:lnTo>
                    <a:pt x="8590" y="33622"/>
                  </a:lnTo>
                  <a:lnTo>
                    <a:pt x="8050" y="32712"/>
                  </a:lnTo>
                  <a:lnTo>
                    <a:pt x="7538" y="31773"/>
                  </a:lnTo>
                  <a:lnTo>
                    <a:pt x="7054" y="30778"/>
                  </a:lnTo>
                  <a:lnTo>
                    <a:pt x="6542" y="29754"/>
                  </a:lnTo>
                  <a:lnTo>
                    <a:pt x="6059" y="28673"/>
                  </a:lnTo>
                  <a:lnTo>
                    <a:pt x="5575" y="27564"/>
                  </a:lnTo>
                  <a:lnTo>
                    <a:pt x="5120" y="26426"/>
                  </a:lnTo>
                  <a:lnTo>
                    <a:pt x="4665" y="25231"/>
                  </a:lnTo>
                  <a:lnTo>
                    <a:pt x="4238" y="24008"/>
                  </a:lnTo>
                  <a:lnTo>
                    <a:pt x="3812" y="22728"/>
                  </a:lnTo>
                  <a:lnTo>
                    <a:pt x="3413" y="21419"/>
                  </a:lnTo>
                  <a:lnTo>
                    <a:pt x="3015" y="20054"/>
                  </a:lnTo>
                  <a:lnTo>
                    <a:pt x="2645" y="18660"/>
                  </a:lnTo>
                  <a:lnTo>
                    <a:pt x="2304" y="17181"/>
                  </a:lnTo>
                  <a:lnTo>
                    <a:pt x="1963" y="15702"/>
                  </a:lnTo>
                  <a:lnTo>
                    <a:pt x="1650" y="14138"/>
                  </a:lnTo>
                  <a:lnTo>
                    <a:pt x="1365" y="12545"/>
                  </a:lnTo>
                  <a:lnTo>
                    <a:pt x="1081" y="10895"/>
                  </a:lnTo>
                  <a:lnTo>
                    <a:pt x="853" y="9217"/>
                  </a:lnTo>
                  <a:lnTo>
                    <a:pt x="626" y="7481"/>
                  </a:lnTo>
                  <a:lnTo>
                    <a:pt x="427" y="5689"/>
                  </a:lnTo>
                  <a:lnTo>
                    <a:pt x="341" y="4779"/>
                  </a:lnTo>
                  <a:lnTo>
                    <a:pt x="256" y="3869"/>
                  </a:lnTo>
                  <a:lnTo>
                    <a:pt x="171" y="2902"/>
                  </a:lnTo>
                  <a:lnTo>
                    <a:pt x="114" y="1963"/>
                  </a:lnTo>
                  <a:lnTo>
                    <a:pt x="28" y="9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84aa1">
                <a:alpha val="20000"/>
              </a:srgbClr>
            </a:solidFill>
            <a:ln w="9525" cap="flat" cmpd="sng" algn="ctr">
              <a:noFill/>
              <a:prstDash val="solid"/>
              <a:round/>
            </a:ln>
          </p:spPr>
        </p:sp>
      </p:grpSp>
      <p:grpSp>
        <p:nvGrpSpPr>
          <p:cNvPr id="3083" name="Group 3"/>
          <p:cNvGrpSpPr/>
          <p:nvPr/>
        </p:nvGrpSpPr>
        <p:grpSpPr>
          <a:xfrm rot="0">
            <a:off x="10941279" y="150866"/>
            <a:ext cx="951319" cy="1707325"/>
            <a:chOff x="10941279" y="150866"/>
            <a:chExt cx="951319" cy="1707325"/>
          </a:xfrm>
        </p:grpSpPr>
        <p:sp>
          <p:nvSpPr>
            <p:cNvPr id="3084" name=""/>
            <p:cNvSpPr/>
            <p:nvPr/>
          </p:nvSpPr>
          <p:spPr>
            <a:xfrm>
              <a:off x="11254123" y="1713690"/>
              <a:ext cx="142937" cy="144501"/>
            </a:xfrm>
            <a:prstGeom prst="ellipse">
              <a:avLst/>
            </a:prstGeom>
            <a:solidFill>
              <a:srgbClr val="deebfd">
                <a:alpha val="82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3085" name=""/>
            <p:cNvSpPr/>
            <p:nvPr/>
          </p:nvSpPr>
          <p:spPr>
            <a:xfrm>
              <a:off x="10941279" y="959302"/>
              <a:ext cx="403408" cy="403408"/>
            </a:xfrm>
            <a:prstGeom prst="ellipse">
              <a:avLst/>
            </a:prstGeom>
            <a:solidFill>
              <a:srgbClr val="5b9ef7">
                <a:alpha val="29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3086" name=""/>
            <p:cNvSpPr/>
            <p:nvPr/>
          </p:nvSpPr>
          <p:spPr>
            <a:xfrm>
              <a:off x="11331957" y="1167344"/>
              <a:ext cx="524124" cy="525687"/>
            </a:xfrm>
            <a:prstGeom prst="ellipse">
              <a:avLst/>
            </a:prstGeom>
            <a:solidFill>
              <a:srgbClr val="267ff3">
                <a:alpha val="35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3087" name=""/>
            <p:cNvSpPr/>
            <p:nvPr/>
          </p:nvSpPr>
          <p:spPr>
            <a:xfrm>
              <a:off x="11344688" y="824293"/>
              <a:ext cx="235009" cy="236629"/>
            </a:xfrm>
            <a:prstGeom prst="ellipse">
              <a:avLst/>
            </a:prstGeom>
            <a:solidFill>
              <a:srgbClr val="267ff3">
                <a:alpha val="70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3088" name=""/>
            <p:cNvSpPr/>
            <p:nvPr/>
          </p:nvSpPr>
          <p:spPr>
            <a:xfrm>
              <a:off x="10941279" y="150866"/>
              <a:ext cx="630490" cy="632109"/>
            </a:xfrm>
            <a:prstGeom prst="ellipse">
              <a:avLst/>
            </a:prstGeom>
            <a:solidFill>
              <a:srgbClr val="87e2ff">
                <a:alpha val="36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3092" name=""/>
            <p:cNvSpPr/>
            <p:nvPr/>
          </p:nvSpPr>
          <p:spPr>
            <a:xfrm>
              <a:off x="11655969" y="196930"/>
              <a:ext cx="236629" cy="235065"/>
            </a:xfrm>
            <a:prstGeom prst="ellipse">
              <a:avLst/>
            </a:prstGeom>
            <a:solidFill>
              <a:srgbClr val="5b9ef7">
                <a:alpha val="65000"/>
              </a:srgbClr>
            </a:solidFill>
            <a:ln w="9525" cap="flat" cmpd="sng" algn="ctr">
              <a:noFill/>
              <a:prstDash val="solid"/>
              <a:round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idx="0"/>
          </p:nvPr>
        </p:nvSpPr>
        <p:spPr>
          <a:xfrm>
            <a:off x="609559" y="274635"/>
            <a:ext cx="10972082" cy="1142991"/>
          </a:xfrm>
          <a:prstGeom prst="rect">
            <a:avLst/>
          </a:prstGeom>
        </p:spPr>
        <p:txBody>
          <a:bodyPr vert="horz" lIns="91440" tIns="45720" rIns="91440" bIns="45720" anchor="ctr">
            <a:normAutofit lnSpcReduction="0"/>
          </a:bodyPr>
          <a:lstStyle/>
          <a:p>
            <a:pPr lvl="0">
              <a:defRPr lang="en-US" altLang="en-GB"/>
            </a:pPr>
            <a:r>
              <a:rPr lang="ko-KR" altLang="en-US"/>
              <a:t>Double tap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59" y="1600187"/>
            <a:ext cx="10972082" cy="4525927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>
              <a:defRPr lang="en-US" altLang="en-GB"/>
            </a:pPr>
            <a:r>
              <a:rPr lang="ko-KR" altLang="en-US"/>
              <a:t>Double tap to edit Master text styles</a:t>
            </a:r>
            <a:endParaRPr lang="ko-KR" altLang="en-US"/>
          </a:p>
          <a:p>
            <a:pPr lvl="1">
              <a:defRPr lang="en-US" altLang="en-GB"/>
            </a:pPr>
            <a:r>
              <a:rPr lang="ko-KR" altLang="en-US"/>
              <a:t>Second level</a:t>
            </a:r>
            <a:endParaRPr lang="ko-KR" altLang="en-US"/>
          </a:p>
          <a:p>
            <a:pPr lvl="2">
              <a:defRPr lang="en-US" altLang="en-GB"/>
            </a:pPr>
            <a:r>
              <a:rPr lang="ko-KR" altLang="en-US"/>
              <a:t>Third level</a:t>
            </a:r>
            <a:endParaRPr lang="ko-KR" altLang="en-US"/>
          </a:p>
          <a:p>
            <a:pPr lvl="3">
              <a:defRPr lang="en-US" altLang="en-GB"/>
            </a:pPr>
            <a:r>
              <a:rPr lang="ko-KR" altLang="en-US"/>
              <a:t>Fourth level</a:t>
            </a:r>
            <a:endParaRPr lang="ko-KR" altLang="en-US"/>
          </a:p>
          <a:p>
            <a:pPr lvl="4">
              <a:defRPr lang="en-US" altLang="en-GB"/>
            </a:pPr>
            <a:r>
              <a:rPr lang="ko-KR" altLang="en-US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59" y="6356300"/>
            <a:ext cx="2844613" cy="365122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en-US" altLang="en-GB"/>
            </a:pPr>
            <a:fld id="{D422D86A-5F52-4165-8473-F1B836277586}" type="datetime1">
              <a:rPr lang="ko-KR" altLang="en-US"/>
              <a:pPr lvl="0">
                <a:defRPr lang="en-US" altLang="en-GB"/>
              </a:pPr>
              <a:t>2020-05-01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327" y="6356300"/>
            <a:ext cx="3860547" cy="365122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en-US" altLang="en-GB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029" y="6356300"/>
            <a:ext cx="2844613" cy="365122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en-US" altLang="en-GB"/>
            </a:pPr>
            <a:fld id="{AD22CD3B-FDDF-4998-970C-76E6E0BEC65F}" type="slidenum">
              <a:rPr lang="ko-KR" altLang="en-US"/>
              <a:pPr lvl="0">
                <a:defRPr lang="en-US" altLang="en-GB"/>
              </a:pPr>
              <a:t>‹#›</a:t>
            </a:fld>
            <a:endParaRPr lang="ko-KR" altLang="en-US"/>
          </a:p>
        </p:txBody>
      </p:sp>
      <p:grpSp>
        <p:nvGrpSpPr>
          <p:cNvPr id="4100" name="Group 1"/>
          <p:cNvGrpSpPr/>
          <p:nvPr/>
        </p:nvGrpSpPr>
        <p:grpSpPr>
          <a:xfrm rot="0">
            <a:off x="4672560" y="-49190"/>
            <a:ext cx="7536119" cy="6907137"/>
            <a:chOff x="4672560" y="-49190"/>
            <a:chExt cx="7536119" cy="6907137"/>
          </a:xfrm>
        </p:grpSpPr>
        <p:sp>
          <p:nvSpPr>
            <p:cNvPr id="4101" name=""/>
            <p:cNvSpPr/>
            <p:nvPr/>
          </p:nvSpPr>
          <p:spPr>
            <a:xfrm rot="21600000">
              <a:off x="4672560" y="-11055"/>
              <a:ext cx="7536119" cy="6869002"/>
            </a:xfrm>
            <a:custGeom>
              <a:avLst/>
              <a:gd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4971" h="123023">
                  <a:moveTo>
                    <a:pt x="117847" y="0"/>
                  </a:moveTo>
                  <a:lnTo>
                    <a:pt x="117847" y="0"/>
                  </a:lnTo>
                  <a:lnTo>
                    <a:pt x="117733" y="1279"/>
                  </a:lnTo>
                  <a:lnTo>
                    <a:pt x="117534" y="2872"/>
                  </a:lnTo>
                  <a:lnTo>
                    <a:pt x="117249" y="5005"/>
                  </a:lnTo>
                  <a:lnTo>
                    <a:pt x="116851" y="7707"/>
                  </a:lnTo>
                  <a:lnTo>
                    <a:pt x="116311" y="10836"/>
                  </a:lnTo>
                  <a:lnTo>
                    <a:pt x="115628" y="14420"/>
                  </a:lnTo>
                  <a:lnTo>
                    <a:pt x="115230" y="16355"/>
                  </a:lnTo>
                  <a:lnTo>
                    <a:pt x="114803" y="18403"/>
                  </a:lnTo>
                  <a:lnTo>
                    <a:pt x="114291" y="20508"/>
                  </a:lnTo>
                  <a:lnTo>
                    <a:pt x="113751" y="22726"/>
                  </a:lnTo>
                  <a:lnTo>
                    <a:pt x="113153" y="25030"/>
                  </a:lnTo>
                  <a:lnTo>
                    <a:pt x="112499" y="27391"/>
                  </a:lnTo>
                  <a:lnTo>
                    <a:pt x="111816" y="29809"/>
                  </a:lnTo>
                  <a:lnTo>
                    <a:pt x="111077" y="32284"/>
                  </a:lnTo>
                  <a:lnTo>
                    <a:pt x="110224" y="34815"/>
                  </a:lnTo>
                  <a:lnTo>
                    <a:pt x="109313" y="37404"/>
                  </a:lnTo>
                  <a:lnTo>
                    <a:pt x="108403" y="40049"/>
                  </a:lnTo>
                  <a:lnTo>
                    <a:pt x="107407" y="42780"/>
                  </a:lnTo>
                  <a:lnTo>
                    <a:pt x="106327" y="45454"/>
                  </a:lnTo>
                  <a:lnTo>
                    <a:pt x="105189" y="48213"/>
                  </a:lnTo>
                  <a:lnTo>
                    <a:pt x="103937" y="50972"/>
                  </a:lnTo>
                  <a:lnTo>
                    <a:pt x="102686" y="53788"/>
                  </a:lnTo>
                  <a:lnTo>
                    <a:pt x="101292" y="56604"/>
                  </a:lnTo>
                  <a:lnTo>
                    <a:pt x="99841" y="59392"/>
                  </a:lnTo>
                  <a:lnTo>
                    <a:pt x="98334" y="62236"/>
                  </a:lnTo>
                  <a:lnTo>
                    <a:pt x="96769" y="65081"/>
                  </a:lnTo>
                  <a:lnTo>
                    <a:pt x="95034" y="67868"/>
                  </a:lnTo>
                  <a:lnTo>
                    <a:pt x="93270" y="70656"/>
                  </a:lnTo>
                  <a:lnTo>
                    <a:pt x="91421" y="73443"/>
                  </a:lnTo>
                  <a:lnTo>
                    <a:pt x="89459" y="76203"/>
                  </a:lnTo>
                  <a:lnTo>
                    <a:pt x="87411" y="78933"/>
                  </a:lnTo>
                  <a:lnTo>
                    <a:pt x="85277" y="81636"/>
                  </a:lnTo>
                  <a:lnTo>
                    <a:pt x="84140" y="83001"/>
                  </a:lnTo>
                  <a:lnTo>
                    <a:pt x="83030" y="84309"/>
                  </a:lnTo>
                  <a:lnTo>
                    <a:pt x="81892" y="85646"/>
                  </a:lnTo>
                  <a:lnTo>
                    <a:pt x="80698" y="86926"/>
                  </a:lnTo>
                  <a:lnTo>
                    <a:pt x="79475" y="88235"/>
                  </a:lnTo>
                  <a:lnTo>
                    <a:pt x="78223" y="89486"/>
                  </a:lnTo>
                  <a:lnTo>
                    <a:pt x="77000" y="90766"/>
                  </a:lnTo>
                  <a:lnTo>
                    <a:pt x="75720" y="92018"/>
                  </a:lnTo>
                  <a:lnTo>
                    <a:pt x="74411" y="93241"/>
                  </a:lnTo>
                  <a:lnTo>
                    <a:pt x="73075" y="94493"/>
                  </a:lnTo>
                  <a:lnTo>
                    <a:pt x="71681" y="95687"/>
                  </a:lnTo>
                  <a:lnTo>
                    <a:pt x="70344" y="96854"/>
                  </a:lnTo>
                  <a:lnTo>
                    <a:pt x="68893" y="98020"/>
                  </a:lnTo>
                  <a:lnTo>
                    <a:pt x="67442" y="99186"/>
                  </a:lnTo>
                  <a:lnTo>
                    <a:pt x="65992" y="100324"/>
                  </a:lnTo>
                  <a:lnTo>
                    <a:pt x="64456" y="101433"/>
                  </a:lnTo>
                  <a:lnTo>
                    <a:pt x="62948" y="102543"/>
                  </a:lnTo>
                  <a:lnTo>
                    <a:pt x="61412" y="103623"/>
                  </a:lnTo>
                  <a:lnTo>
                    <a:pt x="59791" y="104704"/>
                  </a:lnTo>
                  <a:lnTo>
                    <a:pt x="58226" y="105728"/>
                  </a:lnTo>
                  <a:lnTo>
                    <a:pt x="56548" y="106724"/>
                  </a:lnTo>
                  <a:lnTo>
                    <a:pt x="54870" y="107720"/>
                  </a:lnTo>
                  <a:lnTo>
                    <a:pt x="53192" y="108658"/>
                  </a:lnTo>
                  <a:lnTo>
                    <a:pt x="51400" y="109625"/>
                  </a:lnTo>
                  <a:lnTo>
                    <a:pt x="49664" y="110536"/>
                  </a:lnTo>
                  <a:lnTo>
                    <a:pt x="47872" y="111389"/>
                  </a:lnTo>
                  <a:lnTo>
                    <a:pt x="46023" y="112242"/>
                  </a:lnTo>
                  <a:lnTo>
                    <a:pt x="44175" y="113067"/>
                  </a:lnTo>
                  <a:lnTo>
                    <a:pt x="42297" y="113892"/>
                  </a:lnTo>
                  <a:lnTo>
                    <a:pt x="40363" y="114660"/>
                  </a:lnTo>
                  <a:lnTo>
                    <a:pt x="38400" y="115400"/>
                  </a:lnTo>
                  <a:lnTo>
                    <a:pt x="36438" y="116139"/>
                  </a:lnTo>
                  <a:lnTo>
                    <a:pt x="34418" y="116822"/>
                  </a:lnTo>
                  <a:lnTo>
                    <a:pt x="32342" y="117476"/>
                  </a:lnTo>
                  <a:lnTo>
                    <a:pt x="30293" y="118073"/>
                  </a:lnTo>
                  <a:lnTo>
                    <a:pt x="28160" y="118671"/>
                  </a:lnTo>
                  <a:lnTo>
                    <a:pt x="25970" y="119240"/>
                  </a:lnTo>
                  <a:lnTo>
                    <a:pt x="23808" y="119752"/>
                  </a:lnTo>
                  <a:lnTo>
                    <a:pt x="21561" y="120235"/>
                  </a:lnTo>
                  <a:lnTo>
                    <a:pt x="19342" y="120719"/>
                  </a:lnTo>
                  <a:lnTo>
                    <a:pt x="17038" y="121145"/>
                  </a:lnTo>
                  <a:lnTo>
                    <a:pt x="14706" y="121487"/>
                  </a:lnTo>
                  <a:lnTo>
                    <a:pt x="12373" y="121828"/>
                  </a:lnTo>
                  <a:lnTo>
                    <a:pt x="9955" y="122141"/>
                  </a:lnTo>
                  <a:lnTo>
                    <a:pt x="7538" y="122454"/>
                  </a:lnTo>
                  <a:lnTo>
                    <a:pt x="5063" y="122682"/>
                  </a:lnTo>
                  <a:lnTo>
                    <a:pt x="2560" y="122852"/>
                  </a:lnTo>
                  <a:lnTo>
                    <a:pt x="0" y="123023"/>
                  </a:lnTo>
                  <a:lnTo>
                    <a:pt x="134971" y="123023"/>
                  </a:lnTo>
                  <a:lnTo>
                    <a:pt x="134715" y="171"/>
                  </a:lnTo>
                  <a:lnTo>
                    <a:pt x="117847" y="0"/>
                  </a:lnTo>
                </a:path>
              </a:pathLst>
            </a:custGeom>
            <a:solidFill>
              <a:srgbClr val="052a5b">
                <a:alpha val="14000"/>
              </a:srgbClr>
            </a:solidFill>
            <a:ln w="9525" cap="flat" cmpd="sng" algn="ctr">
              <a:noFill/>
              <a:prstDash val="solid"/>
              <a:round/>
            </a:ln>
            <a:effectLst>
              <a:outerShdw blurRad="50800" algn="br">
                <a:srgbClr val="000000">
                  <a:alpha val="40000"/>
                </a:srgbClr>
              </a:outerShdw>
            </a:effectLst>
          </p:spPr>
        </p:sp>
        <p:sp>
          <p:nvSpPr>
            <p:cNvPr id="4102" name=""/>
            <p:cNvSpPr/>
            <p:nvPr/>
          </p:nvSpPr>
          <p:spPr>
            <a:xfrm rot="21600000">
              <a:off x="6271901" y="-49190"/>
              <a:ext cx="5919303" cy="6907137"/>
            </a:xfrm>
            <a:custGeom>
              <a:avLst/>
              <a:gd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6014" h="123706">
                  <a:moveTo>
                    <a:pt x="106014" y="0"/>
                  </a:moveTo>
                  <a:lnTo>
                    <a:pt x="106014" y="0"/>
                  </a:lnTo>
                  <a:lnTo>
                    <a:pt x="105786" y="2474"/>
                  </a:lnTo>
                  <a:lnTo>
                    <a:pt x="105502" y="5006"/>
                  </a:lnTo>
                  <a:lnTo>
                    <a:pt x="105217" y="7480"/>
                  </a:lnTo>
                  <a:lnTo>
                    <a:pt x="104876" y="9926"/>
                  </a:lnTo>
                  <a:lnTo>
                    <a:pt x="104563" y="12316"/>
                  </a:lnTo>
                  <a:lnTo>
                    <a:pt x="104136" y="14705"/>
                  </a:lnTo>
                  <a:lnTo>
                    <a:pt x="103283" y="19313"/>
                  </a:lnTo>
                  <a:lnTo>
                    <a:pt x="102287" y="23836"/>
                  </a:lnTo>
                  <a:lnTo>
                    <a:pt x="101206" y="28216"/>
                  </a:lnTo>
                  <a:lnTo>
                    <a:pt x="99983" y="32455"/>
                  </a:lnTo>
                  <a:lnTo>
                    <a:pt x="98732" y="36579"/>
                  </a:lnTo>
                  <a:lnTo>
                    <a:pt x="97338" y="40590"/>
                  </a:lnTo>
                  <a:lnTo>
                    <a:pt x="95887" y="44487"/>
                  </a:lnTo>
                  <a:lnTo>
                    <a:pt x="94351" y="48242"/>
                  </a:lnTo>
                  <a:lnTo>
                    <a:pt x="92701" y="51911"/>
                  </a:lnTo>
                  <a:lnTo>
                    <a:pt x="90966" y="55438"/>
                  </a:lnTo>
                  <a:lnTo>
                    <a:pt x="89203" y="58823"/>
                  </a:lnTo>
                  <a:lnTo>
                    <a:pt x="87325" y="62151"/>
                  </a:lnTo>
                  <a:lnTo>
                    <a:pt x="85448" y="65309"/>
                  </a:lnTo>
                  <a:lnTo>
                    <a:pt x="83457" y="68381"/>
                  </a:lnTo>
                  <a:lnTo>
                    <a:pt x="81437" y="71396"/>
                  </a:lnTo>
                  <a:lnTo>
                    <a:pt x="79332" y="74240"/>
                  </a:lnTo>
                  <a:lnTo>
                    <a:pt x="77199" y="76999"/>
                  </a:lnTo>
                  <a:lnTo>
                    <a:pt x="75066" y="79673"/>
                  </a:lnTo>
                  <a:lnTo>
                    <a:pt x="72790" y="82205"/>
                  </a:lnTo>
                  <a:lnTo>
                    <a:pt x="70571" y="84708"/>
                  </a:lnTo>
                  <a:lnTo>
                    <a:pt x="68267" y="87069"/>
                  </a:lnTo>
                  <a:lnTo>
                    <a:pt x="65935" y="89316"/>
                  </a:lnTo>
                  <a:lnTo>
                    <a:pt x="63659" y="91506"/>
                  </a:lnTo>
                  <a:lnTo>
                    <a:pt x="61327" y="93583"/>
                  </a:lnTo>
                  <a:lnTo>
                    <a:pt x="58909" y="95602"/>
                  </a:lnTo>
                  <a:lnTo>
                    <a:pt x="56576" y="97508"/>
                  </a:lnTo>
                  <a:lnTo>
                    <a:pt x="54159" y="99329"/>
                  </a:lnTo>
                  <a:lnTo>
                    <a:pt x="51826" y="101064"/>
                  </a:lnTo>
                  <a:lnTo>
                    <a:pt x="49437" y="102714"/>
                  </a:lnTo>
                  <a:lnTo>
                    <a:pt x="47104" y="104335"/>
                  </a:lnTo>
                  <a:lnTo>
                    <a:pt x="44687" y="105814"/>
                  </a:lnTo>
                  <a:lnTo>
                    <a:pt x="42354" y="107265"/>
                  </a:lnTo>
                  <a:lnTo>
                    <a:pt x="40050" y="108602"/>
                  </a:lnTo>
                  <a:lnTo>
                    <a:pt x="37718" y="109882"/>
                  </a:lnTo>
                  <a:lnTo>
                    <a:pt x="35470" y="111048"/>
                  </a:lnTo>
                  <a:lnTo>
                    <a:pt x="33223" y="112271"/>
                  </a:lnTo>
                  <a:lnTo>
                    <a:pt x="31033" y="113295"/>
                  </a:lnTo>
                  <a:lnTo>
                    <a:pt x="28843" y="114319"/>
                  </a:lnTo>
                  <a:lnTo>
                    <a:pt x="26738" y="115229"/>
                  </a:lnTo>
                  <a:lnTo>
                    <a:pt x="24690" y="116168"/>
                  </a:lnTo>
                  <a:lnTo>
                    <a:pt x="22670" y="116964"/>
                  </a:lnTo>
                  <a:lnTo>
                    <a:pt x="20679" y="117732"/>
                  </a:lnTo>
                  <a:lnTo>
                    <a:pt x="18802" y="118415"/>
                  </a:lnTo>
                  <a:lnTo>
                    <a:pt x="16953" y="119069"/>
                  </a:lnTo>
                  <a:lnTo>
                    <a:pt x="15189" y="119695"/>
                  </a:lnTo>
                  <a:lnTo>
                    <a:pt x="11918" y="120748"/>
                  </a:lnTo>
                  <a:lnTo>
                    <a:pt x="8988" y="121601"/>
                  </a:lnTo>
                  <a:lnTo>
                    <a:pt x="6343" y="122284"/>
                  </a:lnTo>
                  <a:lnTo>
                    <a:pt x="4181" y="122852"/>
                  </a:lnTo>
                  <a:lnTo>
                    <a:pt x="2389" y="123251"/>
                  </a:lnTo>
                  <a:lnTo>
                    <a:pt x="1081" y="123507"/>
                  </a:lnTo>
                  <a:lnTo>
                    <a:pt x="0" y="123706"/>
                  </a:lnTo>
                  <a:lnTo>
                    <a:pt x="106014" y="123507"/>
                  </a:lnTo>
                  <a:lnTo>
                    <a:pt x="106014" y="0"/>
                  </a:lnTo>
                </a:path>
              </a:pathLst>
            </a:custGeom>
            <a:solidFill>
              <a:srgbClr val="267ff3">
                <a:alpha val="90000"/>
              </a:srgbClr>
            </a:solidFill>
            <a:ln w="9525" cap="flat" cmpd="sng" algn="ctr">
              <a:noFill/>
              <a:prstDash val="solid"/>
              <a:round/>
            </a:ln>
            <a:effectLst>
              <a:outerShdw blurRad="50800" algn="br">
                <a:srgbClr val="000000">
                  <a:alpha val="40000"/>
                </a:srgbClr>
              </a:outerShdw>
            </a:effectLst>
          </p:spPr>
        </p:sp>
        <p:sp>
          <p:nvSpPr>
            <p:cNvPr id="4103" name=""/>
            <p:cNvSpPr/>
            <p:nvPr/>
          </p:nvSpPr>
          <p:spPr>
            <a:xfrm rot="21600000">
              <a:off x="8390564" y="-11055"/>
              <a:ext cx="3818116" cy="6869002"/>
            </a:xfrm>
            <a:custGeom>
              <a:avLst/>
              <a:gd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8382" h="123023">
                  <a:moveTo>
                    <a:pt x="53988" y="0"/>
                  </a:moveTo>
                  <a:lnTo>
                    <a:pt x="53988" y="0"/>
                  </a:lnTo>
                  <a:lnTo>
                    <a:pt x="53932" y="994"/>
                  </a:lnTo>
                  <a:lnTo>
                    <a:pt x="53732" y="3981"/>
                  </a:lnTo>
                  <a:lnTo>
                    <a:pt x="53334" y="8675"/>
                  </a:lnTo>
                  <a:lnTo>
                    <a:pt x="53050" y="11633"/>
                  </a:lnTo>
                  <a:lnTo>
                    <a:pt x="52623" y="14847"/>
                  </a:lnTo>
                  <a:lnTo>
                    <a:pt x="52196" y="18431"/>
                  </a:lnTo>
                  <a:lnTo>
                    <a:pt x="51628" y="22357"/>
                  </a:lnTo>
                  <a:lnTo>
                    <a:pt x="51002" y="26453"/>
                  </a:lnTo>
                  <a:lnTo>
                    <a:pt x="50234" y="30805"/>
                  </a:lnTo>
                  <a:lnTo>
                    <a:pt x="49323" y="35384"/>
                  </a:lnTo>
                  <a:lnTo>
                    <a:pt x="48356" y="40135"/>
                  </a:lnTo>
                  <a:lnTo>
                    <a:pt x="47219" y="45027"/>
                  </a:lnTo>
                  <a:lnTo>
                    <a:pt x="46564" y="47502"/>
                  </a:lnTo>
                  <a:lnTo>
                    <a:pt x="45939" y="50005"/>
                  </a:lnTo>
                  <a:lnTo>
                    <a:pt x="45256" y="52537"/>
                  </a:lnTo>
                  <a:lnTo>
                    <a:pt x="44516" y="55097"/>
                  </a:lnTo>
                  <a:lnTo>
                    <a:pt x="43748" y="57685"/>
                  </a:lnTo>
                  <a:lnTo>
                    <a:pt x="42923" y="60217"/>
                  </a:lnTo>
                  <a:lnTo>
                    <a:pt x="42098" y="62834"/>
                  </a:lnTo>
                  <a:lnTo>
                    <a:pt x="41160" y="65479"/>
                  </a:lnTo>
                  <a:lnTo>
                    <a:pt x="40250" y="68067"/>
                  </a:lnTo>
                  <a:lnTo>
                    <a:pt x="39282" y="70656"/>
                  </a:lnTo>
                  <a:lnTo>
                    <a:pt x="38258" y="73244"/>
                  </a:lnTo>
                  <a:lnTo>
                    <a:pt x="37178" y="75776"/>
                  </a:lnTo>
                  <a:lnTo>
                    <a:pt x="36068" y="78364"/>
                  </a:lnTo>
                  <a:lnTo>
                    <a:pt x="34930" y="80924"/>
                  </a:lnTo>
                  <a:lnTo>
                    <a:pt x="33707" y="83456"/>
                  </a:lnTo>
                  <a:lnTo>
                    <a:pt x="32427" y="85959"/>
                  </a:lnTo>
                  <a:lnTo>
                    <a:pt x="31119" y="88462"/>
                  </a:lnTo>
                  <a:lnTo>
                    <a:pt x="29697" y="90852"/>
                  </a:lnTo>
                  <a:lnTo>
                    <a:pt x="28303" y="93270"/>
                  </a:lnTo>
                  <a:lnTo>
                    <a:pt x="26852" y="95659"/>
                  </a:lnTo>
                  <a:lnTo>
                    <a:pt x="25288" y="97991"/>
                  </a:lnTo>
                  <a:lnTo>
                    <a:pt x="23752" y="100267"/>
                  </a:lnTo>
                  <a:lnTo>
                    <a:pt x="22073" y="102543"/>
                  </a:lnTo>
                  <a:lnTo>
                    <a:pt x="20395" y="104733"/>
                  </a:lnTo>
                  <a:lnTo>
                    <a:pt x="18660" y="106866"/>
                  </a:lnTo>
                  <a:lnTo>
                    <a:pt x="16811" y="108943"/>
                  </a:lnTo>
                  <a:lnTo>
                    <a:pt x="14934" y="110962"/>
                  </a:lnTo>
                  <a:lnTo>
                    <a:pt x="13028" y="112896"/>
                  </a:lnTo>
                  <a:lnTo>
                    <a:pt x="10980" y="114745"/>
                  </a:lnTo>
                  <a:lnTo>
                    <a:pt x="8932" y="116566"/>
                  </a:lnTo>
                  <a:lnTo>
                    <a:pt x="6770" y="118301"/>
                  </a:lnTo>
                  <a:lnTo>
                    <a:pt x="4608" y="119922"/>
                  </a:lnTo>
                  <a:lnTo>
                    <a:pt x="3442" y="120747"/>
                  </a:lnTo>
                  <a:lnTo>
                    <a:pt x="2333" y="121515"/>
                  </a:lnTo>
                  <a:lnTo>
                    <a:pt x="1138" y="122255"/>
                  </a:lnTo>
                  <a:lnTo>
                    <a:pt x="0" y="123023"/>
                  </a:lnTo>
                  <a:lnTo>
                    <a:pt x="68382" y="123023"/>
                  </a:lnTo>
                  <a:lnTo>
                    <a:pt x="68182" y="171"/>
                  </a:lnTo>
                  <a:lnTo>
                    <a:pt x="53988" y="0"/>
                  </a:lnTo>
                </a:path>
              </a:pathLst>
            </a:custGeom>
            <a:solidFill>
              <a:srgbClr val="0643bd">
                <a:alpha val="39000"/>
              </a:srgbClr>
            </a:solidFill>
            <a:ln w="9525" cap="flat" cmpd="sng" algn="ctr">
              <a:noFill/>
              <a:prstDash val="solid"/>
              <a:round/>
            </a:ln>
            <a:effectLst>
              <a:outerShdw blurRad="50800" algn="br">
                <a:srgbClr val="000000">
                  <a:alpha val="40000"/>
                </a:srgbClr>
              </a:outerShdw>
            </a:effectLst>
          </p:spPr>
        </p:sp>
      </p:grpSp>
      <p:grpSp>
        <p:nvGrpSpPr>
          <p:cNvPr id="4104" name="Group 2"/>
          <p:cNvGrpSpPr/>
          <p:nvPr/>
        </p:nvGrpSpPr>
        <p:grpSpPr>
          <a:xfrm rot="0">
            <a:off x="2636422" y="44444"/>
            <a:ext cx="7370959" cy="6764255"/>
            <a:chOff x="2636422" y="44444"/>
            <a:chExt cx="7370959" cy="6764255"/>
          </a:xfrm>
        </p:grpSpPr>
        <p:sp>
          <p:nvSpPr>
            <p:cNvPr id="4105" name=""/>
            <p:cNvSpPr/>
            <p:nvPr/>
          </p:nvSpPr>
          <p:spPr>
            <a:xfrm>
              <a:off x="3235197" y="5010810"/>
              <a:ext cx="1418267" cy="1419886"/>
            </a:xfrm>
            <a:prstGeom prst="ellipse">
              <a:avLst/>
            </a:prstGeom>
            <a:solidFill>
              <a:srgbClr val="267ff3">
                <a:alpha val="75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4106" name=""/>
            <p:cNvSpPr/>
            <p:nvPr/>
          </p:nvSpPr>
          <p:spPr>
            <a:xfrm>
              <a:off x="4891713" y="5188700"/>
              <a:ext cx="849698" cy="848135"/>
            </a:xfrm>
            <a:prstGeom prst="ellipse">
              <a:avLst/>
            </a:prstGeom>
            <a:solidFill>
              <a:srgbClr val="267ff3">
                <a:alpha val="40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4107" name=""/>
            <p:cNvSpPr/>
            <p:nvPr/>
          </p:nvSpPr>
          <p:spPr>
            <a:xfrm>
              <a:off x="4601091" y="4121412"/>
              <a:ext cx="586045" cy="586101"/>
            </a:xfrm>
            <a:prstGeom prst="ellipse">
              <a:avLst/>
            </a:prstGeom>
            <a:solidFill>
              <a:srgbClr val="267ff3">
                <a:alpha val="23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4108" name=""/>
            <p:cNvSpPr/>
            <p:nvPr/>
          </p:nvSpPr>
          <p:spPr>
            <a:xfrm>
              <a:off x="3552843" y="4555027"/>
              <a:ext cx="373257" cy="371638"/>
            </a:xfrm>
            <a:prstGeom prst="ellipse">
              <a:avLst/>
            </a:prstGeom>
            <a:solidFill>
              <a:srgbClr val="deebfd"/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4109" name=""/>
            <p:cNvSpPr/>
            <p:nvPr/>
          </p:nvSpPr>
          <p:spPr>
            <a:xfrm>
              <a:off x="5763634" y="3849830"/>
              <a:ext cx="374821" cy="374821"/>
            </a:xfrm>
            <a:prstGeom prst="ellipse">
              <a:avLst/>
            </a:prstGeom>
            <a:solidFill>
              <a:srgbClr val="5b9ef7">
                <a:alpha val="29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4110" name=""/>
            <p:cNvSpPr/>
            <p:nvPr/>
          </p:nvSpPr>
          <p:spPr>
            <a:xfrm>
              <a:off x="7121600" y="3106553"/>
              <a:ext cx="557457" cy="557457"/>
            </a:xfrm>
            <a:prstGeom prst="ellipse">
              <a:avLst/>
            </a:prstGeom>
            <a:solidFill>
              <a:srgbClr val="87e2ff">
                <a:alpha val="4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4111" name=""/>
            <p:cNvSpPr/>
            <p:nvPr/>
          </p:nvSpPr>
          <p:spPr>
            <a:xfrm>
              <a:off x="4046760" y="4483558"/>
              <a:ext cx="506647" cy="508211"/>
            </a:xfrm>
            <a:prstGeom prst="ellipse">
              <a:avLst/>
            </a:prstGeom>
            <a:solidFill>
              <a:srgbClr val="5b9ef7">
                <a:alpha val="26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4112" name=""/>
            <p:cNvSpPr/>
            <p:nvPr/>
          </p:nvSpPr>
          <p:spPr>
            <a:xfrm>
              <a:off x="4988587" y="3778361"/>
              <a:ext cx="246176" cy="247796"/>
            </a:xfrm>
            <a:prstGeom prst="ellipse">
              <a:avLst/>
            </a:prstGeom>
            <a:solidFill>
              <a:srgbClr val="deebfd">
                <a:alpha val="42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4116" name=""/>
            <p:cNvSpPr/>
            <p:nvPr/>
          </p:nvSpPr>
          <p:spPr>
            <a:xfrm>
              <a:off x="7818812" y="2792090"/>
              <a:ext cx="1178455" cy="1178455"/>
            </a:xfrm>
            <a:prstGeom prst="ellipse">
              <a:avLst/>
            </a:prstGeom>
            <a:solidFill>
              <a:srgbClr val="0643bd">
                <a:alpha val="14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4117" name=""/>
            <p:cNvSpPr/>
            <p:nvPr/>
          </p:nvSpPr>
          <p:spPr>
            <a:xfrm>
              <a:off x="7185084" y="2158417"/>
              <a:ext cx="848135" cy="848079"/>
            </a:xfrm>
            <a:prstGeom prst="ellipse">
              <a:avLst/>
            </a:prstGeom>
            <a:solidFill>
              <a:srgbClr val="267ff3">
                <a:alpha val="18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4118" name=""/>
            <p:cNvSpPr/>
            <p:nvPr/>
          </p:nvSpPr>
          <p:spPr>
            <a:xfrm>
              <a:off x="6538681" y="2933464"/>
              <a:ext cx="246176" cy="247740"/>
            </a:xfrm>
            <a:prstGeom prst="ellipse">
              <a:avLst/>
            </a:prstGeom>
            <a:solidFill>
              <a:srgbClr val="5b9ef7">
                <a:alpha val="14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4119" name=""/>
            <p:cNvSpPr/>
            <p:nvPr/>
          </p:nvSpPr>
          <p:spPr>
            <a:xfrm>
              <a:off x="7607589" y="3638606"/>
              <a:ext cx="247740" cy="247796"/>
            </a:xfrm>
            <a:prstGeom prst="ellipse">
              <a:avLst/>
            </a:prstGeom>
            <a:solidFill>
              <a:srgbClr val="deebfd">
                <a:alpha val="82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4120" name=""/>
            <p:cNvSpPr/>
            <p:nvPr/>
          </p:nvSpPr>
          <p:spPr>
            <a:xfrm>
              <a:off x="6904010" y="3638606"/>
              <a:ext cx="374821" cy="374821"/>
            </a:xfrm>
            <a:prstGeom prst="ellipse">
              <a:avLst/>
            </a:prstGeom>
            <a:solidFill>
              <a:srgbClr val="267ff3">
                <a:alpha val="48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4121" name=""/>
            <p:cNvSpPr/>
            <p:nvPr/>
          </p:nvSpPr>
          <p:spPr>
            <a:xfrm>
              <a:off x="6467212" y="3638606"/>
              <a:ext cx="247796" cy="247796"/>
            </a:xfrm>
            <a:prstGeom prst="ellipse">
              <a:avLst/>
            </a:prstGeom>
            <a:solidFill>
              <a:srgbClr val="effbff">
                <a:alpha val="82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4122" name=""/>
            <p:cNvSpPr/>
            <p:nvPr/>
          </p:nvSpPr>
          <p:spPr>
            <a:xfrm>
              <a:off x="5244312" y="4272334"/>
              <a:ext cx="667061" cy="667006"/>
            </a:xfrm>
            <a:prstGeom prst="ellipse">
              <a:avLst/>
            </a:prstGeom>
            <a:solidFill>
              <a:srgbClr val="5b9ef7">
                <a:alpha val="35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4123" name=""/>
            <p:cNvSpPr/>
            <p:nvPr/>
          </p:nvSpPr>
          <p:spPr>
            <a:xfrm>
              <a:off x="4610583" y="4836157"/>
              <a:ext cx="247796" cy="247740"/>
            </a:xfrm>
            <a:prstGeom prst="ellipse">
              <a:avLst/>
            </a:prstGeom>
            <a:solidFill>
              <a:srgbClr val="effbff">
                <a:alpha val="82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4124" name=""/>
            <p:cNvSpPr/>
            <p:nvPr/>
          </p:nvSpPr>
          <p:spPr>
            <a:xfrm>
              <a:off x="4539114" y="6175027"/>
              <a:ext cx="247796" cy="247740"/>
            </a:xfrm>
            <a:prstGeom prst="ellipse">
              <a:avLst/>
            </a:prstGeom>
            <a:solidFill>
              <a:srgbClr val="deebfd"/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4125" name=""/>
            <p:cNvSpPr/>
            <p:nvPr/>
          </p:nvSpPr>
          <p:spPr>
            <a:xfrm>
              <a:off x="8312730" y="1947137"/>
              <a:ext cx="667061" cy="667061"/>
            </a:xfrm>
            <a:prstGeom prst="ellipse">
              <a:avLst/>
            </a:prstGeom>
            <a:solidFill>
              <a:srgbClr val="5b9ef7">
                <a:alpha val="14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4126" name=""/>
            <p:cNvSpPr/>
            <p:nvPr/>
          </p:nvSpPr>
          <p:spPr>
            <a:xfrm>
              <a:off x="9087777" y="2017043"/>
              <a:ext cx="247796" cy="247740"/>
            </a:xfrm>
            <a:prstGeom prst="ellipse">
              <a:avLst/>
            </a:prstGeom>
            <a:solidFill>
              <a:srgbClr val="deebfd">
                <a:alpha val="82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4127" name=""/>
            <p:cNvSpPr/>
            <p:nvPr/>
          </p:nvSpPr>
          <p:spPr>
            <a:xfrm>
              <a:off x="8806703" y="889397"/>
              <a:ext cx="422448" cy="424067"/>
            </a:xfrm>
            <a:prstGeom prst="ellipse">
              <a:avLst/>
            </a:prstGeom>
            <a:solidFill>
              <a:srgbClr val="5b9ef7">
                <a:alpha val="12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4128" name=""/>
            <p:cNvSpPr/>
            <p:nvPr/>
          </p:nvSpPr>
          <p:spPr>
            <a:xfrm>
              <a:off x="9157682" y="1030771"/>
              <a:ext cx="849698" cy="848079"/>
            </a:xfrm>
            <a:prstGeom prst="ellipse">
              <a:avLst/>
            </a:prstGeom>
            <a:solidFill>
              <a:srgbClr val="267ff3">
                <a:alpha val="61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4132" name=""/>
            <p:cNvSpPr/>
            <p:nvPr/>
          </p:nvSpPr>
          <p:spPr>
            <a:xfrm>
              <a:off x="9229151" y="749642"/>
              <a:ext cx="247740" cy="246176"/>
            </a:xfrm>
            <a:prstGeom prst="ellipse">
              <a:avLst/>
            </a:prstGeom>
            <a:solidFill>
              <a:srgbClr val="effbff"/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4133" name=""/>
            <p:cNvSpPr/>
            <p:nvPr/>
          </p:nvSpPr>
          <p:spPr>
            <a:xfrm>
              <a:off x="8806703" y="44444"/>
              <a:ext cx="660696" cy="660752"/>
            </a:xfrm>
            <a:prstGeom prst="ellipse">
              <a:avLst/>
            </a:prstGeom>
            <a:solidFill>
              <a:srgbClr val="87e2ff">
                <a:alpha val="13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4134" name=""/>
            <p:cNvSpPr/>
            <p:nvPr/>
          </p:nvSpPr>
          <p:spPr>
            <a:xfrm>
              <a:off x="2636422" y="5047382"/>
              <a:ext cx="557513" cy="557457"/>
            </a:xfrm>
            <a:prstGeom prst="ellipse">
              <a:avLst/>
            </a:prstGeom>
            <a:solidFill>
              <a:srgbClr val="87e2ff">
                <a:alpha val="36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4135" name=""/>
            <p:cNvSpPr/>
            <p:nvPr/>
          </p:nvSpPr>
          <p:spPr>
            <a:xfrm>
              <a:off x="2707890" y="5963747"/>
              <a:ext cx="247796" cy="247796"/>
            </a:xfrm>
            <a:prstGeom prst="ellipse">
              <a:avLst/>
            </a:prstGeom>
            <a:solidFill>
              <a:srgbClr val="deebfd">
                <a:alpha val="77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4136" name=""/>
            <p:cNvSpPr/>
            <p:nvPr/>
          </p:nvSpPr>
          <p:spPr>
            <a:xfrm>
              <a:off x="2849265" y="6224218"/>
              <a:ext cx="584481" cy="584481"/>
            </a:xfrm>
            <a:prstGeom prst="ellipse">
              <a:avLst/>
            </a:prstGeom>
            <a:solidFill>
              <a:srgbClr val="267ff3"/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4137" name=""/>
            <p:cNvSpPr/>
            <p:nvPr/>
          </p:nvSpPr>
          <p:spPr>
            <a:xfrm>
              <a:off x="9556346" y="90508"/>
              <a:ext cx="247740" cy="247796"/>
            </a:xfrm>
            <a:prstGeom prst="ellipse">
              <a:avLst/>
            </a:prstGeom>
            <a:solidFill>
              <a:srgbClr val="5b9ef7">
                <a:alpha val="12000"/>
              </a:srgbClr>
            </a:solidFill>
            <a:ln w="9525" cap="flat" cmpd="sng" algn="ctr">
              <a:noFill/>
              <a:prstDash val="solid"/>
              <a:round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idx="0"/>
          </p:nvPr>
        </p:nvSpPr>
        <p:spPr>
          <a:xfrm>
            <a:off x="609559" y="274635"/>
            <a:ext cx="10972082" cy="1142991"/>
          </a:xfrm>
          <a:prstGeom prst="rect">
            <a:avLst/>
          </a:prstGeom>
        </p:spPr>
        <p:txBody>
          <a:bodyPr vert="horz" lIns="91440" tIns="45720" rIns="91440" bIns="45720" anchor="ctr">
            <a:normAutofit lnSpcReduction="0"/>
          </a:bodyPr>
          <a:lstStyle/>
          <a:p>
            <a:pPr lvl="0">
              <a:defRPr lang="en-US" altLang="en-GB"/>
            </a:pPr>
            <a:r>
              <a:rPr lang="ko-KR" altLang="en-US"/>
              <a:t>Double tap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59" y="1600187"/>
            <a:ext cx="10972082" cy="4525927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>
              <a:defRPr lang="en-US" altLang="en-GB"/>
            </a:pPr>
            <a:r>
              <a:rPr lang="ko-KR" altLang="en-US"/>
              <a:t>Double tap to edit Master text styles</a:t>
            </a:r>
            <a:endParaRPr lang="ko-KR" altLang="en-US"/>
          </a:p>
          <a:p>
            <a:pPr lvl="1">
              <a:defRPr lang="en-US" altLang="en-GB"/>
            </a:pPr>
            <a:r>
              <a:rPr lang="ko-KR" altLang="en-US"/>
              <a:t>Second level</a:t>
            </a:r>
            <a:endParaRPr lang="ko-KR" altLang="en-US"/>
          </a:p>
          <a:p>
            <a:pPr lvl="2">
              <a:defRPr lang="en-US" altLang="en-GB"/>
            </a:pPr>
            <a:r>
              <a:rPr lang="ko-KR" altLang="en-US"/>
              <a:t>Third level</a:t>
            </a:r>
            <a:endParaRPr lang="ko-KR" altLang="en-US"/>
          </a:p>
          <a:p>
            <a:pPr lvl="3">
              <a:defRPr lang="en-US" altLang="en-GB"/>
            </a:pPr>
            <a:r>
              <a:rPr lang="ko-KR" altLang="en-US"/>
              <a:t>Fourth level</a:t>
            </a:r>
            <a:endParaRPr lang="ko-KR" altLang="en-US"/>
          </a:p>
          <a:p>
            <a:pPr lvl="4">
              <a:defRPr lang="en-US" altLang="en-GB"/>
            </a:pPr>
            <a:r>
              <a:rPr lang="ko-KR" altLang="en-US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59" y="6356300"/>
            <a:ext cx="2844613" cy="365122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en-US" altLang="en-GB"/>
            </a:pPr>
            <a:fld id="{D422D86A-5F52-4165-8473-F1B836277586}" type="datetime1">
              <a:rPr lang="ko-KR" altLang="en-US"/>
              <a:pPr lvl="0">
                <a:defRPr lang="en-US" altLang="en-GB"/>
              </a:pPr>
              <a:t>2020-05-01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327" y="6356300"/>
            <a:ext cx="3860547" cy="365122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en-US" altLang="en-GB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029" y="6356300"/>
            <a:ext cx="2844613" cy="365122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en-US" altLang="en-GB"/>
            </a:pPr>
            <a:fld id="{AD22CD3B-FDDF-4998-970C-76E6E0BEC65F}" type="slidenum">
              <a:rPr lang="ko-KR" altLang="en-US"/>
              <a:pPr lvl="0">
                <a:defRPr lang="en-US" altLang="en-GB"/>
              </a:pPr>
              <a:t>‹#›</a:t>
            </a:fld>
            <a:endParaRPr lang="ko-KR" altLang="en-US"/>
          </a:p>
        </p:txBody>
      </p:sp>
      <p:grpSp>
        <p:nvGrpSpPr>
          <p:cNvPr id="5124" name="Group 1"/>
          <p:cNvGrpSpPr/>
          <p:nvPr/>
        </p:nvGrpSpPr>
        <p:grpSpPr>
          <a:xfrm rot="0">
            <a:off x="8126911" y="0"/>
            <a:ext cx="4064293" cy="3732297"/>
            <a:chOff x="8126911" y="0"/>
            <a:chExt cx="4064293" cy="3732297"/>
          </a:xfrm>
        </p:grpSpPr>
        <p:sp>
          <p:nvSpPr>
            <p:cNvPr id="5125" name=""/>
            <p:cNvSpPr/>
            <p:nvPr/>
          </p:nvSpPr>
          <p:spPr>
            <a:xfrm>
              <a:off x="10869809" y="3182"/>
              <a:ext cx="1321393" cy="3729114"/>
            </a:xfrm>
            <a:custGeom>
              <a:avLst/>
              <a:gd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666" h="66788">
                  <a:moveTo>
                    <a:pt x="23666" y="66788"/>
                  </a:moveTo>
                  <a:lnTo>
                    <a:pt x="23666" y="8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6" y="114"/>
                  </a:lnTo>
                  <a:lnTo>
                    <a:pt x="540" y="256"/>
                  </a:lnTo>
                  <a:lnTo>
                    <a:pt x="938" y="455"/>
                  </a:lnTo>
                  <a:lnTo>
                    <a:pt x="1422" y="739"/>
                  </a:lnTo>
                  <a:lnTo>
                    <a:pt x="2019" y="1109"/>
                  </a:lnTo>
                  <a:lnTo>
                    <a:pt x="2673" y="1593"/>
                  </a:lnTo>
                  <a:lnTo>
                    <a:pt x="3413" y="2133"/>
                  </a:lnTo>
                  <a:lnTo>
                    <a:pt x="3811" y="2475"/>
                  </a:lnTo>
                  <a:lnTo>
                    <a:pt x="4209" y="2816"/>
                  </a:lnTo>
                  <a:lnTo>
                    <a:pt x="4636" y="3214"/>
                  </a:lnTo>
                  <a:lnTo>
                    <a:pt x="5063" y="3641"/>
                  </a:lnTo>
                  <a:lnTo>
                    <a:pt x="5518" y="4068"/>
                  </a:lnTo>
                  <a:lnTo>
                    <a:pt x="5973" y="4551"/>
                  </a:lnTo>
                  <a:lnTo>
                    <a:pt x="6456" y="5063"/>
                  </a:lnTo>
                  <a:lnTo>
                    <a:pt x="6940" y="5604"/>
                  </a:lnTo>
                  <a:lnTo>
                    <a:pt x="7424" y="6201"/>
                  </a:lnTo>
                  <a:lnTo>
                    <a:pt x="7907" y="6798"/>
                  </a:lnTo>
                  <a:lnTo>
                    <a:pt x="8419" y="7452"/>
                  </a:lnTo>
                  <a:lnTo>
                    <a:pt x="8931" y="8135"/>
                  </a:lnTo>
                  <a:lnTo>
                    <a:pt x="9472" y="8875"/>
                  </a:lnTo>
                  <a:lnTo>
                    <a:pt x="9984" y="9643"/>
                  </a:lnTo>
                  <a:lnTo>
                    <a:pt x="10496" y="10468"/>
                  </a:lnTo>
                  <a:lnTo>
                    <a:pt x="11036" y="11321"/>
                  </a:lnTo>
                  <a:lnTo>
                    <a:pt x="11577" y="12203"/>
                  </a:lnTo>
                  <a:lnTo>
                    <a:pt x="12089" y="13141"/>
                  </a:lnTo>
                  <a:lnTo>
                    <a:pt x="12629" y="14137"/>
                  </a:lnTo>
                  <a:lnTo>
                    <a:pt x="13169" y="15161"/>
                  </a:lnTo>
                  <a:lnTo>
                    <a:pt x="13681" y="16242"/>
                  </a:lnTo>
                  <a:lnTo>
                    <a:pt x="14222" y="17380"/>
                  </a:lnTo>
                  <a:lnTo>
                    <a:pt x="14734" y="18546"/>
                  </a:lnTo>
                  <a:lnTo>
                    <a:pt x="15246" y="19769"/>
                  </a:lnTo>
                  <a:lnTo>
                    <a:pt x="15758" y="21049"/>
                  </a:lnTo>
                  <a:lnTo>
                    <a:pt x="16270" y="22386"/>
                  </a:lnTo>
                  <a:lnTo>
                    <a:pt x="16754" y="23751"/>
                  </a:lnTo>
                  <a:lnTo>
                    <a:pt x="17237" y="25202"/>
                  </a:lnTo>
                  <a:lnTo>
                    <a:pt x="17721" y="26710"/>
                  </a:lnTo>
                  <a:lnTo>
                    <a:pt x="18176" y="28246"/>
                  </a:lnTo>
                  <a:lnTo>
                    <a:pt x="18631" y="29839"/>
                  </a:lnTo>
                  <a:lnTo>
                    <a:pt x="19086" y="31517"/>
                  </a:lnTo>
                  <a:lnTo>
                    <a:pt x="19484" y="33223"/>
                  </a:lnTo>
                  <a:lnTo>
                    <a:pt x="19911" y="35015"/>
                  </a:lnTo>
                  <a:lnTo>
                    <a:pt x="20309" y="36864"/>
                  </a:lnTo>
                  <a:lnTo>
                    <a:pt x="20707" y="38770"/>
                  </a:lnTo>
                  <a:lnTo>
                    <a:pt x="21049" y="40733"/>
                  </a:lnTo>
                  <a:lnTo>
                    <a:pt x="21418" y="42781"/>
                  </a:lnTo>
                  <a:lnTo>
                    <a:pt x="21731" y="44857"/>
                  </a:lnTo>
                  <a:lnTo>
                    <a:pt x="22044" y="47019"/>
                  </a:lnTo>
                  <a:lnTo>
                    <a:pt x="22329" y="49238"/>
                  </a:lnTo>
                  <a:lnTo>
                    <a:pt x="22585" y="51542"/>
                  </a:lnTo>
                  <a:lnTo>
                    <a:pt x="22812" y="53903"/>
                  </a:lnTo>
                  <a:lnTo>
                    <a:pt x="23040" y="56349"/>
                  </a:lnTo>
                  <a:lnTo>
                    <a:pt x="23239" y="58852"/>
                  </a:lnTo>
                  <a:lnTo>
                    <a:pt x="23324" y="60132"/>
                  </a:lnTo>
                  <a:lnTo>
                    <a:pt x="23410" y="61412"/>
                  </a:lnTo>
                  <a:lnTo>
                    <a:pt x="23495" y="62749"/>
                  </a:lnTo>
                  <a:lnTo>
                    <a:pt x="23552" y="64086"/>
                  </a:lnTo>
                  <a:lnTo>
                    <a:pt x="23609" y="65451"/>
                  </a:lnTo>
                  <a:lnTo>
                    <a:pt x="23666" y="66788"/>
                  </a:lnTo>
                  <a:lnTo>
                    <a:pt x="23666" y="66788"/>
                  </a:lnTo>
                  <a:lnTo>
                    <a:pt x="23666" y="66788"/>
                  </a:lnTo>
                </a:path>
              </a:pathLst>
            </a:custGeom>
            <a:solidFill>
              <a:srgbClr val="00b1e9">
                <a:alpha val="45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5126" name=""/>
            <p:cNvSpPr/>
            <p:nvPr/>
          </p:nvSpPr>
          <p:spPr>
            <a:xfrm>
              <a:off x="8126911" y="0"/>
              <a:ext cx="4059491" cy="1961431"/>
            </a:xfrm>
            <a:custGeom>
              <a:avLst/>
              <a:gd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2705" h="35129">
                  <a:moveTo>
                    <a:pt x="0" y="0"/>
                  </a:moveTo>
                  <a:lnTo>
                    <a:pt x="72620" y="0"/>
                  </a:lnTo>
                  <a:lnTo>
                    <a:pt x="72705" y="35129"/>
                  </a:lnTo>
                  <a:lnTo>
                    <a:pt x="72705" y="35129"/>
                  </a:lnTo>
                  <a:lnTo>
                    <a:pt x="72592" y="34760"/>
                  </a:lnTo>
                  <a:lnTo>
                    <a:pt x="72421" y="34333"/>
                  </a:lnTo>
                  <a:lnTo>
                    <a:pt x="72193" y="33764"/>
                  </a:lnTo>
                  <a:lnTo>
                    <a:pt x="71909" y="33024"/>
                  </a:lnTo>
                  <a:lnTo>
                    <a:pt x="71482" y="32143"/>
                  </a:lnTo>
                  <a:lnTo>
                    <a:pt x="70970" y="31176"/>
                  </a:lnTo>
                  <a:lnTo>
                    <a:pt x="70373" y="30095"/>
                  </a:lnTo>
                  <a:lnTo>
                    <a:pt x="70003" y="29497"/>
                  </a:lnTo>
                  <a:lnTo>
                    <a:pt x="69633" y="28900"/>
                  </a:lnTo>
                  <a:lnTo>
                    <a:pt x="69207" y="28274"/>
                  </a:lnTo>
                  <a:lnTo>
                    <a:pt x="68751" y="27620"/>
                  </a:lnTo>
                  <a:lnTo>
                    <a:pt x="68268" y="26937"/>
                  </a:lnTo>
                  <a:lnTo>
                    <a:pt x="67756" y="26255"/>
                  </a:lnTo>
                  <a:lnTo>
                    <a:pt x="67187" y="25543"/>
                  </a:lnTo>
                  <a:lnTo>
                    <a:pt x="66618" y="24832"/>
                  </a:lnTo>
                  <a:lnTo>
                    <a:pt x="65964" y="24121"/>
                  </a:lnTo>
                  <a:lnTo>
                    <a:pt x="65310" y="23382"/>
                  </a:lnTo>
                  <a:lnTo>
                    <a:pt x="64599" y="22614"/>
                  </a:lnTo>
                  <a:lnTo>
                    <a:pt x="63830" y="21874"/>
                  </a:lnTo>
                  <a:lnTo>
                    <a:pt x="63062" y="21078"/>
                  </a:lnTo>
                  <a:lnTo>
                    <a:pt x="62209" y="20310"/>
                  </a:lnTo>
                  <a:lnTo>
                    <a:pt x="61299" y="19542"/>
                  </a:lnTo>
                  <a:lnTo>
                    <a:pt x="60389" y="18745"/>
                  </a:lnTo>
                  <a:lnTo>
                    <a:pt x="59422" y="17949"/>
                  </a:lnTo>
                  <a:lnTo>
                    <a:pt x="58398" y="17152"/>
                  </a:lnTo>
                  <a:lnTo>
                    <a:pt x="57317" y="16356"/>
                  </a:lnTo>
                  <a:lnTo>
                    <a:pt x="56207" y="15588"/>
                  </a:lnTo>
                  <a:lnTo>
                    <a:pt x="55013" y="14820"/>
                  </a:lnTo>
                  <a:lnTo>
                    <a:pt x="53789" y="14023"/>
                  </a:lnTo>
                  <a:lnTo>
                    <a:pt x="52509" y="13255"/>
                  </a:lnTo>
                  <a:lnTo>
                    <a:pt x="51201" y="12487"/>
                  </a:lnTo>
                  <a:lnTo>
                    <a:pt x="49779" y="11719"/>
                  </a:lnTo>
                  <a:lnTo>
                    <a:pt x="48357" y="10980"/>
                  </a:lnTo>
                  <a:lnTo>
                    <a:pt x="46849" y="10240"/>
                  </a:lnTo>
                  <a:lnTo>
                    <a:pt x="45284" y="9529"/>
                  </a:lnTo>
                  <a:lnTo>
                    <a:pt x="43635" y="8818"/>
                  </a:lnTo>
                  <a:lnTo>
                    <a:pt x="41956" y="8135"/>
                  </a:lnTo>
                  <a:lnTo>
                    <a:pt x="40221" y="7481"/>
                  </a:lnTo>
                  <a:lnTo>
                    <a:pt x="38401" y="6798"/>
                  </a:lnTo>
                  <a:lnTo>
                    <a:pt x="36552" y="6173"/>
                  </a:lnTo>
                  <a:lnTo>
                    <a:pt x="34589" y="5547"/>
                  </a:lnTo>
                  <a:lnTo>
                    <a:pt x="32570" y="4978"/>
                  </a:lnTo>
                  <a:lnTo>
                    <a:pt x="30493" y="4409"/>
                  </a:lnTo>
                  <a:lnTo>
                    <a:pt x="28388" y="3868"/>
                  </a:lnTo>
                  <a:lnTo>
                    <a:pt x="26170" y="3328"/>
                  </a:lnTo>
                  <a:lnTo>
                    <a:pt x="23894" y="2873"/>
                  </a:lnTo>
                  <a:lnTo>
                    <a:pt x="21533" y="2418"/>
                  </a:lnTo>
                  <a:lnTo>
                    <a:pt x="19115" y="1963"/>
                  </a:lnTo>
                  <a:lnTo>
                    <a:pt x="16584" y="1593"/>
                  </a:lnTo>
                  <a:lnTo>
                    <a:pt x="14052" y="1223"/>
                  </a:lnTo>
                  <a:lnTo>
                    <a:pt x="11378" y="910"/>
                  </a:lnTo>
                  <a:lnTo>
                    <a:pt x="8648" y="597"/>
                  </a:lnTo>
                  <a:lnTo>
                    <a:pt x="7254" y="484"/>
                  </a:lnTo>
                  <a:lnTo>
                    <a:pt x="5860" y="370"/>
                  </a:lnTo>
                  <a:lnTo>
                    <a:pt x="4409" y="256"/>
                  </a:lnTo>
                  <a:lnTo>
                    <a:pt x="2959" y="142"/>
                  </a:lnTo>
                  <a:lnTo>
                    <a:pt x="1479" y="5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21741">
                <a:alpha val="20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5127" name=""/>
            <p:cNvSpPr/>
            <p:nvPr/>
          </p:nvSpPr>
          <p:spPr>
            <a:xfrm>
              <a:off x="8131712" y="0"/>
              <a:ext cx="4059491" cy="1415084"/>
            </a:xfrm>
            <a:custGeom>
              <a:avLst/>
              <a:gd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2705" h="25344">
                  <a:moveTo>
                    <a:pt x="0" y="0"/>
                  </a:moveTo>
                  <a:lnTo>
                    <a:pt x="72591" y="0"/>
                  </a:lnTo>
                  <a:lnTo>
                    <a:pt x="72705" y="25344"/>
                  </a:lnTo>
                  <a:lnTo>
                    <a:pt x="72705" y="25344"/>
                  </a:lnTo>
                  <a:lnTo>
                    <a:pt x="72591" y="25088"/>
                  </a:lnTo>
                  <a:lnTo>
                    <a:pt x="72420" y="24775"/>
                  </a:lnTo>
                  <a:lnTo>
                    <a:pt x="72193" y="24377"/>
                  </a:lnTo>
                  <a:lnTo>
                    <a:pt x="71880" y="23837"/>
                  </a:lnTo>
                  <a:lnTo>
                    <a:pt x="71481" y="23211"/>
                  </a:lnTo>
                  <a:lnTo>
                    <a:pt x="70969" y="22500"/>
                  </a:lnTo>
                  <a:lnTo>
                    <a:pt x="70344" y="21703"/>
                  </a:lnTo>
                  <a:lnTo>
                    <a:pt x="69604" y="20850"/>
                  </a:lnTo>
                  <a:lnTo>
                    <a:pt x="69206" y="20395"/>
                  </a:lnTo>
                  <a:lnTo>
                    <a:pt x="68751" y="19940"/>
                  </a:lnTo>
                  <a:lnTo>
                    <a:pt x="68267" y="19456"/>
                  </a:lnTo>
                  <a:lnTo>
                    <a:pt x="67755" y="18944"/>
                  </a:lnTo>
                  <a:lnTo>
                    <a:pt x="67186" y="18461"/>
                  </a:lnTo>
                  <a:lnTo>
                    <a:pt x="66589" y="17920"/>
                  </a:lnTo>
                  <a:lnTo>
                    <a:pt x="65963" y="17408"/>
                  </a:lnTo>
                  <a:lnTo>
                    <a:pt x="65281" y="16868"/>
                  </a:lnTo>
                  <a:lnTo>
                    <a:pt x="64569" y="16327"/>
                  </a:lnTo>
                  <a:lnTo>
                    <a:pt x="63830" y="15787"/>
                  </a:lnTo>
                  <a:lnTo>
                    <a:pt x="63033" y="15218"/>
                  </a:lnTo>
                  <a:lnTo>
                    <a:pt x="62208" y="14678"/>
                  </a:lnTo>
                  <a:lnTo>
                    <a:pt x="61298" y="14109"/>
                  </a:lnTo>
                  <a:lnTo>
                    <a:pt x="60388" y="13540"/>
                  </a:lnTo>
                  <a:lnTo>
                    <a:pt x="59421" y="12971"/>
                  </a:lnTo>
                  <a:lnTo>
                    <a:pt x="58397" y="12402"/>
                  </a:lnTo>
                  <a:lnTo>
                    <a:pt x="57316" y="11833"/>
                  </a:lnTo>
                  <a:lnTo>
                    <a:pt x="56178" y="11264"/>
                  </a:lnTo>
                  <a:lnTo>
                    <a:pt x="55012" y="10695"/>
                  </a:lnTo>
                  <a:lnTo>
                    <a:pt x="53789" y="10126"/>
                  </a:lnTo>
                  <a:lnTo>
                    <a:pt x="52509" y="9557"/>
                  </a:lnTo>
                  <a:lnTo>
                    <a:pt x="51172" y="9017"/>
                  </a:lnTo>
                  <a:lnTo>
                    <a:pt x="49778" y="8477"/>
                  </a:lnTo>
                  <a:lnTo>
                    <a:pt x="48327" y="7936"/>
                  </a:lnTo>
                  <a:lnTo>
                    <a:pt x="46820" y="7424"/>
                  </a:lnTo>
                  <a:lnTo>
                    <a:pt x="45284" y="6884"/>
                  </a:lnTo>
                  <a:lnTo>
                    <a:pt x="43634" y="6372"/>
                  </a:lnTo>
                  <a:lnTo>
                    <a:pt x="41956" y="5888"/>
                  </a:lnTo>
                  <a:lnTo>
                    <a:pt x="40221" y="5376"/>
                  </a:lnTo>
                  <a:lnTo>
                    <a:pt x="38400" y="4921"/>
                  </a:lnTo>
                  <a:lnTo>
                    <a:pt x="36523" y="4466"/>
                  </a:lnTo>
                  <a:lnTo>
                    <a:pt x="34589" y="4011"/>
                  </a:lnTo>
                  <a:lnTo>
                    <a:pt x="32569" y="3584"/>
                  </a:lnTo>
                  <a:lnTo>
                    <a:pt x="30492" y="3157"/>
                  </a:lnTo>
                  <a:lnTo>
                    <a:pt x="28388" y="2788"/>
                  </a:lnTo>
                  <a:lnTo>
                    <a:pt x="26140" y="2418"/>
                  </a:lnTo>
                  <a:lnTo>
                    <a:pt x="23865" y="2076"/>
                  </a:lnTo>
                  <a:lnTo>
                    <a:pt x="21532" y="1735"/>
                  </a:lnTo>
                  <a:lnTo>
                    <a:pt x="19086" y="1422"/>
                  </a:lnTo>
                  <a:lnTo>
                    <a:pt x="16583" y="1138"/>
                  </a:lnTo>
                  <a:lnTo>
                    <a:pt x="14023" y="882"/>
                  </a:lnTo>
                  <a:lnTo>
                    <a:pt x="11378" y="654"/>
                  </a:lnTo>
                  <a:lnTo>
                    <a:pt x="8647" y="427"/>
                  </a:lnTo>
                  <a:lnTo>
                    <a:pt x="5859" y="256"/>
                  </a:lnTo>
                  <a:lnTo>
                    <a:pt x="2958" y="1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67ff3">
                <a:alpha val="49000"/>
              </a:srgbClr>
            </a:solidFill>
            <a:ln w="9525" cap="flat" cmpd="sng" algn="ctr">
              <a:noFill/>
              <a:prstDash val="solid"/>
              <a:round/>
            </a:ln>
          </p:spPr>
        </p:sp>
      </p:grpSp>
      <p:grpSp>
        <p:nvGrpSpPr>
          <p:cNvPr id="5128" name="Group 2"/>
          <p:cNvGrpSpPr/>
          <p:nvPr/>
        </p:nvGrpSpPr>
        <p:grpSpPr>
          <a:xfrm rot="0">
            <a:off x="0" y="4189698"/>
            <a:ext cx="4570885" cy="2668247"/>
            <a:chOff x="0" y="4189698"/>
            <a:chExt cx="4570885" cy="2668247"/>
          </a:xfrm>
        </p:grpSpPr>
        <p:sp>
          <p:nvSpPr>
            <p:cNvPr id="5129" name=""/>
            <p:cNvSpPr/>
            <p:nvPr/>
          </p:nvSpPr>
          <p:spPr>
            <a:xfrm>
              <a:off x="0" y="5557211"/>
              <a:ext cx="4570885" cy="1300734"/>
            </a:xfrm>
            <a:custGeom>
              <a:avLst/>
              <a:gd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1864" h="23296">
                  <a:moveTo>
                    <a:pt x="81864" y="23296"/>
                  </a:moveTo>
                  <a:lnTo>
                    <a:pt x="114" y="232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2" y="227"/>
                  </a:lnTo>
                  <a:lnTo>
                    <a:pt x="313" y="512"/>
                  </a:lnTo>
                  <a:lnTo>
                    <a:pt x="569" y="881"/>
                  </a:lnTo>
                  <a:lnTo>
                    <a:pt x="910" y="1393"/>
                  </a:lnTo>
                  <a:lnTo>
                    <a:pt x="1365" y="1962"/>
                  </a:lnTo>
                  <a:lnTo>
                    <a:pt x="1934" y="2588"/>
                  </a:lnTo>
                  <a:lnTo>
                    <a:pt x="2645" y="3328"/>
                  </a:lnTo>
                  <a:lnTo>
                    <a:pt x="3044" y="3726"/>
                  </a:lnTo>
                  <a:lnTo>
                    <a:pt x="3470" y="4124"/>
                  </a:lnTo>
                  <a:lnTo>
                    <a:pt x="3925" y="4522"/>
                  </a:lnTo>
                  <a:lnTo>
                    <a:pt x="4437" y="4949"/>
                  </a:lnTo>
                  <a:lnTo>
                    <a:pt x="5006" y="5404"/>
                  </a:lnTo>
                  <a:lnTo>
                    <a:pt x="5575" y="5859"/>
                  </a:lnTo>
                  <a:lnTo>
                    <a:pt x="6201" y="6343"/>
                  </a:lnTo>
                  <a:lnTo>
                    <a:pt x="6855" y="6798"/>
                  </a:lnTo>
                  <a:lnTo>
                    <a:pt x="7595" y="7281"/>
                  </a:lnTo>
                  <a:lnTo>
                    <a:pt x="8334" y="7765"/>
                  </a:lnTo>
                  <a:lnTo>
                    <a:pt x="9131" y="8277"/>
                  </a:lnTo>
                  <a:lnTo>
                    <a:pt x="9984" y="8789"/>
                  </a:lnTo>
                  <a:lnTo>
                    <a:pt x="10866" y="9301"/>
                  </a:lnTo>
                  <a:lnTo>
                    <a:pt x="11805" y="9813"/>
                  </a:lnTo>
                  <a:lnTo>
                    <a:pt x="12829" y="10325"/>
                  </a:lnTo>
                  <a:lnTo>
                    <a:pt x="13853" y="10837"/>
                  </a:lnTo>
                  <a:lnTo>
                    <a:pt x="14962" y="11377"/>
                  </a:lnTo>
                  <a:lnTo>
                    <a:pt x="16100" y="11889"/>
                  </a:lnTo>
                  <a:lnTo>
                    <a:pt x="17323" y="12430"/>
                  </a:lnTo>
                  <a:lnTo>
                    <a:pt x="18574" y="12942"/>
                  </a:lnTo>
                  <a:lnTo>
                    <a:pt x="19911" y="13454"/>
                  </a:lnTo>
                  <a:lnTo>
                    <a:pt x="21305" y="13966"/>
                  </a:lnTo>
                  <a:lnTo>
                    <a:pt x="22727" y="14478"/>
                  </a:lnTo>
                  <a:lnTo>
                    <a:pt x="24235" y="14990"/>
                  </a:lnTo>
                  <a:lnTo>
                    <a:pt x="25799" y="15502"/>
                  </a:lnTo>
                  <a:lnTo>
                    <a:pt x="27421" y="15986"/>
                  </a:lnTo>
                  <a:lnTo>
                    <a:pt x="29128" y="16469"/>
                  </a:lnTo>
                  <a:lnTo>
                    <a:pt x="30891" y="16953"/>
                  </a:lnTo>
                  <a:lnTo>
                    <a:pt x="32712" y="17408"/>
                  </a:lnTo>
                  <a:lnTo>
                    <a:pt x="34617" y="17891"/>
                  </a:lnTo>
                  <a:lnTo>
                    <a:pt x="36580" y="18318"/>
                  </a:lnTo>
                  <a:lnTo>
                    <a:pt x="38628" y="18773"/>
                  </a:lnTo>
                  <a:lnTo>
                    <a:pt x="40733" y="19171"/>
                  </a:lnTo>
                  <a:lnTo>
                    <a:pt x="42923" y="19598"/>
                  </a:lnTo>
                  <a:lnTo>
                    <a:pt x="45199" y="19968"/>
                  </a:lnTo>
                  <a:lnTo>
                    <a:pt x="47531" y="20366"/>
                  </a:lnTo>
                  <a:lnTo>
                    <a:pt x="49921" y="20707"/>
                  </a:lnTo>
                  <a:lnTo>
                    <a:pt x="52424" y="21049"/>
                  </a:lnTo>
                  <a:lnTo>
                    <a:pt x="54984" y="21362"/>
                  </a:lnTo>
                  <a:lnTo>
                    <a:pt x="57629" y="21674"/>
                  </a:lnTo>
                  <a:lnTo>
                    <a:pt x="60360" y="21959"/>
                  </a:lnTo>
                  <a:lnTo>
                    <a:pt x="63176" y="22215"/>
                  </a:lnTo>
                  <a:lnTo>
                    <a:pt x="66049" y="22442"/>
                  </a:lnTo>
                  <a:lnTo>
                    <a:pt x="69064" y="22670"/>
                  </a:lnTo>
                  <a:lnTo>
                    <a:pt x="72136" y="22869"/>
                  </a:lnTo>
                  <a:lnTo>
                    <a:pt x="73701" y="22955"/>
                  </a:lnTo>
                  <a:lnTo>
                    <a:pt x="75265" y="23040"/>
                  </a:lnTo>
                  <a:lnTo>
                    <a:pt x="76915" y="23097"/>
                  </a:lnTo>
                  <a:lnTo>
                    <a:pt x="78536" y="23182"/>
                  </a:lnTo>
                  <a:lnTo>
                    <a:pt x="80186" y="23239"/>
                  </a:lnTo>
                  <a:lnTo>
                    <a:pt x="81864" y="23296"/>
                  </a:lnTo>
                  <a:lnTo>
                    <a:pt x="81864" y="23296"/>
                  </a:lnTo>
                  <a:lnTo>
                    <a:pt x="81864" y="23296"/>
                  </a:lnTo>
                </a:path>
              </a:pathLst>
            </a:custGeom>
            <a:solidFill>
              <a:srgbClr val="021741">
                <a:alpha val="20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5130" name=""/>
            <p:cNvSpPr/>
            <p:nvPr/>
          </p:nvSpPr>
          <p:spPr>
            <a:xfrm>
              <a:off x="0" y="4189698"/>
              <a:ext cx="1348417" cy="2668247"/>
            </a:xfrm>
            <a:custGeom>
              <a:avLst/>
              <a:gd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150" h="47788">
                  <a:moveTo>
                    <a:pt x="0" y="0"/>
                  </a:moveTo>
                  <a:lnTo>
                    <a:pt x="0" y="47703"/>
                  </a:lnTo>
                  <a:lnTo>
                    <a:pt x="24150" y="47788"/>
                  </a:lnTo>
                  <a:lnTo>
                    <a:pt x="24150" y="47788"/>
                  </a:lnTo>
                  <a:lnTo>
                    <a:pt x="23894" y="47703"/>
                  </a:lnTo>
                  <a:lnTo>
                    <a:pt x="23609" y="47589"/>
                  </a:lnTo>
                  <a:lnTo>
                    <a:pt x="23211" y="47447"/>
                  </a:lnTo>
                  <a:lnTo>
                    <a:pt x="22699" y="47247"/>
                  </a:lnTo>
                  <a:lnTo>
                    <a:pt x="22102" y="46963"/>
                  </a:lnTo>
                  <a:lnTo>
                    <a:pt x="21447" y="46622"/>
                  </a:lnTo>
                  <a:lnTo>
                    <a:pt x="20679" y="46223"/>
                  </a:lnTo>
                  <a:lnTo>
                    <a:pt x="20281" y="45996"/>
                  </a:lnTo>
                  <a:lnTo>
                    <a:pt x="19855" y="45740"/>
                  </a:lnTo>
                  <a:lnTo>
                    <a:pt x="19428" y="45484"/>
                  </a:lnTo>
                  <a:lnTo>
                    <a:pt x="18973" y="45171"/>
                  </a:lnTo>
                  <a:lnTo>
                    <a:pt x="18518" y="44858"/>
                  </a:lnTo>
                  <a:lnTo>
                    <a:pt x="18062" y="44517"/>
                  </a:lnTo>
                  <a:lnTo>
                    <a:pt x="17579" y="44147"/>
                  </a:lnTo>
                  <a:lnTo>
                    <a:pt x="17067" y="43749"/>
                  </a:lnTo>
                  <a:lnTo>
                    <a:pt x="16583" y="43350"/>
                  </a:lnTo>
                  <a:lnTo>
                    <a:pt x="16071" y="42895"/>
                  </a:lnTo>
                  <a:lnTo>
                    <a:pt x="15559" y="42440"/>
                  </a:lnTo>
                  <a:lnTo>
                    <a:pt x="15019" y="41957"/>
                  </a:lnTo>
                  <a:lnTo>
                    <a:pt x="14507" y="41416"/>
                  </a:lnTo>
                  <a:lnTo>
                    <a:pt x="13966" y="40876"/>
                  </a:lnTo>
                  <a:lnTo>
                    <a:pt x="13426" y="40278"/>
                  </a:lnTo>
                  <a:lnTo>
                    <a:pt x="12886" y="39681"/>
                  </a:lnTo>
                  <a:lnTo>
                    <a:pt x="12345" y="39027"/>
                  </a:lnTo>
                  <a:lnTo>
                    <a:pt x="11805" y="38373"/>
                  </a:lnTo>
                  <a:lnTo>
                    <a:pt x="11264" y="37661"/>
                  </a:lnTo>
                  <a:lnTo>
                    <a:pt x="10724" y="36922"/>
                  </a:lnTo>
                  <a:lnTo>
                    <a:pt x="10183" y="36154"/>
                  </a:lnTo>
                  <a:lnTo>
                    <a:pt x="9643" y="35357"/>
                  </a:lnTo>
                  <a:lnTo>
                    <a:pt x="9102" y="34504"/>
                  </a:lnTo>
                  <a:lnTo>
                    <a:pt x="8590" y="33622"/>
                  </a:lnTo>
                  <a:lnTo>
                    <a:pt x="8050" y="32712"/>
                  </a:lnTo>
                  <a:lnTo>
                    <a:pt x="7538" y="31773"/>
                  </a:lnTo>
                  <a:lnTo>
                    <a:pt x="7054" y="30778"/>
                  </a:lnTo>
                  <a:lnTo>
                    <a:pt x="6542" y="29754"/>
                  </a:lnTo>
                  <a:lnTo>
                    <a:pt x="6059" y="28673"/>
                  </a:lnTo>
                  <a:lnTo>
                    <a:pt x="5575" y="27564"/>
                  </a:lnTo>
                  <a:lnTo>
                    <a:pt x="5120" y="26426"/>
                  </a:lnTo>
                  <a:lnTo>
                    <a:pt x="4665" y="25231"/>
                  </a:lnTo>
                  <a:lnTo>
                    <a:pt x="4238" y="24008"/>
                  </a:lnTo>
                  <a:lnTo>
                    <a:pt x="3812" y="22728"/>
                  </a:lnTo>
                  <a:lnTo>
                    <a:pt x="3413" y="21419"/>
                  </a:lnTo>
                  <a:lnTo>
                    <a:pt x="3015" y="20054"/>
                  </a:lnTo>
                  <a:lnTo>
                    <a:pt x="2645" y="18660"/>
                  </a:lnTo>
                  <a:lnTo>
                    <a:pt x="2304" y="17181"/>
                  </a:lnTo>
                  <a:lnTo>
                    <a:pt x="1963" y="15702"/>
                  </a:lnTo>
                  <a:lnTo>
                    <a:pt x="1650" y="14138"/>
                  </a:lnTo>
                  <a:lnTo>
                    <a:pt x="1365" y="12545"/>
                  </a:lnTo>
                  <a:lnTo>
                    <a:pt x="1081" y="10895"/>
                  </a:lnTo>
                  <a:lnTo>
                    <a:pt x="853" y="9217"/>
                  </a:lnTo>
                  <a:lnTo>
                    <a:pt x="626" y="7481"/>
                  </a:lnTo>
                  <a:lnTo>
                    <a:pt x="427" y="5689"/>
                  </a:lnTo>
                  <a:lnTo>
                    <a:pt x="341" y="4779"/>
                  </a:lnTo>
                  <a:lnTo>
                    <a:pt x="256" y="3869"/>
                  </a:lnTo>
                  <a:lnTo>
                    <a:pt x="171" y="2902"/>
                  </a:lnTo>
                  <a:lnTo>
                    <a:pt x="114" y="1963"/>
                  </a:lnTo>
                  <a:lnTo>
                    <a:pt x="28" y="9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84aa1">
                <a:alpha val="20000"/>
              </a:srgbClr>
            </a:solidFill>
            <a:ln w="9525" cap="flat" cmpd="sng" algn="ctr">
              <a:noFill/>
              <a:prstDash val="solid"/>
              <a:round/>
            </a:ln>
          </p:spPr>
        </p:sp>
      </p:grpSp>
      <p:grpSp>
        <p:nvGrpSpPr>
          <p:cNvPr id="5131" name="Group 3"/>
          <p:cNvGrpSpPr/>
          <p:nvPr/>
        </p:nvGrpSpPr>
        <p:grpSpPr>
          <a:xfrm rot="0">
            <a:off x="10941279" y="150866"/>
            <a:ext cx="951319" cy="1707325"/>
            <a:chOff x="10941279" y="150866"/>
            <a:chExt cx="951319" cy="1707325"/>
          </a:xfrm>
        </p:grpSpPr>
        <p:sp>
          <p:nvSpPr>
            <p:cNvPr id="5132" name=""/>
            <p:cNvSpPr/>
            <p:nvPr/>
          </p:nvSpPr>
          <p:spPr>
            <a:xfrm>
              <a:off x="11254123" y="1713690"/>
              <a:ext cx="142937" cy="144501"/>
            </a:xfrm>
            <a:prstGeom prst="ellipse">
              <a:avLst/>
            </a:prstGeom>
            <a:solidFill>
              <a:srgbClr val="deebfd">
                <a:alpha val="82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5133" name=""/>
            <p:cNvSpPr/>
            <p:nvPr/>
          </p:nvSpPr>
          <p:spPr>
            <a:xfrm>
              <a:off x="10941279" y="959302"/>
              <a:ext cx="403408" cy="403408"/>
            </a:xfrm>
            <a:prstGeom prst="ellipse">
              <a:avLst/>
            </a:prstGeom>
            <a:solidFill>
              <a:srgbClr val="5b9ef7">
                <a:alpha val="29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5134" name=""/>
            <p:cNvSpPr/>
            <p:nvPr/>
          </p:nvSpPr>
          <p:spPr>
            <a:xfrm>
              <a:off x="11331957" y="1167344"/>
              <a:ext cx="524124" cy="525687"/>
            </a:xfrm>
            <a:prstGeom prst="ellipse">
              <a:avLst/>
            </a:prstGeom>
            <a:solidFill>
              <a:srgbClr val="267ff3">
                <a:alpha val="35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5135" name=""/>
            <p:cNvSpPr/>
            <p:nvPr/>
          </p:nvSpPr>
          <p:spPr>
            <a:xfrm>
              <a:off x="11344688" y="824293"/>
              <a:ext cx="235009" cy="236629"/>
            </a:xfrm>
            <a:prstGeom prst="ellipse">
              <a:avLst/>
            </a:prstGeom>
            <a:solidFill>
              <a:srgbClr val="267ff3">
                <a:alpha val="70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5136" name=""/>
            <p:cNvSpPr/>
            <p:nvPr/>
          </p:nvSpPr>
          <p:spPr>
            <a:xfrm>
              <a:off x="10941279" y="150866"/>
              <a:ext cx="630490" cy="632109"/>
            </a:xfrm>
            <a:prstGeom prst="ellipse">
              <a:avLst/>
            </a:prstGeom>
            <a:solidFill>
              <a:srgbClr val="87e2ff">
                <a:alpha val="36000"/>
              </a:srgbClr>
            </a:solidFill>
            <a:ln w="9525" cap="flat" cmpd="sng" algn="ctr">
              <a:noFill/>
              <a:prstDash val="solid"/>
              <a:round/>
            </a:ln>
          </p:spPr>
        </p:sp>
        <p:sp>
          <p:nvSpPr>
            <p:cNvPr id="5140" name=""/>
            <p:cNvSpPr/>
            <p:nvPr/>
          </p:nvSpPr>
          <p:spPr>
            <a:xfrm>
              <a:off x="11655969" y="196930"/>
              <a:ext cx="236629" cy="235065"/>
            </a:xfrm>
            <a:prstGeom prst="ellipse">
              <a:avLst/>
            </a:prstGeom>
            <a:solidFill>
              <a:srgbClr val="5b9ef7">
                <a:alpha val="65000"/>
              </a:srgbClr>
            </a:solidFill>
            <a:ln w="9525" cap="flat" cmpd="sng" algn="ctr">
              <a:noFill/>
              <a:prstDash val="solid"/>
              <a:round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Relationship Id="rId2" Type="http://schemas.openxmlformats.org/officeDocument/2006/relationships/image" Target="../media/image1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6.jpeg"  /><Relationship Id="rId3" Type="http://schemas.openxmlformats.org/officeDocument/2006/relationships/image" Target="../media/image17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8.jpeg"  /><Relationship Id="rId3" Type="http://schemas.openxmlformats.org/officeDocument/2006/relationships/image" Target="../media/image19.jpeg"  /><Relationship Id="rId4" Type="http://schemas.openxmlformats.org/officeDocument/2006/relationships/image" Target="../media/image20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1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2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3.jpeg"  /><Relationship Id="rId3" Type="http://schemas.openxmlformats.org/officeDocument/2006/relationships/image" Target="../media/image24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5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6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4.xml"  /><Relationship Id="rId2" Type="http://schemas.openxmlformats.org/officeDocument/2006/relationships/image" Target="../media/image27.png"  /><Relationship Id="rId3" Type="http://schemas.openxmlformats.org/officeDocument/2006/relationships/image" Target="../media/image28.png"  /><Relationship Id="rId4" Type="http://schemas.openxmlformats.org/officeDocument/2006/relationships/image" Target="../media/image29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0.xml"  /><Relationship Id="rId2" Type="http://schemas.openxmlformats.org/officeDocument/2006/relationships/image" Target="../media/image30.png"  /><Relationship Id="rId3" Type="http://schemas.openxmlformats.org/officeDocument/2006/relationships/image" Target="../media/image31.png"  /><Relationship Id="rId4" Type="http://schemas.openxmlformats.org/officeDocument/2006/relationships/image" Target="../media/image32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4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0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4.xml"  /><Relationship Id="rId2" Type="http://schemas.openxmlformats.org/officeDocument/2006/relationships/image" Target="../media/image33.png"  /><Relationship Id="rId3" Type="http://schemas.openxmlformats.org/officeDocument/2006/relationships/image" Target="../media/image34.png"  /><Relationship Id="rId4" Type="http://schemas.openxmlformats.org/officeDocument/2006/relationships/image" Target="../media/image35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4.xml"  /><Relationship Id="rId2" Type="http://schemas.openxmlformats.org/officeDocument/2006/relationships/image" Target="../media/image36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6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7.jpeg"  /><Relationship Id="rId3" Type="http://schemas.openxmlformats.org/officeDocument/2006/relationships/image" Target="../media/image8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9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5.xml"  /><Relationship Id="rId2" Type="http://schemas.openxmlformats.org/officeDocument/2006/relationships/image" Target="../media/image10.png"  /><Relationship Id="rId3" Type="http://schemas.openxmlformats.org/officeDocument/2006/relationships/image" Target="../media/image11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4.xml"  /><Relationship Id="rId2" Type="http://schemas.openxmlformats.org/officeDocument/2006/relationships/image" Target="../media/image12.png"  /><Relationship Id="rId3" Type="http://schemas.openxmlformats.org/officeDocument/2006/relationships/image" Target="../media/image13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4.jpeg"  /><Relationship Id="rId3" Type="http://schemas.openxmlformats.org/officeDocument/2006/relationships/image" Target="../media/image15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"/>
          <p:cNvPicPr>
            <a:picLocks noChangeAspect="1"/>
          </p:cNvPicPr>
          <p:nvPr/>
        </p:nvPicPr>
        <p:blipFill rotWithShape="1">
          <a:blip r:embed="rId2"/>
          <a:srcRect t="7990" r="1010" b="65750"/>
          <a:stretch>
            <a:fillRect/>
          </a:stretch>
        </p:blipFill>
        <p:spPr>
          <a:xfrm>
            <a:off x="117361" y="115731"/>
            <a:ext cx="11956482" cy="6626484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rcRect t="2610"/>
          <a:stretch>
            <a:fillRect/>
          </a:stretch>
        </p:blipFill>
        <p:spPr>
          <a:xfrm>
            <a:off x="45334" y="187758"/>
            <a:ext cx="4033512" cy="6482430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150874" y="187758"/>
            <a:ext cx="7994996" cy="6482429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rcRect t="25000" r="810" b="31250"/>
          <a:stretch>
            <a:fillRect/>
          </a:stretch>
        </p:blipFill>
        <p:spPr>
          <a:xfrm>
            <a:off x="110223" y="115731"/>
            <a:ext cx="11963620" cy="1008378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 rotWithShape="1">
          <a:blip r:embed="rId3"/>
          <a:srcRect t="59370" b="15620"/>
          <a:stretch>
            <a:fillRect/>
          </a:stretch>
        </p:blipFill>
        <p:spPr>
          <a:xfrm>
            <a:off x="4150873" y="1124109"/>
            <a:ext cx="7922970" cy="576216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17361" y="1772352"/>
            <a:ext cx="11956482" cy="4897836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7361" y="1124109"/>
            <a:ext cx="10948104" cy="5257971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49523" y="908028"/>
            <a:ext cx="10515942" cy="532999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rcRect l="22050" t="31120" r="18520" b="49660"/>
          <a:stretch>
            <a:fillRect/>
          </a:stretch>
        </p:blipFill>
        <p:spPr>
          <a:xfrm>
            <a:off x="2566280" y="115731"/>
            <a:ext cx="6410402" cy="864324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7361" y="1052082"/>
            <a:ext cx="11956482" cy="5690133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89389" y="115731"/>
            <a:ext cx="11884454" cy="6626484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7360" y="115731"/>
            <a:ext cx="11956482" cy="6626484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le 1"/>
          <p:cNvSpPr>
            <a:spLocks noGrp="1"/>
          </p:cNvSpPr>
          <p:nvPr>
            <p:ph type="title" idx="0"/>
          </p:nvPr>
        </p:nvSpPr>
        <p:spPr>
          <a:xfrm rot="21600000">
            <a:off x="117361" y="119096"/>
            <a:ext cx="11956482" cy="716904"/>
          </a:xfrm>
          <a:blipFill rotWithShape="1">
            <a:blip r:embed="rId2">
              <a:alphaModFix/>
              <a:lum/>
            </a:blip>
            <a:srcRect/>
            <a:stretch>
              <a:fillRect/>
            </a:stretch>
          </a:blipFill>
          <a:ln w="15857" cap="flat" cmpd="dbl" algn="ctr">
            <a:solidFill>
              <a:srgbClr val="586b78"/>
            </a:solidFill>
            <a:prstDash val="solid"/>
            <a:round/>
          </a:ln>
          <a:effectLst>
            <a:outerShdw blurRad="39999" dist="19988" dir="5400000" algn="br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l" defTabSz="943937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50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함초롬돋움"/>
              </a:rPr>
              <a:t>Individual work </a:t>
            </a:r>
            <a:endParaRPr xmlns:mc="http://schemas.openxmlformats.org/markup-compatibility/2006" xmlns:hp="http://schemas.haansoft.com/office/presentation/8.0" lang="en-US" altLang="en-US" sz="50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함초롬돋움"/>
            </a:endParaRPr>
          </a:p>
        </p:txBody>
      </p:sp>
      <p:sp>
        <p:nvSpPr>
          <p:cNvPr id="21509" name=""/>
          <p:cNvSpPr txBox="1"/>
          <p:nvPr/>
        </p:nvSpPr>
        <p:spPr>
          <a:xfrm rot="21600000">
            <a:off x="117361" y="908027"/>
            <a:ext cx="11956482" cy="792297"/>
          </a:xfrm>
          <a:prstGeom prst="rect">
            <a:avLst/>
          </a:prstGeom>
          <a:blipFill rotWithShape="1">
            <a:blip r:embed="rId3">
              <a:alphaModFix/>
              <a:lum/>
            </a:blip>
            <a:srcRect/>
            <a:stretch>
              <a:fillRect/>
            </a:stretch>
          </a:blipFill>
          <a:ln w="15857" cap="flat" cmpd="dbl" algn="ctr">
            <a:solidFill>
              <a:srgbClr val="586b78"/>
            </a:solidFill>
            <a:prstDash val="solid"/>
            <a:round/>
          </a:ln>
          <a:effectLst>
            <a:outerShdw blurRad="39999" dist="19988" dir="5400000" algn="br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>
            <a:noAutofit/>
          </a:bodyPr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48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Read the poem silently.</a:t>
            </a:r>
            <a:endParaRPr xmlns:mc="http://schemas.openxmlformats.org/markup-compatibility/2006" xmlns:hp="http://schemas.haansoft.com/office/presentation/8.0" lang="en-US" altLang="en-US" sz="48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</p:txBody>
      </p:sp>
      <p:pic>
        <p:nvPicPr>
          <p:cNvPr id="21510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17360" y="1772352"/>
            <a:ext cx="11956482" cy="4969863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1"/>
          <p:cNvSpPr>
            <a:spLocks noGrp="1"/>
          </p:cNvSpPr>
          <p:nvPr>
            <p:ph type="title" idx="0"/>
          </p:nvPr>
        </p:nvSpPr>
        <p:spPr>
          <a:xfrm rot="21600000">
            <a:off x="119096" y="115913"/>
            <a:ext cx="11952956" cy="1083201"/>
          </a:xfrm>
          <a:blipFill rotWithShape="1">
            <a:blip r:embed="rId2">
              <a:alphaModFix/>
              <a:lum/>
            </a:blip>
            <a:srcRect/>
            <a:stretch>
              <a:fillRect/>
            </a:stretch>
          </a:blipFill>
          <a:ln w="15857" cap="flat" cmpd="dbl" algn="ctr">
            <a:solidFill>
              <a:srgbClr val="c6cdd1"/>
            </a:solidFill>
            <a:prstDash val="solid"/>
            <a:round/>
          </a:ln>
          <a:effectLst>
            <a:outerShdw blurRad="39999" dist="19988" dir="5400000" algn="br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l" defTabSz="943937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5400" b="0" i="0" u="sng" mc:Ignorable="hp" hp:hslEmbossed="0">
                <a:solidFill>
                  <a:srgbClr val="800080">
                    <a:alpha val="100000"/>
                  </a:srgbClr>
                </a:solidFill>
                <a:latin typeface="Tahoma"/>
                <a:ea typeface="HCR Dotum"/>
                <a:sym typeface="함초롬돋움"/>
              </a:rPr>
              <a:t>Group Work</a:t>
            </a:r>
            <a:r>
              <a:rPr xmlns:mc="http://schemas.openxmlformats.org/markup-compatibility/2006" xmlns:hp="http://schemas.haansoft.com/office/presentation/8.0" lang="en-US" altLang="en-US" sz="5400" b="0" i="0" mc:Ignorable="hp" hp:hslEmbossed="0">
                <a:solidFill>
                  <a:srgbClr val="800080">
                    <a:alpha val="100000"/>
                  </a:srgbClr>
                </a:solidFill>
                <a:latin typeface="Tahoma"/>
                <a:ea typeface="HCR Dotum"/>
                <a:sym typeface="함초롬돋움"/>
              </a:rPr>
              <a:t> </a:t>
            </a:r>
            <a:endParaRPr xmlns:mc="http://schemas.openxmlformats.org/markup-compatibility/2006" xmlns:hp="http://schemas.haansoft.com/office/presentation/8.0" lang="en-US" altLang="en-US" sz="5400" b="0" i="0" mc:Ignorable="hp" hp:hslEmbossed="0">
              <a:solidFill>
                <a:srgbClr val="800080">
                  <a:alpha val="100000"/>
                </a:srgbClr>
              </a:solidFill>
              <a:latin typeface="Tahoma"/>
              <a:ea typeface="HCR Dotum"/>
              <a:sym typeface="함초롬돋움"/>
            </a:endParaRPr>
          </a:p>
        </p:txBody>
      </p:sp>
      <p:sp>
        <p:nvSpPr>
          <p:cNvPr id="22533" name=""/>
          <p:cNvSpPr>
            <a:spLocks noChangeAspect="1"/>
          </p:cNvSpPr>
          <p:nvPr/>
        </p:nvSpPr>
        <p:spPr>
          <a:xfrm rot="21600000">
            <a:off x="119096" y="1267401"/>
            <a:ext cx="11952956" cy="3600470"/>
          </a:xfrm>
          <a:prstGeom prst="rect">
            <a:avLst/>
          </a:prstGeom>
          <a:blipFill rotWithShape="1">
            <a:blip r:embed="rId3">
              <a:alphaModFix/>
              <a:lum/>
            </a:blip>
            <a:srcRect/>
            <a:stretch>
              <a:fillRect/>
            </a:stretch>
          </a:blipFill>
          <a:ln w="25404" cap="flat" cmpd="sng" algn="ctr">
            <a:solidFill>
              <a:srgbClr val="5b9ef7"/>
            </a:solidFill>
            <a:prstDash val="solid"/>
            <a:round/>
          </a:ln>
          <a:effectLst>
            <a:outerShdw blurRad="38100" dist="25404" dir="5400000" algn="br">
              <a:srgbClr val="000000">
                <a:alpha val="75000"/>
              </a:srgbClr>
            </a:outerShdw>
          </a:effectLst>
        </p:spPr>
        <p:txBody>
          <a:bodyPr vert="horz" wrap="square" lIns="89999" tIns="46800" rIns="89999" bIns="46800" anchor="t">
            <a:noAutofit/>
          </a:bodyPr>
          <a:p>
            <a:pPr marL="0" lvl="0" indent="0" algn="l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1200" b="0" i="0" mc:Ignorable="hp" hp:hslEmbossed="0">
                <a:solidFill>
                  <a:schemeClr val="tx1"/>
                </a:solidFill>
                <a:latin typeface="함초롬돋움"/>
                <a:ea typeface="함초롬돋움"/>
                <a:sym typeface="Wingdings"/>
              </a:rPr>
              <a:t>Group Work </a:t>
            </a:r>
            <a:endParaRPr xmlns:mc="http://schemas.openxmlformats.org/markup-compatibility/2006" xmlns:hp="http://schemas.haansoft.com/office/presentation/8.0" lang="en-US" altLang="en-US" sz="1200" b="0" i="0" mc:Ignorable="hp" hp:hslEmbossed="0">
              <a:solidFill>
                <a:schemeClr val="tx1"/>
              </a:solidFill>
              <a:latin typeface="함초롬돋움"/>
              <a:ea typeface="함초롬돋움"/>
              <a:sym typeface="Wingdings"/>
            </a:endParaRPr>
          </a:p>
        </p:txBody>
      </p:sp>
      <p:sp>
        <p:nvSpPr>
          <p:cNvPr id="22534" name=""/>
          <p:cNvSpPr txBox="1"/>
          <p:nvPr/>
        </p:nvSpPr>
        <p:spPr>
          <a:xfrm rot="21600000">
            <a:off x="119096" y="4940960"/>
            <a:ext cx="11952956" cy="1799453"/>
          </a:xfrm>
          <a:prstGeom prst="rect">
            <a:avLst/>
          </a:prstGeom>
          <a:blipFill rotWithShape="1">
            <a:blip r:embed="rId4">
              <a:alphaModFix/>
              <a:lum/>
            </a:blip>
            <a:srcRect/>
            <a:stretch>
              <a:fillRect/>
            </a:stretch>
          </a:blipFill>
          <a:ln w="15857" cap="flat" cmpd="dbl" algn="ctr">
            <a:solidFill>
              <a:srgbClr val="5499f5"/>
            </a:solidFill>
            <a:prstDash val="solid"/>
            <a:round/>
          </a:ln>
          <a:effectLst>
            <a:outerShdw blurRad="39999" dist="19988" dir="5400000" algn="br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>
            <a:noAutofit/>
          </a:bodyPr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4200" b="0" i="0" mc:Ignorable="hp" hp:hslEmbossed="0">
                <a:solidFill>
                  <a:srgbClr val="800080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Discuss </a:t>
            </a:r>
            <a:r>
              <a:rPr xmlns:mc="http://schemas.openxmlformats.org/markup-compatibility/2006" xmlns:hp="http://schemas.haansoft.com/office/presentation/8.0" lang="en-US" altLang="en-GB" sz="4200" b="0" i="0" mc:Ignorable="hp" hp:hslEmbossed="0">
                <a:solidFill>
                  <a:srgbClr val="800080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about the beauty of the lady and nature</a:t>
            </a:r>
            <a:endParaRPr xmlns:mc="http://schemas.openxmlformats.org/markup-compatibility/2006" xmlns:hp="http://schemas.haansoft.com/office/presentation/8.0" lang="en-US" altLang="en-US" sz="4200" b="0" i="0" mc:Ignorable="hp" hp:hslEmbossed="0">
              <a:solidFill>
                <a:srgbClr val="800080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GB" sz="4200" b="0" i="0" mc:Ignorable="hp" hp:hslEmbossed="0">
                <a:solidFill>
                  <a:srgbClr val="800080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according to this poem </a:t>
            </a:r>
            <a:r>
              <a:rPr xmlns:mc="http://schemas.openxmlformats.org/markup-compatibility/2006" xmlns:hp="http://schemas.haansoft.com/office/presentation/8.0" lang="en-US" altLang="en-US" sz="4200" b="0" i="0" mc:Ignorable="hp" hp:hslEmbossed="0">
                <a:solidFill>
                  <a:srgbClr val="800080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? </a:t>
            </a:r>
            <a:endParaRPr xmlns:mc="http://schemas.openxmlformats.org/markup-compatibility/2006" xmlns:hp="http://schemas.haansoft.com/office/presentation/8.0" lang="en-US" altLang="en-US" sz="4200" b="0" i="0" mc:Ignorable="hp" hp:hslEmbossed="0">
              <a:solidFill>
                <a:srgbClr val="800080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4800" b="0" i="0" mc:Ignorable="hp" hp:hslEmbossed="0">
                <a:solidFill>
                  <a:srgbClr val="800080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 </a:t>
            </a:r>
            <a:endParaRPr xmlns:mc="http://schemas.openxmlformats.org/markup-compatibility/2006" xmlns:hp="http://schemas.haansoft.com/office/presentation/8.0" lang="en-US" altLang="en-US" sz="4800" b="0" i="0" mc:Ignorable="hp" hp:hslEmbossed="0">
              <a:solidFill>
                <a:srgbClr val="800080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med" mc:Ignorable="hp" hp:hslDur="2000">
    <p:wipe/>
  </p:transition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itle 1"/>
          <p:cNvSpPr>
            <a:spLocks noGrp="1"/>
          </p:cNvSpPr>
          <p:nvPr>
            <p:ph type="title" idx="0"/>
          </p:nvPr>
        </p:nvSpPr>
        <p:spPr>
          <a:xfrm>
            <a:off x="608267" y="304915"/>
            <a:ext cx="10744349" cy="1467514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l" defTabSz="943937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5000" b="0" i="0" u="sng" mc:Ignorable="hp" hp:hslEmbossed="0">
                <a:solidFill>
                  <a:srgbClr val="0c6ff2">
                    <a:alpha val="100000"/>
                  </a:srgbClr>
                </a:solidFill>
                <a:latin typeface="Tahoma"/>
                <a:ea typeface="Haan YGodic 240"/>
                <a:sym typeface="함초롬돋움"/>
              </a:rPr>
              <a:t>Evaluation</a:t>
            </a:r>
            <a:r>
              <a:rPr xmlns:mc="http://schemas.openxmlformats.org/markup-compatibility/2006" xmlns:hp="http://schemas.haansoft.com/office/presentation/8.0" lang="en-US" altLang="en-US" sz="5000" b="0" i="0" mc:Ignorable="hp" hp:hslEmbossed="0">
                <a:solidFill>
                  <a:srgbClr val="0c6ff2">
                    <a:alpha val="100000"/>
                  </a:srgbClr>
                </a:solidFill>
                <a:latin typeface="Tahoma"/>
                <a:ea typeface="Haan YGodic 240"/>
                <a:sym typeface="함초롬돋움"/>
              </a:rPr>
              <a:t> </a:t>
            </a:r>
            <a:endParaRPr xmlns:mc="http://schemas.openxmlformats.org/markup-compatibility/2006" xmlns:hp="http://schemas.haansoft.com/office/presentation/8.0" lang="en-US" altLang="en-US" sz="5000" b="0" i="0" mc:Ignorable="hp" hp:hslEmbossed="0">
              <a:solidFill>
                <a:srgbClr val="0c6ff2">
                  <a:alpha val="100000"/>
                </a:srgbClr>
              </a:solidFill>
              <a:latin typeface="Tahoma"/>
              <a:ea typeface="Haan YGodic 240"/>
              <a:sym typeface="함초롬돋움"/>
            </a:endParaRPr>
          </a:p>
        </p:txBody>
      </p:sp>
      <p:sp>
        <p:nvSpPr>
          <p:cNvPr id="23557" name=""/>
          <p:cNvSpPr txBox="1"/>
          <p:nvPr/>
        </p:nvSpPr>
        <p:spPr>
          <a:xfrm>
            <a:off x="189387" y="1772429"/>
            <a:ext cx="11812428" cy="40334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noAutofit/>
          </a:bodyPr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endParaRPr xmlns:mc="http://schemas.openxmlformats.org/markup-compatibility/2006" xmlns:hp="http://schemas.haansoft.com/office/presentation/8.0" lang="en-US" altLang="en-US" b="0" i="0" mc:Ignorable="hp" hp:hslEmbossed="0">
              <a:solidFill>
                <a:srgbClr val="595959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ko-KR" altLang="en-US" sz="4400" b="0" i="0" mc:Ignorable="hp" hp:hslEmbossed="0">
                <a:solidFill>
                  <a:srgbClr val="595959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★</a:t>
            </a:r>
            <a:r>
              <a:rPr xmlns:mc="http://schemas.openxmlformats.org/markup-compatibility/2006" xmlns:hp="http://schemas.haansoft.com/office/presentation/8.0" lang="en-US" altLang="en-US" sz="4400" b="0" i="0" mc:Ignorable="hp" hp:hslEmbossed="0">
                <a:solidFill>
                  <a:srgbClr val="595959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What is your view of</a:t>
            </a:r>
            <a:r>
              <a:rPr xmlns:mc="http://schemas.openxmlformats.org/markup-compatibility/2006" xmlns:hp="http://schemas.haansoft.com/office/presentation/8.0" lang="en-US" altLang="en-GB" sz="4400" b="0" i="0" mc:Ignorable="hp" hp:hslEmbossed="0">
                <a:solidFill>
                  <a:srgbClr val="595959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 beauty </a:t>
            </a:r>
            <a:r>
              <a:rPr xmlns:mc="http://schemas.openxmlformats.org/markup-compatibility/2006" xmlns:hp="http://schemas.haansoft.com/office/presentation/8.0" lang="en-US" altLang="en-US" sz="4400" b="0" i="0" mc:Ignorable="hp" hp:hslEmbossed="0">
                <a:solidFill>
                  <a:srgbClr val="595959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? </a:t>
            </a:r>
            <a:endParaRPr xmlns:mc="http://schemas.openxmlformats.org/markup-compatibility/2006" xmlns:hp="http://schemas.haansoft.com/office/presentation/8.0" lang="en-US" altLang="en-US" sz="4400" b="0" i="0" mc:Ignorable="hp" hp:hslEmbossed="0">
              <a:solidFill>
                <a:srgbClr val="595959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endParaRPr xmlns:mc="http://schemas.openxmlformats.org/markup-compatibility/2006" xmlns:hp="http://schemas.haansoft.com/office/presentation/8.0" lang="en-US" altLang="en-US" sz="4400" b="0" i="0" mc:Ignorable="hp" hp:hslEmbossed="0">
              <a:solidFill>
                <a:srgbClr val="595959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ko-KR" altLang="en-US" sz="4400" b="0" i="0" mc:Ignorable="hp" hp:hslEmbossed="0">
                <a:solidFill>
                  <a:srgbClr val="595959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★</a:t>
            </a:r>
            <a:r>
              <a:rPr xmlns:mc="http://schemas.openxmlformats.org/markup-compatibility/2006" xmlns:hp="http://schemas.haansoft.com/office/presentation/8.0" lang="en-US" altLang="en-US" sz="4400" b="0" i="0" mc:Ignorable="hp" hp:hslEmbossed="0">
                <a:solidFill>
                  <a:srgbClr val="595959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How does  the poet describe </a:t>
            </a:r>
            <a:r>
              <a:rPr xmlns:mc="http://schemas.openxmlformats.org/markup-compatibility/2006" xmlns:hp="http://schemas.haansoft.com/office/presentation/8.0" lang="en-US" altLang="en-GB" sz="4400" b="0" i="0" mc:Ignorable="hp" hp:hslEmbossed="0">
                <a:solidFill>
                  <a:srgbClr val="595959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about beauty </a:t>
            </a:r>
            <a:r>
              <a:rPr xmlns:mc="http://schemas.openxmlformats.org/markup-compatibility/2006" xmlns:hp="http://schemas.haansoft.com/office/presentation/8.0" lang="en-US" altLang="en-US" sz="4400" b="0" i="0" mc:Ignorable="hp" hp:hslEmbossed="0">
                <a:solidFill>
                  <a:srgbClr val="595959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?</a:t>
            </a:r>
            <a:endParaRPr xmlns:mc="http://schemas.openxmlformats.org/markup-compatibility/2006" xmlns:hp="http://schemas.haansoft.com/office/presentation/8.0" lang="en-US" altLang="en-US" sz="4400" b="0" i="0" mc:Ignorable="hp" hp:hslEmbossed="0">
              <a:solidFill>
                <a:srgbClr val="595959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/>
          <p:cNvSpPr>
            <a:spLocks noGrp="1"/>
          </p:cNvSpPr>
          <p:nvPr>
            <p:ph type="title" idx="0"/>
          </p:nvPr>
        </p:nvSpPr>
        <p:spPr>
          <a:xfrm rot="21600000">
            <a:off x="1629928" y="475866"/>
            <a:ext cx="8427158" cy="1656620"/>
          </a:xfrm>
          <a:blipFill rotWithShape="1">
            <a:blip r:embed="rId2">
              <a:alphaModFix/>
              <a:lum/>
            </a:blip>
            <a:srcRect/>
            <a:stretch>
              <a:fillRect/>
            </a:stretch>
          </a:blipFill>
          <a:ln w="15857" cap="flat" cmpd="dbl" algn="ctr">
            <a:solidFill>
              <a:srgbClr val="008bbb"/>
            </a:solidFill>
            <a:prstDash val="solid"/>
            <a:round/>
          </a:ln>
          <a:effectLst>
            <a:outerShdw blurRad="39999" dist="19988" dir="5400000" algn="br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l" defTabSz="943937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5400" b="0" i="0" u="sng" mc:Ignorable="hp" hp:hslEmbossed="0">
                <a:solidFill>
                  <a:srgbClr val="22426a">
                    <a:alpha val="100000"/>
                  </a:srgbClr>
                </a:solidFill>
                <a:latin typeface="Arial"/>
                <a:ea typeface="함초롬돋움"/>
                <a:sym typeface="함초롬돋움"/>
              </a:rPr>
              <a:t> Introduction </a:t>
            </a:r>
            <a:endParaRPr xmlns:mc="http://schemas.openxmlformats.org/markup-compatibility/2006" xmlns:hp="http://schemas.haansoft.com/office/presentation/8.0" lang="en-US" altLang="en-US" sz="5400" b="0" i="0" u="sng" mc:Ignorable="hp" hp:hslEmbossed="0">
              <a:solidFill>
                <a:srgbClr val="22426a">
                  <a:alpha val="100000"/>
                </a:srgbClr>
              </a:solidFill>
              <a:latin typeface="Arial"/>
              <a:ea typeface="함초롬돋움"/>
              <a:sym typeface="함초롬돋움"/>
            </a:endParaRPr>
          </a:p>
        </p:txBody>
      </p:sp>
      <p:sp>
        <p:nvSpPr>
          <p:cNvPr id="7173" name=""/>
          <p:cNvSpPr txBox="1"/>
          <p:nvPr/>
        </p:nvSpPr>
        <p:spPr>
          <a:xfrm rot="21600000">
            <a:off x="1629929" y="2204512"/>
            <a:ext cx="8427158" cy="4105539"/>
          </a:xfrm>
          <a:prstGeom prst="rect">
            <a:avLst/>
          </a:prstGeom>
          <a:blipFill rotWithShape="1">
            <a:blip r:embed="rId3">
              <a:alphaModFix/>
              <a:lum/>
            </a:blip>
            <a:srcRect/>
            <a:stretch>
              <a:fillRect/>
            </a:stretch>
          </a:blipFill>
          <a:ln w="15857" cap="flat" cmpd="dbl" algn="ctr">
            <a:solidFill>
              <a:srgbClr val="008bbb"/>
            </a:solidFill>
            <a:prstDash val="solid"/>
            <a:round/>
          </a:ln>
          <a:effectLst>
            <a:outerShdw blurRad="39999" dist="19988" dir="5400000" algn="br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>
            <a:noAutofit/>
          </a:bodyPr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32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Hosne  Ara Basry</a:t>
            </a:r>
            <a:endParaRPr xmlns:mc="http://schemas.openxmlformats.org/markup-compatibility/2006" xmlns:hp="http://schemas.haansoft.com/office/presentation/8.0" lang="en-US" altLang="en-US" sz="32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28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(Lecturer in English)</a:t>
            </a:r>
            <a:endParaRPr xmlns:mc="http://schemas.openxmlformats.org/markup-compatibility/2006" xmlns:hp="http://schemas.haansoft.com/office/presentation/8.0" lang="en-US" altLang="en-US" sz="28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32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Bhaktiarpara Charpir Aulia Alim</a:t>
            </a:r>
            <a:endParaRPr xmlns:mc="http://schemas.openxmlformats.org/markup-compatibility/2006" xmlns:hp="http://schemas.haansoft.com/office/presentation/8.0" lang="en-US" altLang="en-US" sz="32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32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Madrasah, Anowara, Ctg.</a:t>
            </a:r>
            <a:endParaRPr xmlns:mc="http://schemas.openxmlformats.org/markup-compatibility/2006" xmlns:hp="http://schemas.haansoft.com/office/presentation/8.0" lang="en-US" altLang="en-US" sz="32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32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Cell no: 01816001006</a:t>
            </a:r>
            <a:endParaRPr xmlns:mc="http://schemas.openxmlformats.org/markup-compatibility/2006" xmlns:hp="http://schemas.haansoft.com/office/presentation/8.0" lang="en-US" altLang="en-US" sz="32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32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Email: </a:t>
            </a:r>
            <a:endParaRPr xmlns:mc="http://schemas.openxmlformats.org/markup-compatibility/2006" xmlns:hp="http://schemas.haansoft.com/office/presentation/8.0" lang="en-US" altLang="en-US" sz="32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28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hosnearaamir94638@gmail.com</a:t>
            </a:r>
            <a:endParaRPr xmlns:mc="http://schemas.openxmlformats.org/markup-compatibility/2006" xmlns:hp="http://schemas.haansoft.com/office/presentation/8.0" lang="en-US" altLang="en-US" sz="28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med" mc:Ignorable="hp" hp:hslDur="2000">
    <p:push dir="r"/>
  </p:transition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1"/>
          <p:cNvSpPr>
            <a:spLocks noGrp="1"/>
          </p:cNvSpPr>
          <p:nvPr>
            <p:ph type="title" idx="0"/>
          </p:nvPr>
        </p:nvSpPr>
        <p:spPr>
          <a:xfrm>
            <a:off x="6454537" y="115913"/>
            <a:ext cx="5617514" cy="3313031"/>
          </a:xfrm>
          <a:blipFill rotWithShape="1">
            <a:blip r:embed="rId2">
              <a:alphaModFix/>
              <a:lum/>
            </a:blip>
            <a:srcRect/>
            <a:stretch>
              <a:fillRect/>
            </a:stretch>
          </a:blipFill>
          <a:ln w="12674" cap="flat" cmpd="sng" algn="ctr">
            <a:solidFill>
              <a:srgbClr val="cbd2d7"/>
            </a:solidFill>
            <a:prstDash val="solid"/>
            <a:round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l" defTabSz="943937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5400" b="0" i="0" u="sng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함초롬돋움"/>
              </a:rPr>
              <a:t>Home Work  </a:t>
            </a:r>
            <a:endParaRPr xmlns:mc="http://schemas.openxmlformats.org/markup-compatibility/2006" xmlns:hp="http://schemas.haansoft.com/office/presentation/8.0" lang="en-US" altLang="en-US" sz="5400" b="0" i="0" u="sng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함초롬돋움"/>
            </a:endParaRPr>
          </a:p>
        </p:txBody>
      </p:sp>
      <p:sp>
        <p:nvSpPr>
          <p:cNvPr id="24581" name=""/>
          <p:cNvSpPr txBox="1"/>
          <p:nvPr/>
        </p:nvSpPr>
        <p:spPr>
          <a:xfrm>
            <a:off x="119096" y="3571883"/>
            <a:ext cx="11952956" cy="3168530"/>
          </a:xfrm>
          <a:prstGeom prst="rect">
            <a:avLst/>
          </a:prstGeom>
          <a:blipFill rotWithShape="1">
            <a:blip r:embed="rId3">
              <a:alphaModFix/>
              <a:lum/>
            </a:blip>
            <a:srcRect/>
            <a:stretch>
              <a:fillRect/>
            </a:stretch>
          </a:blipFill>
          <a:ln w="15857" cap="flat" cmpd="dbl" algn="ctr">
            <a:solidFill>
              <a:srgbClr val="c6cdd1"/>
            </a:solidFill>
            <a:prstDash val="solid"/>
            <a:round/>
          </a:ln>
          <a:effectLst>
            <a:outerShdw blurRad="39999" dist="19988" dir="5400000" algn="br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>
            <a:noAutofit/>
          </a:bodyPr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ko-KR" altLang="en-US" sz="48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★</a:t>
            </a:r>
            <a:r>
              <a:rPr xmlns:mc="http://schemas.openxmlformats.org/markup-compatibility/2006" xmlns:hp="http://schemas.haansoft.com/office/presentation/8.0" lang="en-US" altLang="en-US" sz="48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Learn </a:t>
            </a:r>
            <a:r>
              <a:rPr xmlns:mc="http://schemas.openxmlformats.org/markup-compatibility/2006" xmlns:hp="http://schemas.haansoft.com/office/presentation/8.0" lang="en-US" altLang="en-GB" sz="48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appreciation </a:t>
            </a:r>
            <a:r>
              <a:rPr xmlns:mc="http://schemas.openxmlformats.org/markup-compatibility/2006" xmlns:hp="http://schemas.haansoft.com/office/presentation/8.0" lang="en-US" altLang="en-US" sz="48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of the poem.</a:t>
            </a:r>
            <a:endParaRPr xmlns:mc="http://schemas.openxmlformats.org/markup-compatibility/2006" xmlns:hp="http://schemas.haansoft.com/office/presentation/8.0" lang="en-US" altLang="en-US" sz="48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ko-KR" altLang="en-US" sz="48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★</a:t>
            </a:r>
            <a:r>
              <a:rPr xmlns:mc="http://schemas.openxmlformats.org/markup-compatibility/2006" xmlns:hp="http://schemas.haansoft.com/office/presentation/8.0" lang="en-US" altLang="en-US" sz="48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Write a theme of the poem in your own </a:t>
            </a:r>
            <a:r>
              <a:rPr xmlns:mc="http://schemas.openxmlformats.org/markup-compatibility/2006" xmlns:hp="http://schemas.haansoft.com/office/presentation/8.0" lang="en-US" altLang="en-GB" sz="48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         w</a:t>
            </a:r>
            <a:r>
              <a:rPr xmlns:mc="http://schemas.openxmlformats.org/markup-compatibility/2006" xmlns:hp="http://schemas.haansoft.com/office/presentation/8.0" lang="en-US" altLang="en-US" sz="48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ords.  </a:t>
            </a:r>
            <a:endParaRPr xmlns:mc="http://schemas.openxmlformats.org/markup-compatibility/2006" xmlns:hp="http://schemas.haansoft.com/office/presentation/8.0" lang="en-US" altLang="en-US" sz="48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</p:txBody>
      </p:sp>
      <p:pic>
        <p:nvPicPr>
          <p:cNvPr id="24582" name=""/>
          <p:cNvPicPr>
            <a:picLocks noChangeAspect="1"/>
          </p:cNvPicPr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119096" y="115913"/>
            <a:ext cx="6263972" cy="33130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</p:spTree>
  </p:cSld>
  <p:clrMapOvr>
    <a:masterClrMapping/>
  </p:clrMapOvr>
  <p:transition xmlns:mc="http://schemas.openxmlformats.org/markup-compatibility/2006" xmlns:hp="http://schemas.haansoft.com/office/presentation/8.0" spd="med" mc:Ignorable="hp" hp:hslDur="2000">
    <p:fade/>
  </p:transition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itle 1"/>
          <p:cNvSpPr>
            <a:spLocks noGrp="1"/>
          </p:cNvSpPr>
          <p:nvPr>
            <p:ph type="title" idx="0"/>
          </p:nvPr>
        </p:nvSpPr>
        <p:spPr>
          <a:xfrm rot="21600000">
            <a:off x="119124" y="5733837"/>
            <a:ext cx="11954719" cy="1008378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lvl="0" indent="0" algn="l" defTabSz="943937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6000" b="0" i="0" mc:Ignorable="hp" hp:hslEmbossed="0">
                <a:solidFill>
                  <a:srgbClr val="000000">
                    <a:alpha val="100000"/>
                  </a:srgbClr>
                </a:solidFill>
                <a:latin typeface="Tahoma"/>
                <a:ea typeface="HCR Dotum"/>
                <a:sym typeface="함초롬돋움"/>
              </a:rPr>
              <a:t>THANK YOU</a:t>
            </a:r>
            <a:endParaRPr xmlns:mc="http://schemas.openxmlformats.org/markup-compatibility/2006" xmlns:hp="http://schemas.haansoft.com/office/presentation/8.0" lang="en-US" altLang="en-US" sz="6000" b="0" i="0" mc:Ignorable="hp" hp:hslEmbossed="0">
              <a:solidFill>
                <a:srgbClr val="000000">
                  <a:alpha val="100000"/>
                </a:srgbClr>
              </a:solidFill>
              <a:latin typeface="Tahoma"/>
              <a:ea typeface="HCR Dotum"/>
              <a:sym typeface="함초롬돋움"/>
            </a:endParaRPr>
          </a:p>
        </p:txBody>
      </p:sp>
      <p:pic>
        <p:nvPicPr>
          <p:cNvPr id="25606" name=""/>
          <p:cNvPicPr>
            <a:picLocks noChangeAspect="1"/>
          </p:cNvPicPr>
          <p:nvPr/>
        </p:nvPicPr>
        <p:blipFill rotWithShape="1">
          <a:blip r:embed="rId2"/>
          <a:srcRect l="13370" t="7990" r="12780" b="3790"/>
          <a:stretch>
            <a:fillRect/>
          </a:stretch>
        </p:blipFill>
        <p:spPr>
          <a:xfrm>
            <a:off x="117361" y="115731"/>
            <a:ext cx="11956482" cy="5546079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"/>
          <p:cNvSpPr txBox="1"/>
          <p:nvPr/>
        </p:nvSpPr>
        <p:spPr>
          <a:xfrm rot="21600000">
            <a:off x="1773982" y="2059532"/>
            <a:ext cx="8427160" cy="4394575"/>
          </a:xfrm>
          <a:prstGeom prst="rect">
            <a:avLst/>
          </a:prstGeom>
          <a:blipFill rotWithShape="1">
            <a:blip r:embed="rId2">
              <a:alphaModFix/>
              <a:lum/>
            </a:blip>
            <a:srcRect/>
            <a:stretch>
              <a:fillRect/>
            </a:stretch>
          </a:blipFill>
          <a:ln w="15857" cap="flat" cmpd="dbl" algn="ctr">
            <a:solidFill>
              <a:srgbClr val="008bbb"/>
            </a:solidFill>
            <a:prstDash val="solid"/>
            <a:round/>
          </a:ln>
          <a:effectLst>
            <a:outerShdw blurRad="39999" dist="19988" dir="5400000" algn="br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>
            <a:noAutofit/>
          </a:bodyPr>
          <a:p>
            <a:pPr marL="0" lvl="0" indent="0" algn="l" defTabSz="95823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4800" b="0" i="0" u="sng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Subject : </a:t>
            </a:r>
            <a:endParaRPr xmlns:mc="http://schemas.openxmlformats.org/markup-compatibility/2006" xmlns:hp="http://schemas.haansoft.com/office/presentation/8.0" lang="en-US" altLang="en-US" sz="4800" b="0" i="0" u="sng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5823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endParaRPr xmlns:mc="http://schemas.openxmlformats.org/markup-compatibility/2006" xmlns:hp="http://schemas.haansoft.com/office/presentation/8.0" lang="en-US" altLang="en-US" sz="4800" b="0" i="0" u="sng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5823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36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English  first  paper</a:t>
            </a:r>
            <a:endParaRPr xmlns:mc="http://schemas.openxmlformats.org/markup-compatibility/2006" xmlns:hp="http://schemas.haansoft.com/office/presentation/8.0" lang="en-US" altLang="en-US" sz="36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5823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36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English  for Today </a:t>
            </a:r>
            <a:endParaRPr xmlns:mc="http://schemas.openxmlformats.org/markup-compatibility/2006" xmlns:hp="http://schemas.haansoft.com/office/presentation/8.0" lang="en-US" altLang="en-US" sz="36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5823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36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H.S.C/Alim</a:t>
            </a:r>
            <a:endParaRPr xmlns:mc="http://schemas.openxmlformats.org/markup-compatibility/2006" xmlns:hp="http://schemas.haansoft.com/office/presentation/8.0" lang="en-US" altLang="en-US" sz="36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5823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36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Duration:45m</a:t>
            </a:r>
            <a:endParaRPr xmlns:mc="http://schemas.openxmlformats.org/markup-compatibility/2006" xmlns:hp="http://schemas.haansoft.com/office/presentation/8.0" lang="en-US" altLang="en-US" sz="36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</p:txBody>
      </p:sp>
      <p:sp>
        <p:nvSpPr>
          <p:cNvPr id="8197" name=""/>
          <p:cNvSpPr txBox="1"/>
          <p:nvPr/>
        </p:nvSpPr>
        <p:spPr>
          <a:xfrm rot="21600000">
            <a:off x="1773982" y="475866"/>
            <a:ext cx="8425982" cy="1512566"/>
          </a:xfrm>
          <a:prstGeom prst="rect">
            <a:avLst/>
          </a:prstGeom>
          <a:blipFill rotWithShape="1">
            <a:blip r:embed="rId3">
              <a:alphaModFix/>
              <a:lum/>
            </a:blip>
            <a:srcRect/>
            <a:stretch>
              <a:fillRect/>
            </a:stretch>
          </a:blipFill>
          <a:ln w="15857" cap="flat" cmpd="dbl" algn="ctr">
            <a:solidFill>
              <a:srgbClr val="008bbb"/>
            </a:solidFill>
            <a:prstDash val="solid"/>
            <a:round/>
          </a:ln>
          <a:effectLst>
            <a:outerShdw blurRad="39999" dist="19988" dir="5400000" algn="br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>
            <a:noAutofit/>
          </a:bodyPr>
          <a:p>
            <a:pPr marL="0" lvl="0" indent="0" algn="l" defTabSz="95823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5400" b="0" i="0" u="sng" mc:Ignorable="hp" hp:hslEmbossed="0">
                <a:solidFill>
                  <a:srgbClr val="22426a">
                    <a:alpha val="100000"/>
                  </a:srgbClr>
                </a:solidFill>
                <a:latin typeface="Arial"/>
                <a:ea typeface="함초롬돋움"/>
                <a:sym typeface="Wingdings"/>
              </a:rPr>
              <a:t> Lesson</a:t>
            </a:r>
            <a:endParaRPr xmlns:mc="http://schemas.openxmlformats.org/markup-compatibility/2006" xmlns:hp="http://schemas.haansoft.com/office/presentation/8.0" lang="en-US" altLang="en-US" sz="5400" b="0" i="0" u="sng" mc:Ignorable="hp" hp:hslEmbossed="0">
              <a:solidFill>
                <a:srgbClr val="22426a">
                  <a:alpha val="100000"/>
                </a:srgbClr>
              </a:solidFill>
              <a:latin typeface="Arial"/>
              <a:ea typeface="함초롬돋움"/>
              <a:sym typeface="Wingdings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7360" y="115731"/>
            <a:ext cx="11956482" cy="6626484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602" y="100350"/>
            <a:ext cx="5978241" cy="6641865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7361" y="115731"/>
            <a:ext cx="5906214" cy="6626484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7361" y="115730"/>
            <a:ext cx="11956482" cy="6626484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1"/>
          <p:cNvSpPr>
            <a:spLocks noGrp="1"/>
          </p:cNvSpPr>
          <p:nvPr>
            <p:ph type="ctrTitle" idx="0"/>
          </p:nvPr>
        </p:nvSpPr>
        <p:spPr>
          <a:xfrm rot="21600000">
            <a:off x="119096" y="115913"/>
            <a:ext cx="11952956" cy="6624499"/>
          </a:xfrm>
          <a:blipFill rotWithShape="1">
            <a:blip r:embed="rId2">
              <a:alphaModFix/>
              <a:lum/>
            </a:blip>
            <a:srcRect/>
            <a:stretch>
              <a:fillRect/>
            </a:stretch>
          </a:blipFill>
          <a:ln w="15857" cap="flat" cmpd="dbl" algn="ctr">
            <a:solidFill>
              <a:srgbClr val="008bbb"/>
            </a:solidFill>
            <a:prstDash val="solid"/>
            <a:round/>
          </a:ln>
          <a:effectLst>
            <a:outerShdw blurRad="39999" dist="19988" dir="5400000" algn="br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l" defTabSz="943937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4800" b="0" i="0" u="sng" mc:Ignorable="hp" hp:hslEmbossed="0">
                <a:solidFill>
                  <a:srgbClr val="000000">
                    <a:alpha val="100000"/>
                  </a:srgbClr>
                </a:solidFill>
                <a:latin typeface="Tahoma"/>
                <a:ea typeface="HCR Dotum"/>
                <a:sym typeface="함초롬돋움"/>
              </a:rPr>
              <a:t>Today's Lesson : </a:t>
            </a:r>
            <a:endParaRPr xmlns:mc="http://schemas.openxmlformats.org/markup-compatibility/2006" xmlns:hp="http://schemas.haansoft.com/office/presentation/8.0" lang="en-US" altLang="en-US" sz="4800" b="0" i="0" u="sng" mc:Ignorable="hp" hp:hslEmbossed="0">
              <a:solidFill>
                <a:srgbClr val="000000">
                  <a:alpha val="100000"/>
                </a:srgbClr>
              </a:solidFill>
              <a:latin typeface="Tahoma"/>
              <a:ea typeface="HCR Dotum"/>
              <a:sym typeface="함초롬돋움"/>
            </a:endParaRPr>
          </a:p>
          <a:p>
            <a:pPr marL="0" lvl="0" indent="0" algn="l" defTabSz="943937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4800" b="0" i="0" u="sng" mc:Ignorable="hp" hp:hslEmbossed="0">
                <a:solidFill>
                  <a:srgbClr val="000000">
                    <a:alpha val="100000"/>
                  </a:srgbClr>
                </a:solidFill>
                <a:latin typeface="Tahoma"/>
                <a:ea typeface="HCR Dotum"/>
                <a:sym typeface="함초롬돋움"/>
              </a:rPr>
              <a:t>Unit - 1</a:t>
            </a:r>
            <a:r>
              <a:rPr xmlns:mc="http://schemas.openxmlformats.org/markup-compatibility/2006" xmlns:hp="http://schemas.haansoft.com/office/presentation/8.0" lang="en-US" altLang="en-GB" sz="4800" b="0" i="0" u="sng" mc:Ignorable="hp" hp:hslEmbossed="0">
                <a:solidFill>
                  <a:srgbClr val="000000">
                    <a:alpha val="100000"/>
                  </a:srgbClr>
                </a:solidFill>
                <a:latin typeface="Tahoma"/>
                <a:ea typeface="HCR Dotum"/>
                <a:sym typeface="함초롬돋움"/>
              </a:rPr>
              <a:t>4</a:t>
            </a:r>
            <a:endParaRPr xmlns:mc="http://schemas.openxmlformats.org/markup-compatibility/2006" xmlns:hp="http://schemas.haansoft.com/office/presentation/8.0" lang="en-US" altLang="en-US" sz="4800" b="0" i="0" u="sng" mc:Ignorable="hp" hp:hslEmbossed="0">
              <a:solidFill>
                <a:srgbClr val="000000">
                  <a:alpha val="100000"/>
                </a:srgbClr>
              </a:solidFill>
              <a:latin typeface="Tahoma"/>
              <a:ea typeface="HCR Dotum"/>
              <a:sym typeface="함초롬돋움"/>
            </a:endParaRPr>
          </a:p>
          <a:p>
            <a:pPr marL="0" lvl="0" indent="0" algn="l" defTabSz="943937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4800" b="0" i="0" u="sng" mc:Ignorable="hp" hp:hslEmbossed="0">
                <a:solidFill>
                  <a:srgbClr val="000000">
                    <a:alpha val="100000"/>
                  </a:srgbClr>
                </a:solidFill>
                <a:latin typeface="Tahoma"/>
                <a:ea typeface="HCR Dotum"/>
                <a:sym typeface="함초롬돋움"/>
              </a:rPr>
              <a:t>Lesson - 1</a:t>
            </a:r>
            <a:endParaRPr xmlns:mc="http://schemas.openxmlformats.org/markup-compatibility/2006" xmlns:hp="http://schemas.haansoft.com/office/presentation/8.0" lang="en-US" altLang="en-US" sz="4800" b="0" i="0" u="sng" mc:Ignorable="hp" hp:hslEmbossed="0">
              <a:solidFill>
                <a:srgbClr val="000000">
                  <a:alpha val="100000"/>
                </a:srgbClr>
              </a:solidFill>
              <a:latin typeface="Tahoma"/>
              <a:ea typeface="HCR Dotum"/>
              <a:sym typeface="함초롬돋움"/>
            </a:endParaRPr>
          </a:p>
          <a:p>
            <a:pPr marL="0" lvl="0" indent="0" algn="l" defTabSz="943937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endParaRPr xmlns:mc="http://schemas.openxmlformats.org/markup-compatibility/2006" xmlns:hp="http://schemas.haansoft.com/office/presentation/8.0" lang="en-US" altLang="en-US" sz="4000" b="0" i="0" u="sng" mc:Ignorable="hp" hp:hslEmbossed="0">
              <a:solidFill>
                <a:srgbClr val="000000">
                  <a:alpha val="100000"/>
                </a:srgbClr>
              </a:solidFill>
              <a:latin typeface="Tahoma"/>
              <a:ea typeface="HCR Dotum"/>
              <a:sym typeface="함초롬돋움"/>
            </a:endParaRPr>
          </a:p>
        </p:txBody>
      </p:sp>
      <p:pic>
        <p:nvPicPr>
          <p:cNvPr id="1229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727089" y="1916405"/>
            <a:ext cx="7274727" cy="2737026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spd="slow" mc:Ignorable="hp" hp:hslDur="3000">
    <p:fade/>
  </p:transition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1"/>
          <p:cNvSpPr>
            <a:spLocks noGrp="1"/>
          </p:cNvSpPr>
          <p:nvPr>
            <p:ph type="title" idx="0"/>
          </p:nvPr>
        </p:nvSpPr>
        <p:spPr>
          <a:xfrm rot="21600000">
            <a:off x="119096" y="115913"/>
            <a:ext cx="11952956" cy="1583483"/>
          </a:xfrm>
          <a:blipFill rotWithShape="1">
            <a:blip r:embed="rId2">
              <a:alphaModFix/>
              <a:lum/>
            </a:blip>
            <a:srcRect/>
            <a:stretch>
              <a:fillRect/>
            </a:stretch>
          </a:blipFill>
          <a:ln w="15857" cap="flat" cmpd="dbl" algn="ctr">
            <a:solidFill>
              <a:srgbClr val="033679"/>
            </a:solidFill>
            <a:prstDash val="solid"/>
            <a:round/>
          </a:ln>
          <a:effectLst>
            <a:outerShdw blurRad="39999" dist="19988" dir="5400000" algn="br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l" defTabSz="943937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5000" b="0" i="0" u="sng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함초롬돋움"/>
              </a:rPr>
              <a:t>Learning Outcomes</a:t>
            </a:r>
            <a:endParaRPr xmlns:mc="http://schemas.openxmlformats.org/markup-compatibility/2006" xmlns:hp="http://schemas.haansoft.com/office/presentation/8.0" lang="en-US" altLang="en-US" sz="5000" b="0" i="0" u="sng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함초롬돋움"/>
            </a:endParaRPr>
          </a:p>
        </p:txBody>
      </p:sp>
      <p:sp>
        <p:nvSpPr>
          <p:cNvPr id="13317" name=""/>
          <p:cNvSpPr txBox="1"/>
          <p:nvPr/>
        </p:nvSpPr>
        <p:spPr>
          <a:xfrm>
            <a:off x="119096" y="1772429"/>
            <a:ext cx="11952956" cy="4967984"/>
          </a:xfrm>
          <a:prstGeom prst="rect">
            <a:avLst/>
          </a:prstGeom>
          <a:blipFill rotWithShape="1">
            <a:blip r:embed="rId3">
              <a:alphaModFix/>
              <a:lum/>
            </a:blip>
            <a:srcRect/>
            <a:stretch>
              <a:fillRect/>
            </a:stretch>
          </a:blipFill>
          <a:ln w="15857" cap="flat" cmpd="dbl" algn="ctr">
            <a:solidFill>
              <a:srgbClr val="008bbb"/>
            </a:solidFill>
            <a:prstDash val="solid"/>
            <a:round/>
          </a:ln>
          <a:effectLst>
            <a:outerShdw blurRad="39999" dist="19988" dir="5400000" algn="br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>
            <a:noAutofit/>
          </a:bodyPr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36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After the end of the lesson the students will be learn </a:t>
            </a:r>
            <a:endParaRPr xmlns:mc="http://schemas.openxmlformats.org/markup-compatibility/2006" xmlns:hp="http://schemas.haansoft.com/office/presentation/8.0" lang="en-US" altLang="en-US" sz="36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36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about -</a:t>
            </a:r>
            <a:endParaRPr xmlns:mc="http://schemas.openxmlformats.org/markup-compatibility/2006" xmlns:hp="http://schemas.haansoft.com/office/presentation/8.0" lang="en-US" altLang="en-US" sz="36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ko-KR" altLang="en-US" sz="36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★</a:t>
            </a:r>
            <a:r>
              <a:rPr xmlns:mc="http://schemas.openxmlformats.org/markup-compatibility/2006" xmlns:hp="http://schemas.haansoft.com/office/presentation/8.0" lang="en-US" altLang="en-US" sz="36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The poet</a:t>
            </a:r>
            <a:endParaRPr xmlns:mc="http://schemas.openxmlformats.org/markup-compatibility/2006" xmlns:hp="http://schemas.haansoft.com/office/presentation/8.0" lang="en-US" altLang="en-US" sz="36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ko-KR" altLang="en-US" sz="36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★</a:t>
            </a:r>
            <a:r>
              <a:rPr xmlns:mc="http://schemas.openxmlformats.org/markup-compatibility/2006" xmlns:hp="http://schemas.haansoft.com/office/presentation/8.0" lang="en-US" altLang="en-US" sz="36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The poem  </a:t>
            </a:r>
            <a:endParaRPr xmlns:mc="http://schemas.openxmlformats.org/markup-compatibility/2006" xmlns:hp="http://schemas.haansoft.com/office/presentation/8.0" lang="en-US" altLang="en-US" sz="36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ko-KR" altLang="en-US" sz="36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★</a:t>
            </a:r>
            <a:r>
              <a:rPr xmlns:mc="http://schemas.openxmlformats.org/markup-compatibility/2006" xmlns:hp="http://schemas.haansoft.com/office/presentation/8.0" lang="en-US" altLang="en-GB" sz="36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Poem analysis </a:t>
            </a:r>
            <a:endParaRPr xmlns:mc="http://schemas.openxmlformats.org/markup-compatibility/2006" xmlns:hp="http://schemas.haansoft.com/office/presentation/8.0" lang="en-US" altLang="en-GB" sz="36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ko-KR" altLang="en-GB" sz="36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★</a:t>
            </a:r>
            <a:r>
              <a:rPr xmlns:mc="http://schemas.openxmlformats.org/markup-compatibility/2006" xmlns:hp="http://schemas.haansoft.com/office/presentation/8.0" lang="en-US" altLang="en-GB" sz="36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Interpretation </a:t>
            </a:r>
            <a:endParaRPr xmlns:mc="http://schemas.openxmlformats.org/markup-compatibility/2006" xmlns:hp="http://schemas.haansoft.com/office/presentation/8.0" lang="en-US" altLang="en-GB" sz="36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endParaRPr xmlns:mc="http://schemas.openxmlformats.org/markup-compatibility/2006" xmlns:hp="http://schemas.haansoft.com/office/presentation/8.0" lang="en-US" altLang="en-GB" sz="36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med" mc:Ignorable="hp" hp:hslDur="2000">
    <p:split dir="in"/>
  </p:transition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7361" y="164162"/>
            <a:ext cx="5690132" cy="6506025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879521" y="115731"/>
            <a:ext cx="6194321" cy="6626483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">
  <a:themeElements>
    <a:clrScheme name="PowerPoint">
      <a:dk1>
        <a:srgbClr val="000000"/>
      </a:dk1>
      <a:lt1>
        <a:srgbClr val="ffffff"/>
      </a:lt1>
      <a:dk2>
        <a:srgbClr val="000000"/>
      </a:dk2>
      <a:lt2>
        <a:srgbClr val="d7f5ff"/>
      </a:lt2>
      <a:accent1>
        <a:srgbClr val="063879"/>
      </a:accent1>
      <a:accent2>
        <a:srgbClr val="5b9ef7"/>
      </a:accent2>
      <a:accent3>
        <a:srgbClr val="000000"/>
      </a:accent3>
      <a:accent4>
        <a:srgbClr val="4338c6"/>
      </a:accent4>
      <a:accent5>
        <a:srgbClr val="b2ceff"/>
      </a:accent5>
      <a:accent6>
        <a:srgbClr val="b9b9b9"/>
      </a:accent6>
      <a:hlink>
        <a:srgbClr val="28d3ea"/>
      </a:hlink>
      <a:folHlink>
        <a:srgbClr val="0033cc"/>
      </a:folHlink>
    </a:clrScheme>
    <a:fontScheme name="">
      <a:majorFont>
        <a:latin typeface="HNC_GO_B_HINT_GS"/>
        <a:ea typeface=""/>
        <a:cs typeface="HNC_GO_B_HINT_GS"/>
      </a:majorFont>
      <a:minorFont>
        <a:latin typeface="HNC_GO_B_HINT_GS"/>
        <a:ea typeface=""/>
        <a:cs typeface="HNC_GO_B_HINT_GS"/>
      </a:minorFont>
    </a:fontScheme>
    <a:fmtScheme name="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45398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">
  <a:themeElements>
    <a:clrScheme name="PowerPoint">
      <a:dk1>
        <a:srgbClr val="000000"/>
      </a:dk1>
      <a:lt1>
        <a:srgbClr val="ffffff"/>
      </a:lt1>
      <a:dk2>
        <a:srgbClr val="000000"/>
      </a:dk2>
      <a:lt2>
        <a:srgbClr val="d7f5ff"/>
      </a:lt2>
      <a:accent1>
        <a:srgbClr val="063879"/>
      </a:accent1>
      <a:accent2>
        <a:srgbClr val="5b9ef7"/>
      </a:accent2>
      <a:accent3>
        <a:srgbClr val="000000"/>
      </a:accent3>
      <a:accent4>
        <a:srgbClr val="4338c6"/>
      </a:accent4>
      <a:accent5>
        <a:srgbClr val="b2ceff"/>
      </a:accent5>
      <a:accent6>
        <a:srgbClr val="b9b9b9"/>
      </a:accent6>
      <a:hlink>
        <a:srgbClr val="28d3ea"/>
      </a:hlink>
      <a:folHlink>
        <a:srgbClr val="0033cc"/>
      </a:folHlink>
    </a:clrScheme>
    <a:fontScheme name="">
      <a:majorFont>
        <a:latin typeface="HNC_GO_B_HINT_GS"/>
        <a:ea typeface=""/>
        <a:cs typeface="HNC_GO_B_HINT_GS"/>
      </a:majorFont>
      <a:minorFont>
        <a:latin typeface="HNC_GO_B_HINT_GS"/>
        <a:ea typeface=""/>
        <a:cs typeface="HNC_GO_B_HINT_GS"/>
      </a:minorFont>
    </a:fontScheme>
    <a:fmtScheme name="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45398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">
  <a:themeElements>
    <a:clrScheme name="PowerPoint">
      <a:dk1>
        <a:srgbClr val="000000"/>
      </a:dk1>
      <a:lt1>
        <a:srgbClr val="ffffff"/>
      </a:lt1>
      <a:dk2>
        <a:srgbClr val="000000"/>
      </a:dk2>
      <a:lt2>
        <a:srgbClr val="d7f5ff"/>
      </a:lt2>
      <a:accent1>
        <a:srgbClr val="063879"/>
      </a:accent1>
      <a:accent2>
        <a:srgbClr val="5b9ef7"/>
      </a:accent2>
      <a:accent3>
        <a:srgbClr val="000000"/>
      </a:accent3>
      <a:accent4>
        <a:srgbClr val="4338c6"/>
      </a:accent4>
      <a:accent5>
        <a:srgbClr val="b2ceff"/>
      </a:accent5>
      <a:accent6>
        <a:srgbClr val="b9b9b9"/>
      </a:accent6>
      <a:hlink>
        <a:srgbClr val="28d3ea"/>
      </a:hlink>
      <a:folHlink>
        <a:srgbClr val="0033cc"/>
      </a:folHlink>
    </a:clrScheme>
    <a:fontScheme name="">
      <a:majorFont>
        <a:latin typeface="HNC_GO_B_HINT_GS"/>
        <a:ea typeface=""/>
        <a:cs typeface="HNC_GO_B_HINT_GS"/>
      </a:majorFont>
      <a:minorFont>
        <a:latin typeface="HNC_GO_B_HINT_GS"/>
        <a:ea typeface=""/>
        <a:cs typeface="HNC_GO_B_HINT_GS"/>
      </a:minorFont>
    </a:fontScheme>
    <a:fmtScheme name="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45398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4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">
  <a:themeElements>
    <a:clrScheme name="PowerPoint">
      <a:dk1>
        <a:srgbClr val="000000"/>
      </a:dk1>
      <a:lt1>
        <a:srgbClr val="ffffff"/>
      </a:lt1>
      <a:dk2>
        <a:srgbClr val="000000"/>
      </a:dk2>
      <a:lt2>
        <a:srgbClr val="d7f5ff"/>
      </a:lt2>
      <a:accent1>
        <a:srgbClr val="063879"/>
      </a:accent1>
      <a:accent2>
        <a:srgbClr val="5b9ef7"/>
      </a:accent2>
      <a:accent3>
        <a:srgbClr val="000000"/>
      </a:accent3>
      <a:accent4>
        <a:srgbClr val="4338c6"/>
      </a:accent4>
      <a:accent5>
        <a:srgbClr val="b2ceff"/>
      </a:accent5>
      <a:accent6>
        <a:srgbClr val="b9b9b9"/>
      </a:accent6>
      <a:hlink>
        <a:srgbClr val="28d3ea"/>
      </a:hlink>
      <a:folHlink>
        <a:srgbClr val="0033cc"/>
      </a:folHlink>
    </a:clrScheme>
    <a:fontScheme name="">
      <a:majorFont>
        <a:latin typeface="HNC_GO_B_HINT_GS"/>
        <a:ea typeface=""/>
        <a:cs typeface="HNC_GO_B_HINT_GS"/>
      </a:majorFont>
      <a:minorFont>
        <a:latin typeface="HNC_GO_B_HINT_GS"/>
        <a:ea typeface=""/>
        <a:cs typeface="HNC_GO_B_HINT_GS"/>
      </a:minorFont>
    </a:fontScheme>
    <a:fmtScheme name="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45398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5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Hancom Office">
  <a:themeElements>
    <a:clrScheme name="Hancom Offic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Hancom Office">
      <a:majorFont>
        <a:latin typeface="HCR Dotum"/>
        <a:ea typeface="HCR Dotum"/>
        <a:cs typeface=""/>
      </a:majorFont>
      <a:minorFont>
        <a:latin typeface="HCR Dotum"/>
        <a:ea typeface="HCR Dotum"/>
        <a:cs typeface=""/>
      </a:minorFont>
    </a:fontScheme>
    <a:fmtScheme name="Hancom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6</ep:Words>
  <ep:PresentationFormat>On-screen Show (4:3)</ep:PresentationFormat>
  <ep:Paragraphs>0</ep:Paragraphs>
  <ep:Slides>21</ep:Slides>
  <ep:Notes>0</ep:Notes>
  <ep:TotalTime>0</ep:TotalTime>
  <ep:HiddenSlides>0</ep:HiddenSlides>
  <ep:MMClips>0</ep:MMClips>
  <ep:HeadingPairs>
    <vt:vector size="4" baseType="variant">
      <vt:variant>
        <vt:lpstr>Theme</vt:lpstr>
      </vt:variant>
      <vt:variant>
        <vt:i4>4</vt:i4>
      </vt:variant>
      <vt:variant>
        <vt:lpstr>Slide Title</vt:lpstr>
      </vt:variant>
      <vt:variant>
        <vt:i4>21</vt:i4>
      </vt:variant>
    </vt:vector>
  </ep:HeadingPairs>
  <ep:TitlesOfParts>
    <vt:vector size="25" baseType="lpstr">
      <vt:lpstr/>
      <vt:lpstr/>
      <vt:lpstr/>
      <vt:lpstr/>
      <vt:lpstr>Slide 1</vt:lpstr>
      <vt:lpstr>Introduction</vt:lpstr>
      <vt:lpstr>Slide 3</vt:lpstr>
      <vt:lpstr>Slide 4</vt:lpstr>
      <vt:lpstr>Slide 5</vt:lpstr>
      <vt:lpstr>Slide 6</vt:lpstr>
      <vt:lpstr>Today's Lesson :  Unit - 14 Lesson - 1</vt:lpstr>
      <vt:lpstr>Learning Outcomes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Group Work</vt:lpstr>
      <vt:lpstr>Evaluation</vt:lpstr>
      <vt:lpstr>Home Work</vt:lpstr>
      <vt:lpstr>THANK YOU</vt:lpstr>
    </vt:vector>
  </ep:TitlesOfParts>
  <ep:HyperlinkBase/>
  <ep:Application>Hancom Office Hanshow 2014</ep:Application>
  <ep:AppVersion>0900.0000.60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amirmanu1972</cp:lastModifiedBy>
  <dcterms:modified xsi:type="dcterms:W3CDTF">2020-05-01T17:15:24.460</dcterms:modified>
  <cp:revision>68</cp:revision>
</cp:coreProperties>
</file>