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8"/>
  </p:notesMasterIdLst>
  <p:sldIdLst>
    <p:sldId id="282" r:id="rId3"/>
    <p:sldId id="283" r:id="rId4"/>
    <p:sldId id="273" r:id="rId5"/>
    <p:sldId id="272" r:id="rId6"/>
    <p:sldId id="257" r:id="rId7"/>
    <p:sldId id="258" r:id="rId8"/>
    <p:sldId id="263" r:id="rId9"/>
    <p:sldId id="264" r:id="rId10"/>
    <p:sldId id="281" r:id="rId11"/>
    <p:sldId id="275" r:id="rId12"/>
    <p:sldId id="266" r:id="rId13"/>
    <p:sldId id="269" r:id="rId14"/>
    <p:sldId id="278" r:id="rId15"/>
    <p:sldId id="270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45D9B-C281-4AA0-A380-A304DF324C2C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7DB69-5D28-4567-A831-A98C2E778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7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0A2AF-B628-4FC9-B3D8-3B61B892D85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98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87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76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0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63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42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778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64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89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04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23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9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359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7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7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42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41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11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9158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40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81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9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053D9-B52E-48E7-AB35-EBBEE9A09C5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254F-07AF-4D69-B720-F68088B968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90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3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53D9-B52E-48E7-AB35-EBBEE9A09C55}" type="datetimeFigureOut">
              <a:rPr lang="en-US" smtClean="0"/>
              <a:pPr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3254F-07AF-4D69-B720-F68088B96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gi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35" y="1024378"/>
            <a:ext cx="10584873" cy="4992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177" y="355944"/>
            <a:ext cx="4396507" cy="923326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218"/>
            <a:r>
              <a:rPr lang="bn-BD" sz="5400" b="1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শুভেচ্ছা  </a:t>
            </a:r>
            <a:endParaRPr lang="en-US" sz="5400" b="1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10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4390106" y="2094272"/>
            <a:ext cx="2571134" cy="1755057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হরমোনের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3" descr="C:\Users\User\Downloads\Study room and WelCome logo\goitr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303" y="406401"/>
            <a:ext cx="2394156" cy="23196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Flowchart: Connector 19"/>
          <p:cNvSpPr/>
          <p:nvPr/>
        </p:nvSpPr>
        <p:spPr>
          <a:xfrm>
            <a:off x="1659194" y="412954"/>
            <a:ext cx="2632585" cy="2271251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থাইরয়েড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যাওয়া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430594" y="280219"/>
            <a:ext cx="2949677" cy="249247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C:\Users\User\Downloads\Study room and WelCome logo\jhinuk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250" y="4021392"/>
            <a:ext cx="2536723" cy="22171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Flowchart: Connector 24"/>
          <p:cNvSpPr/>
          <p:nvPr/>
        </p:nvSpPr>
        <p:spPr>
          <a:xfrm>
            <a:off x="4454013" y="3908323"/>
            <a:ext cx="2698955" cy="237449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মানুষিক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প্রতিবন্ধী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won\Downloads\Connective tissue\sperm-and-egg-cell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1678" y="398206"/>
            <a:ext cx="2344994" cy="2324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Oval 26"/>
          <p:cNvSpPr/>
          <p:nvPr/>
        </p:nvSpPr>
        <p:spPr>
          <a:xfrm>
            <a:off x="7344697" y="383458"/>
            <a:ext cx="2610463" cy="234499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প্রজননে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Shawon\Downloads\Connective tissue\temper-gu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1677" y="3052916"/>
            <a:ext cx="2401254" cy="2389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Oval 30"/>
          <p:cNvSpPr/>
          <p:nvPr/>
        </p:nvSpPr>
        <p:spPr>
          <a:xfrm>
            <a:off x="7447935" y="2949677"/>
            <a:ext cx="2757949" cy="261046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এড্রেনালিন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39783" y="2905433"/>
            <a:ext cx="2920179" cy="268420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339779" y="339210"/>
            <a:ext cx="2851355" cy="243348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:\Users\Shawon\Downloads\Connective tissue\diabetes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27355" y="3097162"/>
            <a:ext cx="2890682" cy="2551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5" name="Oval 34"/>
          <p:cNvSpPr/>
          <p:nvPr/>
        </p:nvSpPr>
        <p:spPr>
          <a:xfrm>
            <a:off x="1238865" y="3008670"/>
            <a:ext cx="3052916" cy="269895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ইনসুলিন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380270" y="3905864"/>
            <a:ext cx="2905432" cy="24064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C:\Users\Shawon\Downloads\Connective tissue\15671204905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5742" y="191728"/>
            <a:ext cx="2346959" cy="16223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Oval 37"/>
          <p:cNvSpPr/>
          <p:nvPr/>
        </p:nvSpPr>
        <p:spPr>
          <a:xfrm>
            <a:off x="4571999" y="0"/>
            <a:ext cx="2448232" cy="199103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365521" y="0"/>
            <a:ext cx="2802195" cy="210901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088923" y="2971800"/>
            <a:ext cx="3229897" cy="28169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7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8" grpId="0" animBg="1"/>
      <p:bldP spid="3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esson-13\Digtal Content\78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1"/>
            <a:ext cx="8534400" cy="53974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149600" y="228600"/>
            <a:ext cx="6299200" cy="914400"/>
          </a:xfrm>
          <a:prstGeom prst="round1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9380" y="1301239"/>
            <a:ext cx="76434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সংবহন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380" y="2626640"/>
            <a:ext cx="51013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অন্তঃক্ষরা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গ্রন্থির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আইলেটস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ল্যাংগারহ্যান্স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ডায়াবেটিস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Shawon\Downloads\Connective tissue\principal-clipart-327288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3517" y="1131634"/>
            <a:ext cx="2495550" cy="3562350"/>
          </a:xfrm>
          <a:prstGeom prst="rect">
            <a:avLst/>
          </a:prstGeom>
          <a:noFill/>
        </p:spPr>
      </p:pic>
      <p:pic>
        <p:nvPicPr>
          <p:cNvPr id="9" name="Picture 3" descr="C:\Users\Shawon\Downloads\Connective tissue\conjunto-organos-internos_74855-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3395"/>
            <a:ext cx="2671763" cy="2938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6141" y="326939"/>
            <a:ext cx="2971800" cy="6212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won\Downloads\Connective tissue\teacher_reading_with_student_lg_wht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6906" y="697937"/>
            <a:ext cx="3125094" cy="214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78426" y="1629698"/>
            <a:ext cx="860158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92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7638" y="366252"/>
            <a:ext cx="4067277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3560" y="2084439"/>
            <a:ext cx="1047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Gastic\Kids_homewor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1484" y="3249561"/>
            <a:ext cx="2238375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5486400" cy="5486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48200" y="3810000"/>
            <a:ext cx="3505200" cy="60960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00800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9408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8223" y="3958185"/>
            <a:ext cx="6852888" cy="20621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24" tIns="45718" rIns="91424" bIns="45718" rtlCol="0">
            <a:spAutoFit/>
          </a:bodyPr>
          <a:lstStyle/>
          <a:p>
            <a:pPr algn="ctr" defTabSz="914218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নবম-দশম </a:t>
            </a:r>
          </a:p>
          <a:p>
            <a:pPr algn="ctr" defTabSz="914218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 defTabSz="914218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অধ্যায়- ২ (জীবকোষ ও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টিস্যু)  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218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ক্লাস-</a:t>
            </a:r>
            <a:r>
              <a:rPr lang="en-US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60" y="213101"/>
            <a:ext cx="4114644" cy="5807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223" y="213102"/>
            <a:ext cx="6852888" cy="30469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24" tIns="45718" rIns="91424" bIns="45718" rtlCol="0">
            <a:spAutoFit/>
          </a:bodyPr>
          <a:lstStyle/>
          <a:p>
            <a:pPr algn="ctr" defTabSz="914218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 defTabSz="914218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আহমদ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মাহফুজ মাহবুব</a:t>
            </a:r>
          </a:p>
          <a:p>
            <a:pPr algn="ctr" defTabSz="914218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সিনিয়র  প্রভাষক (প্রাণিবিজ্ঞান)</a:t>
            </a:r>
          </a:p>
          <a:p>
            <a:pPr algn="ctr" defTabSz="914218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জীববিজ্ঞান বিভাগ  </a:t>
            </a:r>
          </a:p>
          <a:p>
            <a:pPr algn="ctr" defTabSz="914218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ক্যামব্রিয়ান  স্কুল অ্যান্ড  </a:t>
            </a:r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32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218"/>
            <a:r>
              <a:rPr lang="bn-BD" sz="32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ঢাকা  </a:t>
            </a:r>
            <a:endParaRPr lang="bn-BD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90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USER\Downloads\lesson-13\Digtal Content\OG-BL122_201806_GR_2018061313073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21920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00322" y="3613356"/>
            <a:ext cx="27432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endParaRPr lang="en-GB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200" y="3657601"/>
            <a:ext cx="18288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44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GB" sz="44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endParaRPr lang="en-GB" sz="44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5433" y="5542937"/>
            <a:ext cx="6209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অঙ্গসংস্থান</a:t>
            </a:r>
            <a:r>
              <a:rPr lang="en-GB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অঙ্গ</a:t>
            </a:r>
            <a:r>
              <a:rPr lang="en-GB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তন্ত্রের</a:t>
            </a:r>
            <a:r>
              <a:rPr lang="en-GB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গঠণ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)</a:t>
            </a:r>
            <a:endParaRPr lang="en-GB" sz="32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3252020" y="291421"/>
            <a:ext cx="5892800" cy="1197078"/>
          </a:xfrm>
          <a:prstGeom prst="downArrowCallou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97139" y="352706"/>
            <a:ext cx="2574088" cy="707886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23" name="Picture 2" descr="C:\Users\USER\Downloads\lesson-13\Digtal Content\sm_5aa7b9f67f2b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5619" y="2404973"/>
            <a:ext cx="1270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" descr="C:\Users\USER\Downloads\lesson-13\Digtal Content\sm_5aa7b9f67f2b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419" y="3485396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2816943" y="2620298"/>
            <a:ext cx="7962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</a:rPr>
              <a:t>টিস্যু</a:t>
            </a:r>
            <a:r>
              <a:rPr lang="en-US" sz="3200" b="1" dirty="0" smtClean="0">
                <a:latin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</a:rPr>
              <a:t>অঙ্গ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তন্ত্রে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কোষের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সংগঠন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ব্যাখ্যা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</a:rPr>
              <a:t>; 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816943" y="3752097"/>
            <a:ext cx="71849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itchFamily="2" charset="0"/>
              </a:rPr>
              <a:t>অঙ্গ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অঙ্গতন্ত্রের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ধারণা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গুরুত্ব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ব্যাখা</a:t>
            </a:r>
            <a:r>
              <a:rPr lang="en-US" sz="3200" b="1" dirty="0" smtClean="0">
                <a:latin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</a:rPr>
              <a:t>করতে</a:t>
            </a:r>
            <a:r>
              <a:rPr lang="en-US" sz="3200" b="1" dirty="0">
                <a:latin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</a:rPr>
              <a:t>পারবে</a:t>
            </a:r>
            <a:r>
              <a:rPr lang="en-US" sz="3200" b="1" dirty="0">
                <a:latin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5144" y="390549"/>
            <a:ext cx="3922225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মানবদেহ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 rot="4074095">
            <a:off x="6966117" y="1131391"/>
            <a:ext cx="1065627" cy="484188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Left-Right Arrow 3"/>
          <p:cNvSpPr/>
          <p:nvPr/>
        </p:nvSpPr>
        <p:spPr>
          <a:xfrm rot="6571722">
            <a:off x="4095097" y="1106809"/>
            <a:ext cx="1065627" cy="484188"/>
          </a:xfrm>
          <a:prstGeom prst="left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86382" y="1663827"/>
            <a:ext cx="138058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অংগ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04654" y="1816228"/>
            <a:ext cx="138058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তন্ত্র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698" y="206477"/>
            <a:ext cx="164605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যেমন</a:t>
            </a:r>
            <a:endParaRPr 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hawon\Downloads\Connective tissue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88" y="2812641"/>
            <a:ext cx="2292760" cy="998025"/>
          </a:xfrm>
          <a:prstGeom prst="rect">
            <a:avLst/>
          </a:prstGeom>
          <a:noFill/>
        </p:spPr>
      </p:pic>
      <p:pic>
        <p:nvPicPr>
          <p:cNvPr id="1027" name="Picture 3" descr="C:\Users\Shawon\Downloads\Connective tissue\ann-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864" y="4209129"/>
            <a:ext cx="2359856" cy="126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Shawon\Downloads\Connective tissue\586c3009052925979c0768e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7065" y="3972232"/>
            <a:ext cx="1649361" cy="1649361"/>
          </a:xfrm>
          <a:prstGeom prst="rect">
            <a:avLst/>
          </a:prstGeom>
          <a:noFill/>
        </p:spPr>
      </p:pic>
      <p:pic>
        <p:nvPicPr>
          <p:cNvPr id="1029" name="Picture 5" descr="C:\Users\Shawon\Downloads\Connective tissue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" y="1079704"/>
            <a:ext cx="1421375" cy="1481913"/>
          </a:xfrm>
          <a:prstGeom prst="rect">
            <a:avLst/>
          </a:prstGeom>
          <a:noFill/>
        </p:spPr>
      </p:pic>
      <p:pic>
        <p:nvPicPr>
          <p:cNvPr id="1030" name="Picture 6" descr="C:\Users\Shawon\Downloads\Connective tissue\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37472" y="1519084"/>
            <a:ext cx="2071080" cy="1253612"/>
          </a:xfrm>
          <a:prstGeom prst="rect">
            <a:avLst/>
          </a:prstGeom>
          <a:noFill/>
        </p:spPr>
      </p:pic>
      <p:pic>
        <p:nvPicPr>
          <p:cNvPr id="8" name="Picture 2" descr="C:\Users\Shawon\Downloads\Connective tissue\istockphoto-650696382-612x6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8033" y="3970389"/>
            <a:ext cx="1462445" cy="1530163"/>
          </a:xfrm>
          <a:prstGeom prst="rect">
            <a:avLst/>
          </a:prstGeom>
          <a:noFill/>
        </p:spPr>
      </p:pic>
      <p:pic>
        <p:nvPicPr>
          <p:cNvPr id="9" name="Picture 3" descr="C:\Users\Shawon\Downloads\Connective tissue\lung-organ-animated-gif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5883" y="1422544"/>
            <a:ext cx="1784555" cy="1303911"/>
          </a:xfrm>
          <a:prstGeom prst="rect">
            <a:avLst/>
          </a:prstGeom>
          <a:noFill/>
        </p:spPr>
      </p:pic>
      <p:pic>
        <p:nvPicPr>
          <p:cNvPr id="10" name="Picture 4" descr="C:\Users\Shawon\Downloads\Connective tissue\4d-st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9611032" y="3893573"/>
            <a:ext cx="1406012" cy="1696064"/>
          </a:xfrm>
          <a:prstGeom prst="rect">
            <a:avLst/>
          </a:prstGeom>
          <a:noFill/>
        </p:spPr>
      </p:pic>
      <p:pic>
        <p:nvPicPr>
          <p:cNvPr id="11" name="Picture 5" descr="C:\Users\Shawon\Downloads\Connective tissue\source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8864" y="1017640"/>
            <a:ext cx="2816941" cy="1677120"/>
          </a:xfrm>
          <a:prstGeom prst="rect">
            <a:avLst/>
          </a:prstGeom>
          <a:noFill/>
        </p:spPr>
      </p:pic>
      <p:pic>
        <p:nvPicPr>
          <p:cNvPr id="12" name="Picture 6" descr="C:\Users\Shawon\Downloads\Connective tissue\index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762" y="4088376"/>
            <a:ext cx="2148194" cy="1638311"/>
          </a:xfrm>
          <a:prstGeom prst="rect">
            <a:avLst/>
          </a:prstGeom>
          <a:noFill/>
        </p:spPr>
      </p:pic>
      <p:pic>
        <p:nvPicPr>
          <p:cNvPr id="1031" name="Picture 7" descr="C:\Users\Shawon\Downloads\Connective tissue\623733851-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64246" y="1201379"/>
            <a:ext cx="2492786" cy="17040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58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5" grpId="2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hawon\Downloads\Connective tissue\conjunto-organos-internos_74855-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714" y="1598049"/>
            <a:ext cx="4303764" cy="4139073"/>
          </a:xfrm>
          <a:prstGeom prst="rect">
            <a:avLst/>
          </a:prstGeom>
          <a:noFill/>
        </p:spPr>
      </p:pic>
      <p:pic>
        <p:nvPicPr>
          <p:cNvPr id="2052" name="Picture 4" descr="C:\Users\Public\Pictures\Sample Pictures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3394" y="2020529"/>
            <a:ext cx="3964551" cy="364961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161936" y="216310"/>
            <a:ext cx="2403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0039" y="929148"/>
            <a:ext cx="2794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96632" y="963561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অন্তঃ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অংগ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0450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hawon\Downloads\Connective tissue\eFfjH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8341" y="2079524"/>
            <a:ext cx="1852305" cy="314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Shawon\Downloads\Connective tissue\38ML7V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03" y="2050026"/>
            <a:ext cx="1911298" cy="32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Shawon\Downloads\Connective tissue\2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09019"/>
            <a:ext cx="1681315" cy="339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5470" y="231059"/>
            <a:ext cx="11678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শারীরবৃত্তীয়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প্রাণীদেহে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অংগের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সমনবয়ে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তন্ত্র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2994" y="5304506"/>
            <a:ext cx="2310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পরিপাক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তন্ত্র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456904"/>
            <a:ext cx="1597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শ্বসনতন্ত্র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C:\Users\USER\Downloads\lesson-13\Digtal Content\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3755" y="2064774"/>
            <a:ext cx="1872672" cy="2920181"/>
          </a:xfrm>
          <a:prstGeom prst="rect">
            <a:avLst/>
          </a:prstGeom>
          <a:noFill/>
        </p:spPr>
      </p:pic>
      <p:pic>
        <p:nvPicPr>
          <p:cNvPr id="13" name="Picture 2" descr="C:\Users\Shawon\Downloads\Connective tissue\-librar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1" y="2182762"/>
            <a:ext cx="1927121" cy="2979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Shawon\Downloads\Connective tissue\XFh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86104" y="2241755"/>
            <a:ext cx="1705896" cy="2698955"/>
          </a:xfrm>
          <a:prstGeom prst="rect">
            <a:avLst/>
          </a:prstGeom>
          <a:noFill/>
        </p:spPr>
      </p:pic>
      <p:pic>
        <p:nvPicPr>
          <p:cNvPr id="3081" name="Picture 9" descr="C:\Users\Shawon\Downloads\Connective tissue\-pk-of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54730" y="2374489"/>
            <a:ext cx="1664110" cy="2566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3598606" y="5073448"/>
            <a:ext cx="2197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রক্ত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সংবহন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তন্ত্র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46840" y="5166853"/>
            <a:ext cx="1312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রেচন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তন্ত্র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5588" y="5216014"/>
            <a:ext cx="1312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স্নায়ু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তন্ত্র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5344" y="5029202"/>
            <a:ext cx="13322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প্রজনন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তন্ত্র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33589" y="5211099"/>
            <a:ext cx="1558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কংকাল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তন্ত্র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04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"/>
          <a:stretch/>
        </p:blipFill>
        <p:spPr>
          <a:xfrm>
            <a:off x="883921" y="304800"/>
            <a:ext cx="7044812" cy="5818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01600" y="2057400"/>
            <a:ext cx="152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5200" y="3488828"/>
            <a:ext cx="913673" cy="329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1601" y="6228246"/>
            <a:ext cx="3533039" cy="1846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600" y="6228246"/>
            <a:ext cx="1219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914400"/>
            <a:ext cx="152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9925" y="5943600"/>
            <a:ext cx="1856876" cy="284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9"/>
          <p:cNvGrpSpPr/>
          <p:nvPr/>
        </p:nvGrpSpPr>
        <p:grpSpPr>
          <a:xfrm>
            <a:off x="4262283" y="1474841"/>
            <a:ext cx="5840361" cy="584775"/>
            <a:chOff x="2868572" y="1342104"/>
            <a:chExt cx="4723883" cy="584775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2868572" y="1474838"/>
              <a:ext cx="3363978" cy="129666"/>
            </a:xfrm>
            <a:prstGeom prst="straightConnector1">
              <a:avLst/>
            </a:prstGeom>
            <a:ln w="1905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916055" y="1342104"/>
              <a:ext cx="1676400" cy="58477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নাসারন্ধ্র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21"/>
          <p:cNvGrpSpPr/>
          <p:nvPr/>
        </p:nvGrpSpPr>
        <p:grpSpPr>
          <a:xfrm>
            <a:off x="4418760" y="1991425"/>
            <a:ext cx="5553588" cy="584775"/>
            <a:chOff x="3124200" y="2519515"/>
            <a:chExt cx="4165190" cy="584775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3124200" y="2622361"/>
              <a:ext cx="2791762" cy="26219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917790" y="2519515"/>
              <a:ext cx="13716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গলবিল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513006" y="2713704"/>
            <a:ext cx="3333136" cy="589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03599" y="2667001"/>
            <a:ext cx="2282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শ্বাসনালি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247535" y="3451123"/>
            <a:ext cx="3790336" cy="471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33032" y="3156156"/>
            <a:ext cx="159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ব্রংকাস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252785" y="4648200"/>
            <a:ext cx="282779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080804" y="4375188"/>
            <a:ext cx="1741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ফুসফুস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27"/>
          <p:cNvGrpSpPr/>
          <p:nvPr/>
        </p:nvGrpSpPr>
        <p:grpSpPr>
          <a:xfrm>
            <a:off x="3295446" y="3677323"/>
            <a:ext cx="6624688" cy="584775"/>
            <a:chOff x="2471584" y="3677322"/>
            <a:chExt cx="4968515" cy="584775"/>
          </a:xfrm>
        </p:grpSpPr>
        <p:cxnSp>
          <p:nvCxnSpPr>
            <p:cNvPr id="35" name="Straight Arrow Connector 34"/>
            <p:cNvCxnSpPr/>
            <p:nvPr/>
          </p:nvCxnSpPr>
          <p:spPr>
            <a:xfrm flipV="1">
              <a:off x="2471584" y="3923958"/>
              <a:ext cx="3383281" cy="267042"/>
            </a:xfrm>
            <a:prstGeom prst="straightConnector1">
              <a:avLst/>
            </a:prstGeom>
            <a:ln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105126" y="3677322"/>
              <a:ext cx="133497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ব্রংকিওল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791201" y="265442"/>
            <a:ext cx="331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9526" y="0"/>
            <a:ext cx="725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শ্বসনতন্ত্রের সাথে সম্পৃক্ত অঙ্গগুলোর নাম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0"/>
          <p:cNvGrpSpPr/>
          <p:nvPr/>
        </p:nvGrpSpPr>
        <p:grpSpPr>
          <a:xfrm rot="10367010">
            <a:off x="701808" y="1469779"/>
            <a:ext cx="3313865" cy="1077218"/>
            <a:chOff x="4430903" y="647120"/>
            <a:chExt cx="1953665" cy="3945045"/>
          </a:xfrm>
        </p:grpSpPr>
        <p:cxnSp>
          <p:nvCxnSpPr>
            <p:cNvPr id="8" name="Straight Arrow Connector 7"/>
            <p:cNvCxnSpPr/>
            <p:nvPr/>
          </p:nvCxnSpPr>
          <p:spPr>
            <a:xfrm rot="11232990" flipH="1" flipV="1">
              <a:off x="4430903" y="3319740"/>
              <a:ext cx="939038" cy="16203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1232990">
              <a:off x="5341192" y="647120"/>
              <a:ext cx="1043376" cy="394504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নাসিকা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গহ্বর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 flipV="1">
            <a:off x="3141406" y="5294671"/>
            <a:ext cx="5029200" cy="2212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29965" y="5132272"/>
            <a:ext cx="2046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বায়ুথলি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0" name="Straight Arrow Connector 49"/>
          <p:cNvCxnSpPr>
            <a:endCxn id="18" idx="1"/>
          </p:cNvCxnSpPr>
          <p:nvPr/>
        </p:nvCxnSpPr>
        <p:spPr>
          <a:xfrm flipV="1">
            <a:off x="3156155" y="1767229"/>
            <a:ext cx="4873876" cy="173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4381909" y="2002340"/>
            <a:ext cx="3744452" cy="1361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3539613" y="3878826"/>
            <a:ext cx="4645742" cy="117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966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  <p:bldP spid="33" grpId="0"/>
      <p:bldP spid="2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57162"/>
            <a:ext cx="5348646" cy="5996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697" y="368709"/>
            <a:ext cx="3363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হরমোন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গ্রন্থি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29252" y="14765"/>
            <a:ext cx="22749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হরমোন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7908" y="438041"/>
            <a:ext cx="1873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পিটুইটারী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0814" y="2105195"/>
            <a:ext cx="131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থাইমাস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71017">
            <a:off x="4983316" y="5427407"/>
            <a:ext cx="202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ইস্ট্রোজেন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67216" y="2736982"/>
            <a:ext cx="3217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আইলেটস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ল্যাংগারহ্যান্স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3902" y="2714113"/>
            <a:ext cx="2064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পিনিয়াল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417938" y="661096"/>
            <a:ext cx="847236" cy="56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06671" y="587401"/>
            <a:ext cx="791638" cy="76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336026" y="1510239"/>
            <a:ext cx="721749" cy="406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372224" y="1608268"/>
            <a:ext cx="800101" cy="354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772274" y="2329656"/>
            <a:ext cx="400052" cy="166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00314" y="4844567"/>
            <a:ext cx="1497995" cy="5751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10918" y="2241528"/>
            <a:ext cx="1332632" cy="556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706032" y="3032205"/>
            <a:ext cx="1319982" cy="3839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6408370" y="2889878"/>
            <a:ext cx="397601" cy="5262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756040" y="3057823"/>
            <a:ext cx="674774" cy="5605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464361" y="4727296"/>
            <a:ext cx="966453" cy="477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96900" y="1348251"/>
            <a:ext cx="196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থাইরয়েড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84908" y="4362172"/>
            <a:ext cx="1917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টেস্টোস্টেরন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5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/>
      <p:bldP spid="9" grpId="0"/>
      <p:bldP spid="10" grpId="0"/>
      <p:bldP spid="26" grpId="0"/>
      <p:bldP spid="40" grpId="0"/>
    </p:bld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264</Words>
  <Application>Microsoft Office PowerPoint</Application>
  <PresentationFormat>Widescreen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Template</vt:lpstr>
      <vt:lpstr>1_Template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Raiyan Islam</dc:creator>
  <cp:lastModifiedBy>ismail - [2010]</cp:lastModifiedBy>
  <cp:revision>108</cp:revision>
  <dcterms:created xsi:type="dcterms:W3CDTF">2019-10-20T05:53:29Z</dcterms:created>
  <dcterms:modified xsi:type="dcterms:W3CDTF">2020-05-01T08:49:30Z</dcterms:modified>
</cp:coreProperties>
</file>