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94" r:id="rId4"/>
    <p:sldId id="295" r:id="rId5"/>
    <p:sldId id="296" r:id="rId6"/>
    <p:sldId id="292" r:id="rId7"/>
    <p:sldId id="289" r:id="rId8"/>
    <p:sldId id="29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2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1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44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92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0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32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60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45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85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10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38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63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6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7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97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6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90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4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88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7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2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7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7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8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80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05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64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0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36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12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6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0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1024368"/>
            <a:ext cx="10584873" cy="499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355936"/>
            <a:ext cx="37822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  <a:solidFill>
                  <a:prstClr val="black"/>
                </a:solidFill>
                <a:cs typeface="NikoshBAN" pitchFamily="2" charset="0"/>
              </a:rPr>
              <a:t>Welcome to All</a:t>
            </a:r>
            <a:endParaRPr lang="en-US" sz="4400" dirty="0">
              <a:ln w="11430"/>
              <a:solidFill>
                <a:prstClr val="black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61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977" y="3497064"/>
            <a:ext cx="5860070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Class: IX-X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Subject: Biology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Chapter: 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wo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(Cells &amp; Tissues of Organisms)</a:t>
            </a:r>
            <a:endParaRPr lang="bn-IN" sz="3200" dirty="0" smtClean="0">
              <a:solidFill>
                <a:prstClr val="black"/>
              </a:solidFill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Class:05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77" y="310166"/>
            <a:ext cx="5860070" cy="30469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Developed &amp; Edited By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Ahmad </a:t>
            </a:r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Mahfuz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Mahbub</a:t>
            </a:r>
            <a:endParaRPr lang="en-US" sz="3200" dirty="0" smtClean="0">
              <a:solidFill>
                <a:prstClr val="black"/>
              </a:solidFill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Senior Lecturer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Department of Biology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Cambrian School &amp; College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Dhaka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79" t="11063" r="31483" b="7589"/>
          <a:stretch/>
        </p:blipFill>
        <p:spPr>
          <a:xfrm>
            <a:off x="7024914" y="310166"/>
            <a:ext cx="4325257" cy="5741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2515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037" y="1090381"/>
            <a:ext cx="5139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cs typeface="NikoshBAN" pitchFamily="2" charset="0"/>
              </a:rPr>
              <a:t>Learning Outcomes</a:t>
            </a:r>
            <a:r>
              <a:rPr lang="bn-BD" sz="4400" smtClean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cs typeface="NikoshBAN" pitchFamily="2" charset="0"/>
              </a:rPr>
              <a:t> </a:t>
            </a:r>
            <a:endParaRPr lang="en-US" sz="4400" dirty="0">
              <a:ln w="12700">
                <a:solidFill>
                  <a:prstClr val="black"/>
                </a:solidFill>
              </a:ln>
              <a:solidFill>
                <a:srgbClr val="008000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499" y="3234380"/>
            <a:ext cx="855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cs typeface="NikoshBAN" panose="02000000000000000000" pitchFamily="2" charset="0"/>
              </a:rPr>
              <a:t>Write creative questions answer.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2058" y="2249790"/>
            <a:ext cx="1002210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cs typeface="NikoshBAN" pitchFamily="2" charset="0"/>
              </a:rPr>
              <a:t>At the end of this lesson, student’s will be able to---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10" y="750311"/>
            <a:ext cx="2705099" cy="1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8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/>
        </p:blipFill>
        <p:spPr>
          <a:xfrm>
            <a:off x="370115" y="1771628"/>
            <a:ext cx="6045199" cy="3972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6" y="1771627"/>
            <a:ext cx="4949371" cy="38308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  <a:cs typeface="NikoshBAN" panose="02000000000000000000" pitchFamily="2" charset="0"/>
              </a:rPr>
              <a:t>Chapter-2 </a:t>
            </a:r>
            <a:r>
              <a:rPr lang="bn-BD" dirty="0" smtClean="0">
                <a:latin typeface="+mn-lt"/>
                <a:cs typeface="NikoshBAN" panose="02000000000000000000" pitchFamily="2" charset="0"/>
              </a:rPr>
              <a:t>(</a:t>
            </a:r>
            <a:r>
              <a:rPr lang="en-US" dirty="0" smtClean="0">
                <a:latin typeface="+mn-lt"/>
                <a:cs typeface="NikoshBAN" panose="02000000000000000000" pitchFamily="2" charset="0"/>
              </a:rPr>
              <a:t>Cells and </a:t>
            </a:r>
            <a:r>
              <a:rPr lang="bn-BD" dirty="0" smtClean="0">
                <a:latin typeface="+mn-lt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+mn-lt"/>
                <a:cs typeface="NikoshBAN" panose="02000000000000000000" pitchFamily="2" charset="0"/>
              </a:rPr>
              <a:t>Tissues of organisms</a:t>
            </a:r>
            <a:r>
              <a:rPr lang="bn-BD" dirty="0" smtClean="0">
                <a:latin typeface="+mn-lt"/>
                <a:cs typeface="NikoshBAN" panose="02000000000000000000" pitchFamily="2" charset="0"/>
              </a:rPr>
              <a:t>) </a:t>
            </a:r>
            <a:endParaRPr lang="en-US" dirty="0">
              <a:latin typeface="+mn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17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1291773"/>
            <a:ext cx="3894999" cy="20512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2002" y="214555"/>
            <a:ext cx="11152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" pitchFamily="2" charset="0"/>
              </a:rPr>
              <a:t>1.  </a:t>
            </a:r>
            <a:r>
              <a:rPr lang="en-US" sz="3200" dirty="0">
                <a:cs typeface="Nikosh" pitchFamily="2" charset="0"/>
              </a:rPr>
              <a:t>Look at the following stem and write answers the following questions. </a:t>
            </a:r>
            <a:r>
              <a:rPr lang="en-US" sz="3200" dirty="0" smtClean="0">
                <a:cs typeface="Nikosh" pitchFamily="2" charset="0"/>
              </a:rPr>
              <a:t> </a:t>
            </a:r>
            <a:endParaRPr lang="en-US" sz="3200" dirty="0"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44" y="3343049"/>
            <a:ext cx="11651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Nikosh" pitchFamily="2" charset="0"/>
              </a:rPr>
              <a:t>a</a:t>
            </a:r>
            <a:r>
              <a:rPr lang="bn-BD" sz="3200" dirty="0" smtClean="0">
                <a:cs typeface="Nikosh" pitchFamily="2" charset="0"/>
              </a:rPr>
              <a:t>) </a:t>
            </a:r>
            <a:r>
              <a:rPr lang="en-US" sz="3200" dirty="0">
                <a:cs typeface="Nikosh" pitchFamily="2" charset="0"/>
              </a:rPr>
              <a:t>What is </a:t>
            </a:r>
            <a:r>
              <a:rPr lang="en-US" sz="3200" dirty="0" smtClean="0">
                <a:cs typeface="Nikosh" pitchFamily="2" charset="0"/>
              </a:rPr>
              <a:t> Chromosome</a:t>
            </a:r>
            <a:r>
              <a:rPr lang="en-US" sz="3200" dirty="0">
                <a:cs typeface="Nikosh" pitchFamily="2" charset="0"/>
              </a:rPr>
              <a:t>?</a:t>
            </a:r>
            <a:r>
              <a:rPr lang="bn-BD" sz="3200" dirty="0" smtClean="0">
                <a:cs typeface="Nikosh" pitchFamily="2" charset="0"/>
              </a:rPr>
              <a:t>						</a:t>
            </a:r>
            <a:r>
              <a:rPr lang="en-US" sz="3200" dirty="0" smtClean="0">
                <a:cs typeface="Nikosh" pitchFamily="2" charset="0"/>
              </a:rPr>
              <a:t>	1</a:t>
            </a:r>
            <a:endParaRPr lang="bn-BD" sz="3200" dirty="0" smtClean="0">
              <a:cs typeface="Nikosh" pitchFamily="2" charset="0"/>
            </a:endParaRPr>
          </a:p>
          <a:p>
            <a:r>
              <a:rPr lang="en-US" sz="3200" dirty="0">
                <a:cs typeface="Nikosh" pitchFamily="2" charset="0"/>
              </a:rPr>
              <a:t>b</a:t>
            </a:r>
            <a:r>
              <a:rPr lang="bn-BD" sz="3200" dirty="0" smtClean="0">
                <a:cs typeface="Nikosh" pitchFamily="2" charset="0"/>
              </a:rPr>
              <a:t>) </a:t>
            </a:r>
            <a:r>
              <a:rPr lang="en-US" sz="3200" dirty="0">
                <a:cs typeface="Nikosh" pitchFamily="2" charset="0"/>
              </a:rPr>
              <a:t>Why is mitochondria called the cell's </a:t>
            </a:r>
            <a:r>
              <a:rPr lang="en-US" sz="3200" dirty="0" smtClean="0">
                <a:cs typeface="Nikosh" pitchFamily="2" charset="0"/>
              </a:rPr>
              <a:t>powerhouse?    	2</a:t>
            </a:r>
            <a:endParaRPr lang="bn-BD" sz="3200" dirty="0" smtClean="0">
              <a:cs typeface="Nikosh" pitchFamily="2" charset="0"/>
            </a:endParaRPr>
          </a:p>
          <a:p>
            <a:r>
              <a:rPr lang="en-US" sz="3200" dirty="0">
                <a:cs typeface="Nikosh" pitchFamily="2" charset="0"/>
              </a:rPr>
              <a:t>c</a:t>
            </a:r>
            <a:r>
              <a:rPr lang="bn-BD" sz="3200" dirty="0" smtClean="0">
                <a:cs typeface="Nikosh" pitchFamily="2" charset="0"/>
              </a:rPr>
              <a:t>) </a:t>
            </a:r>
            <a:r>
              <a:rPr lang="en-US" sz="3200" dirty="0">
                <a:cs typeface="Nikosh" pitchFamily="2" charset="0"/>
              </a:rPr>
              <a:t>Draw the </a:t>
            </a:r>
            <a:r>
              <a:rPr lang="en-US" sz="3200" dirty="0" smtClean="0">
                <a:cs typeface="Nikosh" pitchFamily="2" charset="0"/>
              </a:rPr>
              <a:t>labelled diagram of above cell organelle.</a:t>
            </a:r>
            <a:r>
              <a:rPr lang="bn-BD" sz="3200" dirty="0" smtClean="0">
                <a:cs typeface="Nikosh" pitchFamily="2" charset="0"/>
              </a:rPr>
              <a:t>	</a:t>
            </a:r>
            <a:r>
              <a:rPr lang="en-US" sz="3200" dirty="0" smtClean="0">
                <a:cs typeface="Nikosh" pitchFamily="2" charset="0"/>
              </a:rPr>
              <a:t>	3</a:t>
            </a:r>
            <a:endParaRPr lang="bn-BD" sz="3200" dirty="0">
              <a:cs typeface="Nikosh" pitchFamily="2" charset="0"/>
            </a:endParaRPr>
          </a:p>
          <a:p>
            <a:r>
              <a:rPr lang="en-US" sz="3200" dirty="0">
                <a:cs typeface="Nikosh" pitchFamily="2" charset="0"/>
              </a:rPr>
              <a:t>d</a:t>
            </a:r>
            <a:r>
              <a:rPr lang="bn-BD" sz="3200" dirty="0" smtClean="0">
                <a:cs typeface="Nikosh" pitchFamily="2" charset="0"/>
              </a:rPr>
              <a:t>) </a:t>
            </a:r>
            <a:r>
              <a:rPr lang="en-US" sz="3200" dirty="0" smtClean="0">
                <a:cs typeface="Nikosh" pitchFamily="2" charset="0"/>
              </a:rPr>
              <a:t>Write the function of above </a:t>
            </a:r>
            <a:r>
              <a:rPr lang="en-US" sz="3200" dirty="0">
                <a:cs typeface="Nikosh" pitchFamily="2" charset="0"/>
              </a:rPr>
              <a:t>cell </a:t>
            </a:r>
            <a:r>
              <a:rPr lang="en-US" sz="3200" dirty="0" smtClean="0">
                <a:cs typeface="Nikosh" pitchFamily="2" charset="0"/>
              </a:rPr>
              <a:t>organelle. </a:t>
            </a:r>
            <a:r>
              <a:rPr lang="bn-BD" sz="3200" dirty="0" smtClean="0">
                <a:cs typeface="Nikosh" pitchFamily="2" charset="0"/>
              </a:rPr>
              <a:t>			</a:t>
            </a:r>
            <a:r>
              <a:rPr lang="en-US" sz="3200" dirty="0" smtClean="0">
                <a:cs typeface="Nikosh" pitchFamily="2" charset="0"/>
              </a:rPr>
              <a:t>4</a:t>
            </a:r>
            <a:endParaRPr lang="bn-BD" sz="3200" dirty="0"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3592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286" y="3054932"/>
            <a:ext cx="117275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cs typeface="NikoshBAN" panose="02000000000000000000" pitchFamily="2" charset="0"/>
              </a:rPr>
              <a:t> a. Where can you find the </a:t>
            </a:r>
            <a:r>
              <a:rPr lang="en-US" sz="3200" dirty="0" err="1" smtClean="0">
                <a:cs typeface="NikoshBAN" panose="02000000000000000000" pitchFamily="2" charset="0"/>
              </a:rPr>
              <a:t>tracheids</a:t>
            </a:r>
            <a:r>
              <a:rPr lang="en-US" sz="3200" dirty="0" smtClean="0">
                <a:cs typeface="NikoshBAN" panose="02000000000000000000" pitchFamily="2" charset="0"/>
              </a:rPr>
              <a:t>?				       1</a:t>
            </a:r>
          </a:p>
          <a:p>
            <a:r>
              <a:rPr lang="en-US" sz="3200" dirty="0" smtClean="0">
                <a:cs typeface="NikoshBAN" panose="02000000000000000000" pitchFamily="2" charset="0"/>
              </a:rPr>
              <a:t> b. Why is mitochondria called the powerhouse of cells?       2</a:t>
            </a:r>
          </a:p>
          <a:p>
            <a:r>
              <a:rPr lang="en-US" sz="3200" dirty="0" smtClean="0">
                <a:cs typeface="NikoshBAN" panose="02000000000000000000" pitchFamily="2" charset="0"/>
              </a:rPr>
              <a:t> c.  Describe the structure of the image 'a'.	</a:t>
            </a:r>
            <a:r>
              <a:rPr lang="bn-BD" sz="3200" dirty="0" smtClean="0">
                <a:cs typeface="NikoshBAN" panose="02000000000000000000" pitchFamily="2" charset="0"/>
              </a:rPr>
              <a:t>		</a:t>
            </a:r>
            <a:r>
              <a:rPr lang="en-US" sz="3200" dirty="0" smtClean="0">
                <a:cs typeface="NikoshBAN" panose="02000000000000000000" pitchFamily="2" charset="0"/>
              </a:rPr>
              <a:t>        3</a:t>
            </a:r>
          </a:p>
          <a:p>
            <a:r>
              <a:rPr lang="en-US" sz="3200" dirty="0" smtClean="0">
                <a:cs typeface="NikoshBAN" panose="02000000000000000000" pitchFamily="2" charset="0"/>
              </a:rPr>
              <a:t> d</a:t>
            </a:r>
            <a:r>
              <a:rPr lang="en-US" sz="3200" dirty="0"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cs typeface="NikoshBAN" panose="02000000000000000000" pitchFamily="2" charset="0"/>
              </a:rPr>
              <a:t> Mention </a:t>
            </a:r>
            <a:r>
              <a:rPr lang="en-US" sz="3200" dirty="0">
                <a:cs typeface="NikoshBAN" panose="02000000000000000000" pitchFamily="2" charset="0"/>
              </a:rPr>
              <a:t>the differences between 'b' and 'c'. </a:t>
            </a:r>
            <a:r>
              <a:rPr lang="en-US" sz="3200" dirty="0" smtClean="0">
                <a:cs typeface="NikoshBAN" panose="02000000000000000000" pitchFamily="2" charset="0"/>
              </a:rPr>
              <a:t>		        4</a:t>
            </a:r>
            <a:endParaRPr lang="en-US" sz="3200" dirty="0"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14" y="159657"/>
            <a:ext cx="11562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cs typeface="Nikosh" pitchFamily="2" charset="0"/>
              </a:rPr>
              <a:t>2. Look </a:t>
            </a:r>
            <a:r>
              <a:rPr lang="en-US" sz="3200" dirty="0">
                <a:solidFill>
                  <a:srgbClr val="7030A0"/>
                </a:solidFill>
                <a:cs typeface="Nikosh" pitchFamily="2" charset="0"/>
              </a:rPr>
              <a:t>at the following stem and write answers the following questions. </a:t>
            </a:r>
            <a:endParaRPr lang="bn-BD" sz="3200" dirty="0">
              <a:solidFill>
                <a:srgbClr val="7030A0"/>
              </a:solidFill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094" y="1057390"/>
            <a:ext cx="5087421" cy="19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216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6229" y="2162629"/>
            <a:ext cx="4005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439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Nikosh</vt:lpstr>
      <vt:lpstr>NikoshBAN</vt:lpstr>
      <vt:lpstr>Template</vt:lpstr>
      <vt:lpstr>1_Template</vt:lpstr>
      <vt:lpstr>2_Template</vt:lpstr>
      <vt:lpstr>PowerPoint Presentation</vt:lpstr>
      <vt:lpstr>PowerPoint Presentation</vt:lpstr>
      <vt:lpstr>PowerPoint Presentation</vt:lpstr>
      <vt:lpstr>Chapter-2 (Cells and  Tissues of organisms)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ismail - [2010]</cp:lastModifiedBy>
  <cp:revision>58</cp:revision>
  <dcterms:created xsi:type="dcterms:W3CDTF">2019-10-20T05:53:29Z</dcterms:created>
  <dcterms:modified xsi:type="dcterms:W3CDTF">2020-05-01T08:56:01Z</dcterms:modified>
</cp:coreProperties>
</file>