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9"/>
  </p:notesMasterIdLst>
  <p:sldIdLst>
    <p:sldId id="285" r:id="rId3"/>
    <p:sldId id="286" r:id="rId4"/>
    <p:sldId id="259" r:id="rId5"/>
    <p:sldId id="273" r:id="rId6"/>
    <p:sldId id="272" r:id="rId7"/>
    <p:sldId id="257" r:id="rId8"/>
    <p:sldId id="258" r:id="rId9"/>
    <p:sldId id="263" r:id="rId10"/>
    <p:sldId id="264" r:id="rId11"/>
    <p:sldId id="280" r:id="rId12"/>
    <p:sldId id="284" r:id="rId13"/>
    <p:sldId id="283" r:id="rId14"/>
    <p:sldId id="269" r:id="rId15"/>
    <p:sldId id="278" r:id="rId16"/>
    <p:sldId id="270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A2AA-E40F-483B-81AC-8BD0C3B52EA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165E3-5E77-431D-A2A7-777ECB54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165E3-5E77-431D-A2A7-777ECB5421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7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72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99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4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14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16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19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0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48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11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7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47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45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10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34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43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92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76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47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39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1024368"/>
            <a:ext cx="10584873" cy="4992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0" y="355936"/>
            <a:ext cx="37822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smtClean="0">
                <a:ln w="11430"/>
                <a:solidFill>
                  <a:prstClr val="black"/>
                </a:solidFill>
                <a:cs typeface="NikoshBAN" pitchFamily="2" charset="0"/>
              </a:rPr>
              <a:t>Welcome to All</a:t>
            </a:r>
            <a:endParaRPr lang="en-US" sz="4400" dirty="0">
              <a:ln w="11430"/>
              <a:solidFill>
                <a:prstClr val="black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52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1" y="-204713"/>
            <a:ext cx="7917213" cy="648268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194926" y="803906"/>
            <a:ext cx="2123767" cy="560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12589" y="515068"/>
            <a:ext cx="2938305" cy="4571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Pituitary gland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76562" y="1501348"/>
            <a:ext cx="2271911" cy="148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92857" y="1340993"/>
            <a:ext cx="2869375" cy="4571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hypothalamus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>
            <a:off x="4006511" y="2407372"/>
            <a:ext cx="2241962" cy="1173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48473" y="2296143"/>
            <a:ext cx="1594988" cy="4571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Thyroid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3976562" y="2783669"/>
            <a:ext cx="2316295" cy="3957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292857" y="2950824"/>
            <a:ext cx="1663917" cy="4571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Thymus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45272" y="3834099"/>
            <a:ext cx="1903201" cy="253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292857" y="3589936"/>
            <a:ext cx="1300036" cy="4571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Pineal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128962" y="4500589"/>
            <a:ext cx="2577296" cy="1144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706258" y="4302858"/>
            <a:ext cx="3019918" cy="94963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islets of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Langerhans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>
            <a:off x="4006511" y="5887503"/>
            <a:ext cx="2442857" cy="1078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449368" y="5766717"/>
            <a:ext cx="2633734" cy="4571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Testosterone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70" y="4793634"/>
            <a:ext cx="1131356" cy="113135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641037" y="5140619"/>
            <a:ext cx="2715790" cy="34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410677" y="5281008"/>
            <a:ext cx="2633734" cy="4571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estrosgen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671" y="0"/>
            <a:ext cx="3272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Hormone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gland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83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634223" y="2209800"/>
            <a:ext cx="2571134" cy="17550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3" descr="C:\Users\User\Downloads\Study room and WelCome logo\goitr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303" y="406401"/>
            <a:ext cx="2394156" cy="2319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Flowchart: Connector 19"/>
          <p:cNvSpPr/>
          <p:nvPr/>
        </p:nvSpPr>
        <p:spPr>
          <a:xfrm>
            <a:off x="1659194" y="412954"/>
            <a:ext cx="2632585" cy="227125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4" descr="C:\Users\User\Downloads\Study room and WelCome logo\jhinuk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250" y="4021392"/>
            <a:ext cx="2536723" cy="2217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Flowchart: Connector 24"/>
          <p:cNvSpPr/>
          <p:nvPr/>
        </p:nvSpPr>
        <p:spPr>
          <a:xfrm>
            <a:off x="4454013" y="3908323"/>
            <a:ext cx="2873202" cy="233024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hawon\Downloads\Connective tissue\sperm-and-egg-cell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1678" y="398206"/>
            <a:ext cx="2344994" cy="2324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/>
          <p:nvPr/>
        </p:nvSpPr>
        <p:spPr>
          <a:xfrm>
            <a:off x="7344697" y="383458"/>
            <a:ext cx="2610463" cy="23449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Shawon\Downloads\Connective tissue\temper-gu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1677" y="3052916"/>
            <a:ext cx="2401254" cy="2389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Oval 30"/>
          <p:cNvSpPr/>
          <p:nvPr/>
        </p:nvSpPr>
        <p:spPr>
          <a:xfrm>
            <a:off x="7447935" y="2949677"/>
            <a:ext cx="2757949" cy="26104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Shawon\Downloads\Connective tissue\diabetes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7355" y="3097162"/>
            <a:ext cx="2890682" cy="255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Oval 34"/>
          <p:cNvSpPr/>
          <p:nvPr/>
        </p:nvSpPr>
        <p:spPr>
          <a:xfrm>
            <a:off x="1238865" y="3008670"/>
            <a:ext cx="3052916" cy="2698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Shawon\Downloads\Connective tissue\15671204905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5742" y="191728"/>
            <a:ext cx="2346959" cy="1622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Oval 37"/>
          <p:cNvSpPr/>
          <p:nvPr/>
        </p:nvSpPr>
        <p:spPr>
          <a:xfrm>
            <a:off x="4571999" y="0"/>
            <a:ext cx="2448232" cy="19910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32498" y="695260"/>
            <a:ext cx="209704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Folate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the thyroid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gland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90307" y="602563"/>
            <a:ext cx="27126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Helps prevent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disease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21352" y="695260"/>
            <a:ext cx="189186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Helps 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breeding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69118" y="3341845"/>
            <a:ext cx="241604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Adrenaline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Hormones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are  Protect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from stress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97954" y="4263387"/>
            <a:ext cx="264367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Children 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physically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handicapped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50709" y="3918000"/>
            <a:ext cx="30989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Insulin hormone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Controls sugar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28729" y="2475607"/>
            <a:ext cx="20088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Function </a:t>
            </a:r>
          </a:p>
        </p:txBody>
      </p:sp>
    </p:spTree>
    <p:extLst>
      <p:ext uri="{BB962C8B-B14F-4D97-AF65-F5344CB8AC3E}">
        <p14:creationId xmlns:p14="http://schemas.microsoft.com/office/powerpoint/2010/main" val="335734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7" grpId="0" animBg="1"/>
      <p:bldP spid="31" grpId="0" animBg="1"/>
      <p:bldP spid="35" grpId="0" animBg="1"/>
      <p:bldP spid="38" grpId="0" animBg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"/>
            <a:ext cx="1132998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83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165935" y="10236"/>
            <a:ext cx="6299200" cy="9144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93267" y="16986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806" y="1552943"/>
            <a:ext cx="6042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Say what is Organ and System.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0806" y="2419575"/>
            <a:ext cx="7811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Describe digestive system, Excretory System, blood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circulation system function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806" y="4213621"/>
            <a:ext cx="625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Write down skin function.</a:t>
            </a:r>
          </a:p>
        </p:txBody>
      </p:sp>
      <p:pic>
        <p:nvPicPr>
          <p:cNvPr id="9" name="Picture 3" descr="C:\Users\Shawon\Downloads\Connective tissue\conjunto-organos-internos_74855-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50" y="169864"/>
            <a:ext cx="2816249" cy="30971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30806" y="5121348"/>
            <a:ext cx="781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What is the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endrocrine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gland?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Shawon\Downloads\Connective tissue\principal-clipart-327288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863" y="864431"/>
            <a:ext cx="2232718" cy="3562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6141" y="326939"/>
            <a:ext cx="2971800" cy="6212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hawon\Downloads\Connective tissue\teacher_reading_with_student_lg_w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6906" y="697937"/>
            <a:ext cx="3125094" cy="214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56373" y="2261664"/>
            <a:ext cx="54730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a simple microscope.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92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7638" y="366252"/>
            <a:ext cx="406727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342" y="1934314"/>
            <a:ext cx="10395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write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types of System and its function .</a:t>
            </a:r>
          </a:p>
        </p:txBody>
      </p:sp>
      <p:pic>
        <p:nvPicPr>
          <p:cNvPr id="5" name="Picture 2" descr="C:\Users\User\Desktop\Gastic\Kids_homewo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1484" y="3249561"/>
            <a:ext cx="2238375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7785" y="2621435"/>
            <a:ext cx="660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Thank You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1977" y="3497064"/>
            <a:ext cx="5860070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Class: IX-X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Subject: Biology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Chapter: 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T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wo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(Cells &amp; Tissues of Organisms)</a:t>
            </a:r>
            <a:endParaRPr lang="bn-IN" sz="3200" dirty="0" smtClean="0">
              <a:solidFill>
                <a:prstClr val="black"/>
              </a:solidFill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Class:13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977" y="310166"/>
            <a:ext cx="5860070" cy="30469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Developed &amp; Edited By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Ahmad </a:t>
            </a:r>
            <a:r>
              <a:rPr lang="en-US" sz="3200" dirty="0" err="1" smtClean="0">
                <a:solidFill>
                  <a:prstClr val="black"/>
                </a:solidFill>
                <a:cs typeface="NikoshBAN" pitchFamily="2" charset="0"/>
              </a:rPr>
              <a:t>Mahfuz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NikoshBAN" pitchFamily="2" charset="0"/>
              </a:rPr>
              <a:t>Mahbub</a:t>
            </a:r>
            <a:endParaRPr lang="en-US" sz="3200" dirty="0" smtClean="0">
              <a:solidFill>
                <a:prstClr val="black"/>
              </a:solidFill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Senior Lecturer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Department of Biology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Cambrian School &amp; College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Dhaka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379" t="11063" r="31483" b="7589"/>
          <a:stretch/>
        </p:blipFill>
        <p:spPr>
          <a:xfrm>
            <a:off x="7024914" y="310166"/>
            <a:ext cx="4325257" cy="5741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9226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on\Downloads\Connective tissue\34MpkXfv7piZuD6HkLrDf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663677"/>
            <a:ext cx="9525000" cy="5073446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97039" y="21824"/>
            <a:ext cx="8822928" cy="6418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Can you tell what the pictures are?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6922" y="5416196"/>
            <a:ext cx="2858155" cy="6418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Physiology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70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USER\Downloads\lesson-13\Digtal Content\OG-BL122_201806_GR_201806131307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1314"/>
            <a:ext cx="12192000" cy="711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60554" y="2950499"/>
            <a:ext cx="2743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GB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Today</a:t>
            </a:r>
            <a:endParaRPr lang="en-GB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3365" y="2273390"/>
            <a:ext cx="24232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GB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Lesson</a:t>
            </a:r>
            <a:endParaRPr lang="en-GB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17466" y="5689042"/>
            <a:ext cx="8308365" cy="4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organ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and system formation </a:t>
            </a: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and </a:t>
            </a: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function.</a:t>
            </a: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5731" y="1055860"/>
            <a:ext cx="8938011" cy="1517928"/>
          </a:xfrm>
          <a:prstGeom prst="stripedRightArrow">
            <a:avLst>
              <a:gd name="adj1" fmla="val 38251"/>
              <a:gd name="adj2" fmla="val 58224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 of the chapter, Student will able to…..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975653" y="172590"/>
            <a:ext cx="5892800" cy="990600"/>
          </a:xfrm>
          <a:prstGeom prst="downArrowCallou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35568" y="95997"/>
            <a:ext cx="60050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3" name="Picture 2" descr="C:\Users\USER\Downloads\lesson-13\Digtal Content\sm_5aa7b9f67f2b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232" y="2425715"/>
            <a:ext cx="1270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" descr="C:\Users\USER\Downloads\lesson-13\Digtal Content\sm_5aa7b9f67f2b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032" y="3760553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36632" y="2507428"/>
            <a:ext cx="9424055" cy="94963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co-ordination of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tissues,Organ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41563" y="3802518"/>
            <a:ext cx="5992025" cy="94963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explain the function of Organ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Organ System.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941" y="240654"/>
            <a:ext cx="392222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 rot="4074095">
            <a:off x="6966117" y="1131391"/>
            <a:ext cx="1065627" cy="484188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Left-Right Arrow 3"/>
          <p:cNvSpPr/>
          <p:nvPr/>
        </p:nvSpPr>
        <p:spPr>
          <a:xfrm rot="6571722">
            <a:off x="4095097" y="1106809"/>
            <a:ext cx="1065627" cy="484188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42579" y="1853113"/>
            <a:ext cx="194339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Organ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4654" y="1816228"/>
            <a:ext cx="138058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System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698" y="206477"/>
            <a:ext cx="254816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Example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hawon\Downloads\Connective tissue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88" y="2812641"/>
            <a:ext cx="2292760" cy="998025"/>
          </a:xfrm>
          <a:prstGeom prst="rect">
            <a:avLst/>
          </a:prstGeom>
          <a:noFill/>
        </p:spPr>
      </p:pic>
      <p:pic>
        <p:nvPicPr>
          <p:cNvPr id="1027" name="Picture 3" descr="C:\Users\Shawon\Downloads\Connective tissue\ann-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864" y="4209129"/>
            <a:ext cx="2359856" cy="126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Shawon\Downloads\Connective tissue\586c3009052925979c0768e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7065" y="3972232"/>
            <a:ext cx="1649361" cy="1649361"/>
          </a:xfrm>
          <a:prstGeom prst="rect">
            <a:avLst/>
          </a:prstGeom>
          <a:noFill/>
        </p:spPr>
      </p:pic>
      <p:pic>
        <p:nvPicPr>
          <p:cNvPr id="1029" name="Picture 5" descr="C:\Users\Shawon\Downloads\Connective tissue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" y="1079704"/>
            <a:ext cx="1421375" cy="1481913"/>
          </a:xfrm>
          <a:prstGeom prst="rect">
            <a:avLst/>
          </a:prstGeom>
          <a:noFill/>
        </p:spPr>
      </p:pic>
      <p:pic>
        <p:nvPicPr>
          <p:cNvPr id="1030" name="Picture 6" descr="C:\Users\Shawon\Downloads\Connective tissue\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7472" y="1519084"/>
            <a:ext cx="2071080" cy="1253612"/>
          </a:xfrm>
          <a:prstGeom prst="rect">
            <a:avLst/>
          </a:prstGeom>
          <a:noFill/>
        </p:spPr>
      </p:pic>
      <p:pic>
        <p:nvPicPr>
          <p:cNvPr id="8" name="Picture 2" descr="C:\Users\Shawon\Downloads\Connective tissue\istockphoto-650696382-612x6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8033" y="3970389"/>
            <a:ext cx="1462445" cy="1530163"/>
          </a:xfrm>
          <a:prstGeom prst="rect">
            <a:avLst/>
          </a:prstGeom>
          <a:noFill/>
        </p:spPr>
      </p:pic>
      <p:pic>
        <p:nvPicPr>
          <p:cNvPr id="9" name="Picture 3" descr="C:\Users\Shawon\Downloads\Connective tissue\lung-organ-animated-gif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5883" y="1422544"/>
            <a:ext cx="1784555" cy="1303911"/>
          </a:xfrm>
          <a:prstGeom prst="rect">
            <a:avLst/>
          </a:prstGeom>
          <a:noFill/>
        </p:spPr>
      </p:pic>
      <p:pic>
        <p:nvPicPr>
          <p:cNvPr id="10" name="Picture 4" descr="C:\Users\Shawon\Downloads\Connective tissue\4d-st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V="1">
            <a:off x="9611032" y="3893573"/>
            <a:ext cx="1406012" cy="1696064"/>
          </a:xfrm>
          <a:prstGeom prst="rect">
            <a:avLst/>
          </a:prstGeom>
          <a:noFill/>
        </p:spPr>
      </p:pic>
      <p:pic>
        <p:nvPicPr>
          <p:cNvPr id="11" name="Picture 5" descr="C:\Users\Shawon\Downloads\Connective tissue\source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8864" y="1017640"/>
            <a:ext cx="2816941" cy="1677120"/>
          </a:xfrm>
          <a:prstGeom prst="rect">
            <a:avLst/>
          </a:prstGeom>
          <a:noFill/>
        </p:spPr>
      </p:pic>
      <p:pic>
        <p:nvPicPr>
          <p:cNvPr id="12" name="Picture 6" descr="C:\Users\Shawon\Downloads\Connective tissue\index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762" y="4088376"/>
            <a:ext cx="2148194" cy="1638311"/>
          </a:xfrm>
          <a:prstGeom prst="rect">
            <a:avLst/>
          </a:prstGeom>
          <a:noFill/>
        </p:spPr>
      </p:pic>
      <p:pic>
        <p:nvPicPr>
          <p:cNvPr id="1031" name="Picture 7" descr="C:\Users\Shawon\Downloads\Connective tissue\623733851-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59490" y="560420"/>
            <a:ext cx="2492786" cy="1704053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571157" y="313435"/>
            <a:ext cx="2574423" cy="4571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Human body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80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hawon\Downloads\Connective tissue\conjunto-organos-internos_74855-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3933" y="1902542"/>
            <a:ext cx="4303764" cy="4139073"/>
          </a:xfrm>
          <a:prstGeom prst="rect">
            <a:avLst/>
          </a:prstGeom>
          <a:noFill/>
        </p:spPr>
      </p:pic>
      <p:pic>
        <p:nvPicPr>
          <p:cNvPr id="2052" name="Picture 4" descr="C:\Users\Public\Pictures\Sample Picture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819" y="2392004"/>
            <a:ext cx="3964551" cy="36496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930090" y="-130336"/>
            <a:ext cx="126608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organ is (2)</a:t>
            </a: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Example: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776" y="1316214"/>
            <a:ext cx="4416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1.External Organ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1488" y="1316215"/>
            <a:ext cx="4448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2.Enternal Organ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0450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hawon\Downloads\Connective tissue\eFfjH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871" y="1648203"/>
            <a:ext cx="1852305" cy="314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Shawon\Downloads\Connective tissue\38ML7V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055" y="1570193"/>
            <a:ext cx="1911298" cy="32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Shawon\Downloads\Connective tissue\2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12" y="1638864"/>
            <a:ext cx="1681315" cy="339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18182" y="4137943"/>
            <a:ext cx="1942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Digestive system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ownloads\lesson-13\Digtal Content\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3410" y="1308127"/>
            <a:ext cx="1872672" cy="2920181"/>
          </a:xfrm>
          <a:prstGeom prst="rect">
            <a:avLst/>
          </a:prstGeom>
          <a:noFill/>
        </p:spPr>
      </p:pic>
      <p:pic>
        <p:nvPicPr>
          <p:cNvPr id="13" name="Picture 2" descr="C:\Users\Shawon\Downloads\Connective tissue\-libra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7500" y="1638864"/>
            <a:ext cx="1927121" cy="2979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Shawon\Downloads\Connective tissue\XFh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11803" y="1985450"/>
            <a:ext cx="1705896" cy="2698955"/>
          </a:xfrm>
          <a:prstGeom prst="rect">
            <a:avLst/>
          </a:prstGeom>
          <a:noFill/>
        </p:spPr>
      </p:pic>
      <p:pic>
        <p:nvPicPr>
          <p:cNvPr id="3081" name="Picture 9" descr="C:\Users\Shawon\Downloads\Connective tissue\-pk-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3814" y="2322784"/>
            <a:ext cx="1664110" cy="2566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5727598" y="4555880"/>
            <a:ext cx="1927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Excretory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3947" y="4431425"/>
            <a:ext cx="1925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Nervous System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75237" y="4750442"/>
            <a:ext cx="1826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Skeleton System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972" y="84314"/>
            <a:ext cx="12053028" cy="949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For physiological functions, a number of organs are formed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t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he</a:t>
            </a:r>
            <a:r>
              <a:rPr kumimoji="0" lang="en-US" altLang="en-US" sz="3200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body.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732" y="5321590"/>
            <a:ext cx="2385865" cy="949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Respira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tory system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76812" y="4674194"/>
            <a:ext cx="2044406" cy="14420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Circulatory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  <a:r>
              <a:rPr kumimoji="0" lang="en-US" alt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04257" y="1604709"/>
            <a:ext cx="2731517" cy="949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Reproductive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system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0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00" y="205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65200" y="3488828"/>
            <a:ext cx="913673" cy="329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601" y="6228246"/>
            <a:ext cx="3533039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600" y="6228246"/>
            <a:ext cx="1219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9144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9925" y="5943600"/>
            <a:ext cx="1856876" cy="284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262283" y="1607575"/>
            <a:ext cx="4159046" cy="129666"/>
          </a:xfrm>
          <a:prstGeom prst="straightConnector1">
            <a:avLst/>
          </a:prstGeom>
          <a:ln w="1905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38079" y="3060958"/>
            <a:ext cx="228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54977" y="4671538"/>
            <a:ext cx="3967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Bronchial tubes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2462" y="3501889"/>
            <a:ext cx="174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27"/>
          <p:cNvGrpSpPr/>
          <p:nvPr/>
        </p:nvGrpSpPr>
        <p:grpSpPr>
          <a:xfrm>
            <a:off x="3120778" y="3447971"/>
            <a:ext cx="5173350" cy="1234060"/>
            <a:chOff x="2471584" y="3923958"/>
            <a:chExt cx="3880011" cy="123406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2471584" y="3923958"/>
              <a:ext cx="3383281" cy="267042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22785" y="4573243"/>
              <a:ext cx="172881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Bronchus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791201" y="265442"/>
            <a:ext cx="331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472373" y="0"/>
            <a:ext cx="2746911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40757" y="5132271"/>
            <a:ext cx="2046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Alveoli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250289" y="504657"/>
            <a:ext cx="2234586" cy="4571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Nasal cavity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989047" y="1901071"/>
            <a:ext cx="3032882" cy="457188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Nasal</a:t>
            </a:r>
            <a:r>
              <a:rPr kumimoji="0" lang="en-US" altLang="en-US" sz="3200" b="1" i="0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congestion</a:t>
            </a:r>
            <a:r>
              <a:rPr kumimoji="0" lang="en-US" alt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89047" y="5700632"/>
            <a:ext cx="266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Diaphragm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8" y="964960"/>
            <a:ext cx="4703973" cy="4978639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1625600" y="2094271"/>
            <a:ext cx="4296862" cy="1155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2133600" y="780294"/>
            <a:ext cx="2128683" cy="1124706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471650" y="4375188"/>
            <a:ext cx="3536781" cy="589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678796" y="5404857"/>
            <a:ext cx="2453657" cy="198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97941" y="3727311"/>
            <a:ext cx="2810490" cy="91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701162" y="5604218"/>
            <a:ext cx="3339595" cy="331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717324" y="3240876"/>
            <a:ext cx="3307269" cy="271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172406" y="5003250"/>
            <a:ext cx="3816641" cy="413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66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272</Words>
  <Application>Microsoft Office PowerPoint</Application>
  <PresentationFormat>Widescreen</PresentationFormat>
  <Paragraphs>97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inherit</vt:lpstr>
      <vt:lpstr>NikoshBAN</vt:lpstr>
      <vt:lpstr>Times New Roman</vt:lpstr>
      <vt:lpstr>Template</vt:lpstr>
      <vt:lpstr>1_Template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Raiyan Islam</dc:creator>
  <cp:lastModifiedBy>ismail - [2010]</cp:lastModifiedBy>
  <cp:revision>136</cp:revision>
  <dcterms:created xsi:type="dcterms:W3CDTF">2019-10-20T05:53:29Z</dcterms:created>
  <dcterms:modified xsi:type="dcterms:W3CDTF">2020-05-02T00:40:09Z</dcterms:modified>
</cp:coreProperties>
</file>