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94" r:id="rId4"/>
    <p:sldId id="295" r:id="rId5"/>
    <p:sldId id="296" r:id="rId6"/>
    <p:sldId id="292" r:id="rId7"/>
    <p:sldId id="289" r:id="rId8"/>
    <p:sldId id="291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4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32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55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5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1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10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84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4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4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12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86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04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19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34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66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6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88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25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74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67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15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0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71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1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17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63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52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30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00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89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3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2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6" y="1024368"/>
            <a:ext cx="10584873" cy="4992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0" y="355936"/>
            <a:ext cx="37822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smtClean="0">
                <a:ln w="11430"/>
                <a:solidFill>
                  <a:prstClr val="black"/>
                </a:solidFill>
                <a:cs typeface="NikoshBAN" pitchFamily="2" charset="0"/>
              </a:rPr>
              <a:t>Welcome to All</a:t>
            </a:r>
            <a:endParaRPr lang="en-US" sz="4400" dirty="0">
              <a:ln w="11430"/>
              <a:solidFill>
                <a:prstClr val="black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43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057" y="3535240"/>
            <a:ext cx="6371772" cy="25545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Class: IX-X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Subject: Biology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Chapter: Two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(Cells &amp; Tissues of Organisms)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Class:14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057" y="209005"/>
            <a:ext cx="6371772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Prepared &amp; Edited By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Ahmad </a:t>
            </a:r>
            <a:r>
              <a:rPr lang="en-US" sz="3200" dirty="0" err="1" smtClean="0">
                <a:solidFill>
                  <a:prstClr val="black"/>
                </a:solidFill>
                <a:cs typeface="NikoshBAN" pitchFamily="2" charset="0"/>
              </a:rPr>
              <a:t>Mahfuz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NikoshBAN" pitchFamily="2" charset="0"/>
              </a:rPr>
              <a:t>Mahbub</a:t>
            </a:r>
            <a:endParaRPr lang="en-US" sz="3200" dirty="0" smtClean="0">
              <a:solidFill>
                <a:prstClr val="black"/>
              </a:solidFill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Senior Lecturer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Department of Biology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Cambrian School &amp; College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Dhaka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81" y="209005"/>
            <a:ext cx="4401693" cy="58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85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037" y="1090381"/>
            <a:ext cx="5139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2700">
                  <a:solidFill>
                    <a:prstClr val="black"/>
                  </a:solidFill>
                </a:ln>
                <a:solidFill>
                  <a:srgbClr val="008000"/>
                </a:solidFill>
                <a:cs typeface="NikoshBAN" pitchFamily="2" charset="0"/>
              </a:rPr>
              <a:t>Learning outcome</a:t>
            </a:r>
            <a:r>
              <a:rPr lang="bn-BD" sz="4400" dirty="0" smtClean="0">
                <a:ln w="12700">
                  <a:solidFill>
                    <a:prstClr val="black"/>
                  </a:solidFill>
                </a:ln>
                <a:solidFill>
                  <a:srgbClr val="008000"/>
                </a:solidFill>
                <a:cs typeface="NikoshBAN" pitchFamily="2" charset="0"/>
              </a:rPr>
              <a:t> </a:t>
            </a:r>
            <a:endParaRPr lang="en-US" sz="4400" dirty="0">
              <a:ln w="12700">
                <a:solidFill>
                  <a:prstClr val="black"/>
                </a:solidFill>
              </a:ln>
              <a:solidFill>
                <a:srgbClr val="008000"/>
              </a:solidFill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499" y="3234380"/>
            <a:ext cx="855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cs typeface="NikoshBAN" panose="02000000000000000000" pitchFamily="2" charset="0"/>
              </a:rPr>
              <a:t>Write creative questions answer.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102086" y="2199891"/>
            <a:ext cx="94193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cs typeface="NikoshBAN" pitchFamily="2" charset="0"/>
              </a:rPr>
              <a:t>S</a:t>
            </a:r>
            <a:r>
              <a:rPr lang="en-US" sz="3600" b="1" dirty="0" smtClean="0">
                <a:solidFill>
                  <a:srgbClr val="7030A0"/>
                </a:solidFill>
                <a:cs typeface="NikoshBAN" pitchFamily="2" charset="0"/>
              </a:rPr>
              <a:t>tudents will be able to 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10" y="750311"/>
            <a:ext cx="2705099" cy="1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03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27" y="0"/>
            <a:ext cx="1148442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  <a:cs typeface="NikoshBAN" panose="02000000000000000000" pitchFamily="2" charset="0"/>
              </a:rPr>
              <a:t>Chapter-2 </a:t>
            </a:r>
            <a:r>
              <a:rPr lang="bn-BD" dirty="0" smtClean="0">
                <a:latin typeface="+mn-lt"/>
                <a:cs typeface="NikoshBAN" panose="02000000000000000000" pitchFamily="2" charset="0"/>
              </a:rPr>
              <a:t>(</a:t>
            </a:r>
            <a:r>
              <a:rPr lang="en-US" dirty="0" smtClean="0">
                <a:latin typeface="+mn-lt"/>
                <a:cs typeface="NikoshBAN" panose="02000000000000000000" pitchFamily="2" charset="0"/>
              </a:rPr>
              <a:t>Cells and </a:t>
            </a:r>
            <a:r>
              <a:rPr lang="bn-BD" dirty="0" smtClean="0">
                <a:latin typeface="+mn-lt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+mn-lt"/>
                <a:cs typeface="NikoshBAN" panose="02000000000000000000" pitchFamily="2" charset="0"/>
              </a:rPr>
              <a:t>Tissues of Organisms</a:t>
            </a:r>
            <a:r>
              <a:rPr lang="bn-BD" dirty="0" smtClean="0">
                <a:latin typeface="+mn-lt"/>
                <a:cs typeface="NikoshBAN" panose="02000000000000000000" pitchFamily="2" charset="0"/>
              </a:rPr>
              <a:t>) </a:t>
            </a:r>
            <a:endParaRPr lang="en-US" dirty="0">
              <a:latin typeface="+mn-lt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4" y="1516516"/>
            <a:ext cx="6074002" cy="3952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4"/>
          <a:stretch/>
        </p:blipFill>
        <p:spPr>
          <a:xfrm>
            <a:off x="6647542" y="1516517"/>
            <a:ext cx="5088732" cy="395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17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344" y="0"/>
            <a:ext cx="1115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cs typeface="Nikosh" pitchFamily="2" charset="0"/>
              </a:rPr>
              <a:t>1.</a:t>
            </a:r>
            <a:endParaRPr lang="bn-BD" sz="3200" b="1" dirty="0"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44" y="3343049"/>
            <a:ext cx="111528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cs typeface="Nikosh" pitchFamily="2" charset="0"/>
              </a:rPr>
              <a:t>a) What is Neuron</a:t>
            </a:r>
            <a:r>
              <a:rPr lang="bn-BD" sz="3200" b="1" dirty="0" smtClean="0">
                <a:cs typeface="Nikosh" pitchFamily="2" charset="0"/>
              </a:rPr>
              <a:t>?  							</a:t>
            </a:r>
            <a:r>
              <a:rPr lang="en-US" sz="3200" b="1" dirty="0">
                <a:cs typeface="Nikosh" pitchFamily="2" charset="0"/>
              </a:rPr>
              <a:t>1</a:t>
            </a:r>
            <a:endParaRPr lang="bn-BD" sz="3200" b="1" dirty="0" smtClean="0">
              <a:cs typeface="Nikosh" pitchFamily="2" charset="0"/>
            </a:endParaRPr>
          </a:p>
          <a:p>
            <a:r>
              <a:rPr lang="en-US" sz="3200" b="1" dirty="0">
                <a:cs typeface="Nikosh" pitchFamily="2" charset="0"/>
              </a:rPr>
              <a:t>b</a:t>
            </a:r>
            <a:r>
              <a:rPr lang="bn-BD" sz="3200" b="1" dirty="0" smtClean="0">
                <a:cs typeface="Nikosh" pitchFamily="2" charset="0"/>
              </a:rPr>
              <a:t>) </a:t>
            </a:r>
            <a:r>
              <a:rPr lang="en-US" sz="3200" b="1" dirty="0">
                <a:cs typeface="Nikosh" pitchFamily="2" charset="0"/>
              </a:rPr>
              <a:t>Why don't neurons </a:t>
            </a:r>
            <a:r>
              <a:rPr lang="en-US" sz="3200" b="1" dirty="0" smtClean="0">
                <a:cs typeface="Nikosh" pitchFamily="2" charset="0"/>
              </a:rPr>
              <a:t>divide?</a:t>
            </a:r>
            <a:r>
              <a:rPr lang="bn-BD" sz="3200" b="1" dirty="0" smtClean="0">
                <a:cs typeface="Nikosh" pitchFamily="2" charset="0"/>
              </a:rPr>
              <a:t>					</a:t>
            </a:r>
            <a:r>
              <a:rPr lang="en-US" sz="3200" b="1" dirty="0" smtClean="0">
                <a:cs typeface="Nikosh" pitchFamily="2" charset="0"/>
              </a:rPr>
              <a:t>2</a:t>
            </a:r>
            <a:endParaRPr lang="bn-BD" sz="3200" b="1" dirty="0">
              <a:cs typeface="Nikosh" pitchFamily="2" charset="0"/>
            </a:endParaRPr>
          </a:p>
          <a:p>
            <a:r>
              <a:rPr lang="en-US" sz="3200" b="1" dirty="0">
                <a:cs typeface="Nikosh" pitchFamily="2" charset="0"/>
              </a:rPr>
              <a:t>c</a:t>
            </a:r>
            <a:r>
              <a:rPr lang="bn-BD" sz="3200" b="1" dirty="0" smtClean="0">
                <a:cs typeface="Nikosh" pitchFamily="2" charset="0"/>
              </a:rPr>
              <a:t>) </a:t>
            </a:r>
            <a:r>
              <a:rPr lang="en-US" sz="3200" b="1" dirty="0" smtClean="0">
                <a:cs typeface="Nikosh" pitchFamily="2" charset="0"/>
              </a:rPr>
              <a:t>Describe the structure of figure  A .			          3</a:t>
            </a:r>
            <a:r>
              <a:rPr lang="bn-BD" sz="3200" b="1" dirty="0" smtClean="0">
                <a:cs typeface="Nikosh" pitchFamily="2" charset="0"/>
              </a:rPr>
              <a:t> </a:t>
            </a:r>
            <a:endParaRPr lang="bn-BD" sz="3200" b="1" dirty="0">
              <a:cs typeface="Nikosh" pitchFamily="2" charset="0"/>
            </a:endParaRPr>
          </a:p>
          <a:p>
            <a:r>
              <a:rPr lang="en-US" sz="3200" b="1" dirty="0">
                <a:cs typeface="Nikosh" pitchFamily="2" charset="0"/>
              </a:rPr>
              <a:t>d</a:t>
            </a:r>
            <a:r>
              <a:rPr lang="bn-BD" sz="3200" b="1" dirty="0" smtClean="0">
                <a:cs typeface="Nikosh" pitchFamily="2" charset="0"/>
              </a:rPr>
              <a:t>) </a:t>
            </a:r>
            <a:r>
              <a:rPr lang="en-US" sz="3200" b="1" dirty="0" smtClean="0">
                <a:cs typeface="Nikosh" pitchFamily="2" charset="0"/>
              </a:rPr>
              <a:t>Write the differences between B and C.			4</a:t>
            </a:r>
            <a:endParaRPr lang="bn-BD" sz="3200" b="1" dirty="0">
              <a:cs typeface="Nikosh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39" y="1064933"/>
            <a:ext cx="7713405" cy="2128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335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628" y="1210075"/>
            <a:ext cx="98116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>
                <a:cs typeface="NikoshBAN" panose="02000000000000000000" pitchFamily="2" charset="0"/>
              </a:rPr>
              <a:t> </a:t>
            </a:r>
            <a:r>
              <a:rPr lang="bn-BD" sz="3200" dirty="0" smtClean="0">
                <a:cs typeface="NikoshBAN" panose="02000000000000000000" pitchFamily="2" charset="0"/>
              </a:rPr>
              <a:t>	</a:t>
            </a:r>
            <a:r>
              <a:rPr lang="en-US" sz="3200" dirty="0" smtClean="0">
                <a:cs typeface="NikoshBAN" panose="02000000000000000000" pitchFamily="2" charset="0"/>
              </a:rPr>
              <a:t>Where </a:t>
            </a:r>
            <a:r>
              <a:rPr lang="en-US" sz="3200" dirty="0">
                <a:cs typeface="NikoshBAN" panose="02000000000000000000" pitchFamily="2" charset="0"/>
              </a:rPr>
              <a:t>can you find the </a:t>
            </a:r>
            <a:r>
              <a:rPr lang="en-US" sz="3200" dirty="0" smtClean="0">
                <a:cs typeface="NikoshBAN" panose="02000000000000000000" pitchFamily="2" charset="0"/>
              </a:rPr>
              <a:t>tracheid?</a:t>
            </a:r>
            <a:r>
              <a:rPr lang="bn-BD" sz="3200" dirty="0" smtClean="0">
                <a:cs typeface="NikoshBAN" panose="02000000000000000000" pitchFamily="2" charset="0"/>
              </a:rPr>
              <a:t>		</a:t>
            </a:r>
            <a:endParaRPr lang="en-US" sz="3200" dirty="0"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cs typeface="NikoshBAN" panose="02000000000000000000" pitchFamily="2" charset="0"/>
              </a:rPr>
              <a:t>	How many types of </a:t>
            </a:r>
            <a:r>
              <a:rPr lang="en-US" sz="3200" dirty="0" smtClean="0">
                <a:cs typeface="NikoshBAN" panose="02000000000000000000" pitchFamily="2" charset="0"/>
              </a:rPr>
              <a:t>Plastids</a:t>
            </a:r>
            <a:r>
              <a:rPr lang="en-US" sz="3200" dirty="0">
                <a:cs typeface="NikoshBAN" panose="02000000000000000000" pitchFamily="2" charset="0"/>
              </a:rPr>
              <a:t>?	</a:t>
            </a:r>
            <a:r>
              <a:rPr lang="bn-BD" sz="3200" dirty="0" smtClean="0">
                <a:cs typeface="NikoshBAN" panose="02000000000000000000" pitchFamily="2" charset="0"/>
              </a:rPr>
              <a:t>	</a:t>
            </a:r>
            <a:endParaRPr lang="en-US" sz="3200" dirty="0"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cs typeface="NikoshBAN" panose="02000000000000000000" pitchFamily="2" charset="0"/>
              </a:rPr>
              <a:t>	What is a cell?	</a:t>
            </a:r>
            <a:r>
              <a:rPr lang="bn-BD" sz="3200" dirty="0" smtClean="0">
                <a:cs typeface="NikoshBAN" panose="02000000000000000000" pitchFamily="2" charset="0"/>
              </a:rPr>
              <a:t>			</a:t>
            </a:r>
            <a:endParaRPr lang="en-US" sz="3200" dirty="0"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cs typeface="NikoshBAN" panose="02000000000000000000" pitchFamily="2" charset="0"/>
              </a:rPr>
              <a:t>	What is an organ?</a:t>
            </a:r>
            <a:r>
              <a:rPr lang="bn-BD" sz="3200" dirty="0" smtClean="0">
                <a:cs typeface="NikoshBAN" panose="02000000000000000000" pitchFamily="2" charset="0"/>
              </a:rPr>
              <a:t> </a:t>
            </a:r>
            <a:endParaRPr lang="en-US" sz="3200" dirty="0" smtClean="0"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cs typeface="NikoshBAN" panose="02000000000000000000" pitchFamily="2" charset="0"/>
              </a:rPr>
              <a:t>What is called the brain of a cell</a:t>
            </a:r>
            <a:r>
              <a:rPr lang="en-US" sz="3200" dirty="0" smtClean="0"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cs typeface="NikoshBAN" panose="02000000000000000000" pitchFamily="2" charset="0"/>
              </a:rPr>
              <a:t>What is the function of the </a:t>
            </a:r>
            <a:r>
              <a:rPr lang="en-US" sz="3200" dirty="0" smtClean="0">
                <a:cs typeface="NikoshBAN" panose="02000000000000000000" pitchFamily="2" charset="0"/>
              </a:rPr>
              <a:t>Chromosome?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cs typeface="NikoshBAN" panose="02000000000000000000" pitchFamily="2" charset="0"/>
              </a:rPr>
              <a:t>What is the function of lysosomes</a:t>
            </a:r>
            <a:r>
              <a:rPr lang="en-US" sz="3200" dirty="0" smtClean="0"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cs typeface="NikoshBAN" panose="02000000000000000000" pitchFamily="2" charset="0"/>
              </a:rPr>
              <a:t>How </a:t>
            </a:r>
            <a:r>
              <a:rPr lang="en-US" sz="3200" dirty="0">
                <a:cs typeface="NikoshBAN" panose="02000000000000000000" pitchFamily="2" charset="0"/>
              </a:rPr>
              <a:t>many cells are there in </a:t>
            </a:r>
            <a:r>
              <a:rPr lang="en-US" sz="3200" dirty="0" smtClean="0">
                <a:cs typeface="NikoshBAN" panose="02000000000000000000" pitchFamily="2" charset="0"/>
              </a:rPr>
              <a:t>Xylem</a:t>
            </a:r>
            <a:r>
              <a:rPr lang="en-US" sz="3200" dirty="0">
                <a:cs typeface="NikoshBAN" panose="02000000000000000000" pitchFamily="2" charset="0"/>
              </a:rPr>
              <a:t>?</a:t>
            </a:r>
            <a:endParaRPr lang="bn-BD" sz="3200" dirty="0" smtClean="0"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cs typeface="NikoshBAN" panose="02000000000000000000" pitchFamily="2" charset="0"/>
              </a:rPr>
              <a:t>What is the function of </a:t>
            </a:r>
            <a:r>
              <a:rPr lang="en-US" sz="3200" dirty="0" smtClean="0">
                <a:cs typeface="NikoshBAN" panose="02000000000000000000" pitchFamily="2" charset="0"/>
              </a:rPr>
              <a:t>Ribosome</a:t>
            </a:r>
            <a:r>
              <a:rPr lang="en-US" sz="3200" dirty="0">
                <a:cs typeface="NikoshBAN" panose="02000000000000000000" pitchFamily="2" charset="0"/>
              </a:rPr>
              <a:t>?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802" y="291472"/>
            <a:ext cx="1115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cs typeface="Nikosh" pitchFamily="2" charset="0"/>
              </a:rPr>
              <a:t>Answer the following questions. </a:t>
            </a:r>
            <a:endParaRPr lang="bn-BD" sz="3200" b="1" dirty="0"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52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5486400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909457" y="1545772"/>
            <a:ext cx="6818086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Thank  you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74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Nikosh</vt:lpstr>
      <vt:lpstr>NikoshBAN</vt:lpstr>
      <vt:lpstr>Template</vt:lpstr>
      <vt:lpstr>1_Template</vt:lpstr>
      <vt:lpstr>2_Template</vt:lpstr>
      <vt:lpstr>PowerPoint Presentation</vt:lpstr>
      <vt:lpstr>PowerPoint Presentation</vt:lpstr>
      <vt:lpstr>PowerPoint Presentation</vt:lpstr>
      <vt:lpstr>Chapter-2 (Cells and  Tissues of Organisms)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Raiyan Islam</dc:creator>
  <cp:lastModifiedBy>ismail - [2010]</cp:lastModifiedBy>
  <cp:revision>59</cp:revision>
  <dcterms:created xsi:type="dcterms:W3CDTF">2019-10-20T05:53:29Z</dcterms:created>
  <dcterms:modified xsi:type="dcterms:W3CDTF">2020-05-01T09:13:57Z</dcterms:modified>
</cp:coreProperties>
</file>