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7" r:id="rId4"/>
    <p:sldId id="266" r:id="rId5"/>
    <p:sldId id="263" r:id="rId6"/>
    <p:sldId id="265" r:id="rId7"/>
    <p:sldId id="256" r:id="rId8"/>
    <p:sldId id="261" r:id="rId9"/>
    <p:sldId id="257" r:id="rId10"/>
    <p:sldId id="260" r:id="rId11"/>
    <p:sldId id="258" r:id="rId12"/>
    <p:sldId id="259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2" d="100"/>
          <a:sy n="22" d="100"/>
        </p:scale>
        <p:origin x="-1980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part welcome 3 » Clipart Station">
            <a:extLst>
              <a:ext uri="{FF2B5EF4-FFF2-40B4-BE49-F238E27FC236}">
                <a16:creationId xmlns:a16="http://schemas.microsoft.com/office/drawing/2014/main" xmlns="" id="{00DFC42C-C680-4283-983E-B4F549A5A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38200"/>
            <a:ext cx="8915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animated clip art clipart clipartix 2 - Cliparting.com">
            <a:extLst>
              <a:ext uri="{FF2B5EF4-FFF2-40B4-BE49-F238E27FC236}">
                <a16:creationId xmlns:a16="http://schemas.microsoft.com/office/drawing/2014/main" xmlns="" id="{0EBA8619-BB39-4156-9C0C-CC72FF4D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07" y="2476500"/>
            <a:ext cx="1957763" cy="43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EE5277E-8970-4C11-93FA-20191E9B08AD}"/>
              </a:ext>
            </a:extLst>
          </p:cNvPr>
          <p:cNvGrpSpPr/>
          <p:nvPr/>
        </p:nvGrpSpPr>
        <p:grpSpPr>
          <a:xfrm>
            <a:off x="184498" y="1060172"/>
            <a:ext cx="1371332" cy="3663058"/>
            <a:chOff x="-32300" y="954154"/>
            <a:chExt cx="1828443" cy="3663058"/>
          </a:xfrm>
        </p:grpSpPr>
        <p:sp>
          <p:nvSpPr>
            <p:cNvPr id="2" name="Teardrop 1">
              <a:extLst>
                <a:ext uri="{FF2B5EF4-FFF2-40B4-BE49-F238E27FC236}">
                  <a16:creationId xmlns:a16="http://schemas.microsoft.com/office/drawing/2014/main" xmlns="" id="{16BA556A-F207-41CE-A44D-6D88B315E905}"/>
                </a:ext>
              </a:extLst>
            </p:cNvPr>
            <p:cNvSpPr/>
            <p:nvPr/>
          </p:nvSpPr>
          <p:spPr>
            <a:xfrm rot="18677540">
              <a:off x="623766" y="2694627"/>
              <a:ext cx="1130330" cy="1214424"/>
            </a:xfrm>
            <a:prstGeom prst="teardrop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xmlns="" id="{CC221E29-4A92-4A2B-8BC1-D33A71F12651}"/>
                </a:ext>
              </a:extLst>
            </p:cNvPr>
            <p:cNvSpPr/>
            <p:nvPr/>
          </p:nvSpPr>
          <p:spPr>
            <a:xfrm rot="18677540">
              <a:off x="-6522" y="3347290"/>
              <a:ext cx="1244144" cy="1295700"/>
            </a:xfrm>
            <a:prstGeom prst="teardrop">
              <a:avLst>
                <a:gd name="adj" fmla="val 97071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Connector: Curved 3">
              <a:extLst>
                <a:ext uri="{FF2B5EF4-FFF2-40B4-BE49-F238E27FC236}">
                  <a16:creationId xmlns:a16="http://schemas.microsoft.com/office/drawing/2014/main" xmlns="" id="{C03EE581-AA55-4DCD-912C-823CD9824282}"/>
                </a:ext>
              </a:extLst>
            </p:cNvPr>
            <p:cNvCxnSpPr>
              <a:cxnSpLocks/>
              <a:endCxn id="2" idx="7"/>
            </p:cNvCxnSpPr>
            <p:nvPr/>
          </p:nvCxnSpPr>
          <p:spPr>
            <a:xfrm rot="16200000" flipH="1">
              <a:off x="-16190" y="1354657"/>
              <a:ext cx="1522346" cy="721341"/>
            </a:xfrm>
            <a:prstGeom prst="curvedConnector2">
              <a:avLst/>
            </a:prstGeom>
            <a:ln w="222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xmlns="" id="{1D86AF86-62D9-4E68-9F7D-1FA42699AA15}"/>
                </a:ext>
              </a:extLst>
            </p:cNvPr>
            <p:cNvCxnSpPr>
              <a:endCxn id="5" idx="7"/>
            </p:cNvCxnSpPr>
            <p:nvPr/>
          </p:nvCxnSpPr>
          <p:spPr>
            <a:xfrm rot="16200000" flipH="1">
              <a:off x="-623224" y="1961689"/>
              <a:ext cx="2172286" cy="157215"/>
            </a:xfrm>
            <a:prstGeom prst="curvedConnector4">
              <a:avLst>
                <a:gd name="adj1" fmla="val 55083"/>
                <a:gd name="adj2" fmla="val -45406"/>
              </a:avLst>
            </a:prstGeom>
            <a:ln w="222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914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Michelangelo, figurine, sculpture La Piet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267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Some Unoriginal Thoughts on the Historical Adam | Brandon D. Smi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4" y="2743199"/>
            <a:ext cx="4225925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4648200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লা-পিয়েট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phael Sanzio (@sanzio__raphael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3" y="1040930"/>
            <a:ext cx="3052216" cy="372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481263"/>
            <a:ext cx="3200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9459" y="1608207"/>
            <a:ext cx="3200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পিতা ও মাতার নাম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846457"/>
            <a:ext cx="3200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বিখ্যাত চিত্রকর্ম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2615" y="4068865"/>
            <a:ext cx="3200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মৃত্যুসাল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20587118">
            <a:off x="3213312" y="2157498"/>
            <a:ext cx="1784256" cy="304800"/>
          </a:xfrm>
          <a:prstGeom prst="rightArrow">
            <a:avLst>
              <a:gd name="adj1" fmla="val 13136"/>
              <a:gd name="adj2" fmla="val 1173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292250">
            <a:off x="3176774" y="1299703"/>
            <a:ext cx="1767128" cy="304800"/>
          </a:xfrm>
          <a:prstGeom prst="rightArrow">
            <a:avLst>
              <a:gd name="adj1" fmla="val 13136"/>
              <a:gd name="adj2" fmla="val 1173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273555" y="3048000"/>
            <a:ext cx="1663770" cy="304800"/>
          </a:xfrm>
          <a:prstGeom prst="rightArrow">
            <a:avLst>
              <a:gd name="adj1" fmla="val 13136"/>
              <a:gd name="adj2" fmla="val 1173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273556" y="4270408"/>
            <a:ext cx="1697384" cy="304800"/>
          </a:xfrm>
          <a:prstGeom prst="rightArrow">
            <a:avLst>
              <a:gd name="adj1" fmla="val 13136"/>
              <a:gd name="adj2" fmla="val 1173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399" y="4953000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রাফায়েল সানাজিও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adonna of the Goldfinch by Raffaello Sanzio at Uffizi 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286000" cy="31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Mary, Mirror of Justice ~ Cardinal Newman - Saint Cardinal Joh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36" y="838200"/>
            <a:ext cx="4016924" cy="562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he Tempi Madonna | Raphael | Painting Reproduction 11340 | TOPof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60" y="3276600"/>
            <a:ext cx="2395340" cy="35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20060" y="2438400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ম্যাডোনা 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ont touch clipart 8 » Clipart Station">
            <a:extLst>
              <a:ext uri="{FF2B5EF4-FFF2-40B4-BE49-F238E27FC236}">
                <a16:creationId xmlns:a16="http://schemas.microsoft.com/office/drawing/2014/main" xmlns="" id="{550B5B50-EDF5-4A8D-9971-C3AF8B5BC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1339"/>
            <a:ext cx="321468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হোমওয়ার্ক'-এর চাপ কতটা ভালো?">
            <a:extLst>
              <a:ext uri="{FF2B5EF4-FFF2-40B4-BE49-F238E27FC236}">
                <a16:creationId xmlns:a16="http://schemas.microsoft.com/office/drawing/2014/main" xmlns="" id="{119D08E4-B2F1-42F9-8825-6DC5C3BFD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6829" r="8146" b="8943"/>
          <a:stretch/>
        </p:blipFill>
        <p:spPr bwMode="auto">
          <a:xfrm>
            <a:off x="3214688" y="563136"/>
            <a:ext cx="5737303" cy="577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6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ভারতের কয়েকটা অজানা ভ্রমন স্থলANN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428"/>
            <a:ext cx="5715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প্রাগৈতিহাসিক শিল্পকলা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05149"/>
            <a:ext cx="70866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hanks Logo | Free Logo Design Tool from Flaming Tex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26133" r="16559" b="27590"/>
          <a:stretch/>
        </p:blipFill>
        <p:spPr bwMode="auto">
          <a:xfrm>
            <a:off x="5715000" y="1219200"/>
            <a:ext cx="3429000" cy="13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556" y="4473594"/>
            <a:ext cx="2698944" cy="83099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গুহা চিত্র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C3CF731-FA42-4141-BDEB-08E9E9F416C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525780" y="868680"/>
            <a:chExt cx="7086600" cy="51206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FC80553-4A8D-467C-AFEA-EB6B413D0426}"/>
                </a:ext>
              </a:extLst>
            </p:cNvPr>
            <p:cNvSpPr/>
            <p:nvPr/>
          </p:nvSpPr>
          <p:spPr>
            <a:xfrm>
              <a:off x="525780" y="868680"/>
              <a:ext cx="7086600" cy="5120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AB57DFD-7D4B-4C72-BAAA-3207D5931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678" y="1773326"/>
              <a:ext cx="1986535" cy="198653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D90EE7-E88E-4FD9-86FC-FC6DC027F22B}"/>
              </a:ext>
            </a:extLst>
          </p:cNvPr>
          <p:cNvSpPr txBox="1"/>
          <p:nvPr/>
        </p:nvSpPr>
        <p:spPr>
          <a:xfrm>
            <a:off x="423094" y="4091939"/>
            <a:ext cx="2783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9C66877-3BFE-4422-A2B5-D44705D3D978}"/>
              </a:ext>
            </a:extLst>
          </p:cNvPr>
          <p:cNvGrpSpPr/>
          <p:nvPr/>
        </p:nvGrpSpPr>
        <p:grpSpPr>
          <a:xfrm>
            <a:off x="-222885" y="0"/>
            <a:ext cx="6617970" cy="6858000"/>
            <a:chOff x="-3731895" y="251460"/>
            <a:chExt cx="7360920" cy="512064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BE57CF6-9323-46D3-AC8F-1BE98FA6E690}"/>
                </a:ext>
              </a:extLst>
            </p:cNvPr>
            <p:cNvSpPr/>
            <p:nvPr/>
          </p:nvSpPr>
          <p:spPr>
            <a:xfrm>
              <a:off x="-3731895" y="251460"/>
              <a:ext cx="7360920" cy="5120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49BD8FE-3B96-4317-819B-1487D722A055}"/>
                </a:ext>
              </a:extLst>
            </p:cNvPr>
            <p:cNvSpPr txBox="1"/>
            <p:nvPr/>
          </p:nvSpPr>
          <p:spPr>
            <a:xfrm>
              <a:off x="-3417137" y="1504203"/>
              <a:ext cx="5792092" cy="28266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দেবযানী ধর বর্ষা </a:t>
              </a:r>
            </a:p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</a:t>
              </a:r>
            </a:p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শায়েস্তাগঞ্জ বালকা উচ্চ বিদ্যালয় </a:t>
              </a:r>
            </a:p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শায়েস্তাগঞ্জ, হবিগঞ্জ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06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45 0 L 0.3924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শিল্পাচার্য জয়নুল আবেদিনের মজা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152400"/>
            <a:ext cx="8918576" cy="64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জ-য়ে জয়নু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04800"/>
            <a:ext cx="83026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অনির্বাণ বাতিঘর - Posts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C6E0A8-E487-4CEF-988B-CC07C5E17349}"/>
              </a:ext>
            </a:extLst>
          </p:cNvPr>
          <p:cNvSpPr/>
          <p:nvPr/>
        </p:nvSpPr>
        <p:spPr>
          <a:xfrm>
            <a:off x="337625" y="1637831"/>
            <a:ext cx="28293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0" cap="none" spc="0" dirty="0">
                <a:ln w="0"/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b="0" cap="none" spc="0" dirty="0">
              <a:ln w="0"/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15B8E1-361B-4D36-BB20-007F74F83276}"/>
              </a:ext>
            </a:extLst>
          </p:cNvPr>
          <p:cNvGrpSpPr/>
          <p:nvPr/>
        </p:nvGrpSpPr>
        <p:grpSpPr>
          <a:xfrm>
            <a:off x="28003" y="2743200"/>
            <a:ext cx="6277849" cy="1938992"/>
            <a:chOff x="-130097" y="2711469"/>
            <a:chExt cx="8370464" cy="19389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E6EE971-7517-4CCC-8078-6577DFD21F42}"/>
                </a:ext>
              </a:extLst>
            </p:cNvPr>
            <p:cNvSpPr/>
            <p:nvPr/>
          </p:nvSpPr>
          <p:spPr>
            <a:xfrm>
              <a:off x="7994059" y="3219300"/>
              <a:ext cx="2463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A6A5340-721D-4A83-A477-66B216A2B3CC}"/>
                </a:ext>
              </a:extLst>
            </p:cNvPr>
            <p:cNvSpPr/>
            <p:nvPr/>
          </p:nvSpPr>
          <p:spPr>
            <a:xfrm>
              <a:off x="-130097" y="2711469"/>
              <a:ext cx="609599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6000" dirty="0" smtClean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পৃথিবীর বিখ্যাত শিল্পী ও শিল্পকর্ম </a:t>
              </a:r>
              <a:endParaRPr lang="en-US" sz="6000" dirty="0">
                <a:ln w="0"/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3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জয়নুল আবেদিন: আমাদের শিল্পের শিকড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0"/>
            <a:ext cx="9144000" cy="68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6752" y="3136453"/>
            <a:ext cx="8579795" cy="395014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বিখ্যাত শিল্পীদের নাম জানতে পারবে।  </a:t>
            </a:r>
            <a:endParaRPr lang="bn-IN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পৃথিবীর বিখ্যাত শিল্পীদের </a:t>
            </a:r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চিত্রকর্ম সম্পর্কে জানতে পারবে। </a:t>
            </a:r>
            <a:endParaRPr lang="bn-IN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5450" y="-1"/>
            <a:ext cx="3257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bn-B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7881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মোনালিসার ভ্রু নেই | Monalisa | Leonardo da Vinc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7" y="17716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481263"/>
            <a:ext cx="3200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9459" y="1608207"/>
            <a:ext cx="3200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পিতা ও মাতার নাম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846457"/>
            <a:ext cx="3200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বিখ্যাত চিত্রকর্ম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2615" y="4068865"/>
            <a:ext cx="3200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মৃত্যুসাল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20587118">
            <a:off x="3213312" y="2157498"/>
            <a:ext cx="1784256" cy="304800"/>
          </a:xfrm>
          <a:prstGeom prst="rightArrow">
            <a:avLst>
              <a:gd name="adj1" fmla="val 13136"/>
              <a:gd name="adj2" fmla="val 1173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292250">
            <a:off x="3176774" y="1299703"/>
            <a:ext cx="1767128" cy="304800"/>
          </a:xfrm>
          <a:prstGeom prst="rightArrow">
            <a:avLst>
              <a:gd name="adj1" fmla="val 13136"/>
              <a:gd name="adj2" fmla="val 1173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273555" y="3048000"/>
            <a:ext cx="1663770" cy="304800"/>
          </a:xfrm>
          <a:prstGeom prst="rightArrow">
            <a:avLst>
              <a:gd name="adj1" fmla="val 13136"/>
              <a:gd name="adj2" fmla="val 1173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273556" y="4270408"/>
            <a:ext cx="1697384" cy="304800"/>
          </a:xfrm>
          <a:prstGeom prst="rightArrow">
            <a:avLst>
              <a:gd name="adj1" fmla="val 13136"/>
              <a:gd name="adj2" fmla="val 1173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399" y="4953000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লিওনার্দো দ্য ভিঞ্চি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লিওনার্দো দ্য ভিঞ্চির জীবনের টুকর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" y="404447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onardo da Vinci: The Lady with the Ermine. Fine Art Print/Poste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81001"/>
            <a:ext cx="4133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848" y="6182380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মোনাসিলা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michel ange autoportrai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9" y="854962"/>
            <a:ext cx="2748052" cy="406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anglar Haat - ঈশ্বরের হাত ইতালীর বিখ্যাত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Banglar Haat - ঈশ্বরের হাত ইতালীর বিখ্যাত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Banglar Haat - ঈশ্বরের হাত ইতালীর বিখ্যাত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Banglar Haat - ঈশ্বরের হাত ইতালীর বিখ্যাত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481263"/>
            <a:ext cx="3200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9459" y="1608207"/>
            <a:ext cx="3200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পিতা ও মাতার নাম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846457"/>
            <a:ext cx="3200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বিখ্যাত চিত্রকর্ম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2615" y="4068865"/>
            <a:ext cx="3200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মৃত্যুসাল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20587118">
            <a:off x="3213312" y="2157498"/>
            <a:ext cx="1784256" cy="304800"/>
          </a:xfrm>
          <a:prstGeom prst="rightArrow">
            <a:avLst>
              <a:gd name="adj1" fmla="val 13136"/>
              <a:gd name="adj2" fmla="val 1173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292250">
            <a:off x="3176774" y="1299703"/>
            <a:ext cx="1767128" cy="304800"/>
          </a:xfrm>
          <a:prstGeom prst="rightArrow">
            <a:avLst>
              <a:gd name="adj1" fmla="val 13136"/>
              <a:gd name="adj2" fmla="val 1173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273555" y="3048000"/>
            <a:ext cx="1663770" cy="304800"/>
          </a:xfrm>
          <a:prstGeom prst="rightArrow">
            <a:avLst>
              <a:gd name="adj1" fmla="val 13136"/>
              <a:gd name="adj2" fmla="val 1173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273556" y="4270408"/>
            <a:ext cx="1697384" cy="304800"/>
          </a:xfrm>
          <a:prstGeom prst="rightArrow">
            <a:avLst>
              <a:gd name="adj1" fmla="val 13136"/>
              <a:gd name="adj2" fmla="val 11737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8456" y="5214610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মাইকেল এঞ্জেলো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9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90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15</cp:revision>
  <dcterms:created xsi:type="dcterms:W3CDTF">2006-08-16T00:00:00Z</dcterms:created>
  <dcterms:modified xsi:type="dcterms:W3CDTF">2020-05-02T08:45:25Z</dcterms:modified>
</cp:coreProperties>
</file>