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4" r:id="rId2"/>
    <p:sldId id="285" r:id="rId3"/>
    <p:sldId id="270" r:id="rId4"/>
    <p:sldId id="257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3" r:id="rId17"/>
    <p:sldId id="281" r:id="rId18"/>
    <p:sldId id="282" r:id="rId19"/>
    <p:sldId id="268" r:id="rId20"/>
  </p:sldIdLst>
  <p:sldSz cx="14400213" cy="7199313"/>
  <p:notesSz cx="9144000" cy="6858000"/>
  <p:defaultTextStyle>
    <a:defPPr>
      <a:defRPr lang="en-US"/>
    </a:defPPr>
    <a:lvl1pPr marL="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78"/>
      </p:cViewPr>
      <p:guideLst>
        <p:guide orient="horz" pos="2268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69152-6FD8-418E-9866-195A89FD5F1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514350"/>
            <a:ext cx="51435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B3A4-2194-4D2D-BB02-5394D6DC4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5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B3A4-2194-4D2D-BB02-5394D6DC40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B3A4-2194-4D2D-BB02-5394D6DC40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011" y="3883938"/>
            <a:ext cx="13080193" cy="1199886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720011" y="1505087"/>
            <a:ext cx="13080193" cy="2079802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04957" y="3726811"/>
            <a:ext cx="4680069" cy="166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15187" y="3726811"/>
            <a:ext cx="4680069" cy="166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150260" y="3701801"/>
            <a:ext cx="72001" cy="47995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041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0154" y="288308"/>
            <a:ext cx="3240048" cy="614274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11" y="288308"/>
            <a:ext cx="9480140" cy="614274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20011" y="1599847"/>
            <a:ext cx="12960192" cy="479954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B9F9257-8C5F-4E01-A1F5-863549AC18A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16" y="3679649"/>
            <a:ext cx="12480185" cy="1439863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16" y="5205660"/>
            <a:ext cx="12480185" cy="1033745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80016" y="5161705"/>
            <a:ext cx="12480185" cy="451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720010" y="1599847"/>
            <a:ext cx="6393695" cy="479954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7320108" y="1599847"/>
            <a:ext cx="6393695" cy="479954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11" y="1469249"/>
            <a:ext cx="6362595" cy="79992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720011" y="2311481"/>
            <a:ext cx="6360094" cy="410840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7322609" y="2311481"/>
            <a:ext cx="6360094" cy="410840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1" y="163184"/>
            <a:ext cx="12960192" cy="119988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7320109" y="1469249"/>
            <a:ext cx="6362595" cy="799924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86540" y="2288725"/>
            <a:ext cx="5904087" cy="166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88111" y="2288725"/>
            <a:ext cx="5904087" cy="166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720010" y="479954"/>
            <a:ext cx="9840146" cy="599942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680158" y="1679840"/>
            <a:ext cx="3124846" cy="3919626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0680158" y="479954"/>
            <a:ext cx="3120046" cy="1119893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154" y="479954"/>
            <a:ext cx="3240048" cy="1119893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0011" y="479954"/>
            <a:ext cx="9480140" cy="5839443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40154" y="1679840"/>
            <a:ext cx="3240048" cy="4639557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20011" y="1519855"/>
            <a:ext cx="12960192" cy="49111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9120135" y="6512415"/>
            <a:ext cx="4080060" cy="403162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D2E5AA-2EEB-408C-82CA-02BDAE8F43D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360050" y="6512415"/>
            <a:ext cx="5640083" cy="40316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3245196" y="6489177"/>
            <a:ext cx="960014" cy="479954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B9F9257-8C5F-4E01-A1F5-863549AC18A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720011" y="159985"/>
            <a:ext cx="12960192" cy="127987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1" t="31676" r="34199" b="5987"/>
          <a:stretch/>
        </p:blipFill>
        <p:spPr>
          <a:xfrm>
            <a:off x="8920562" y="1964998"/>
            <a:ext cx="3232648" cy="3248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onut 3"/>
          <p:cNvSpPr/>
          <p:nvPr/>
        </p:nvSpPr>
        <p:spPr>
          <a:xfrm>
            <a:off x="7577906" y="626533"/>
            <a:ext cx="5917961" cy="5925825"/>
          </a:xfrm>
          <a:prstGeom prst="donut">
            <a:avLst>
              <a:gd name="adj" fmla="val 19953"/>
            </a:avLst>
          </a:prstGeom>
          <a:noFill/>
          <a:ln w="117475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4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Well come to all in my class</a:t>
            </a:r>
            <a:r>
              <a:rPr lang="bn-IN" sz="4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English For Today.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3C6B41-3FEA-4E10-BE0F-2E7132F1FD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2" y="189749"/>
            <a:ext cx="4853111" cy="6482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5D3F21-E2A6-42CA-B092-D08BA275C4B7}"/>
              </a:ext>
            </a:extLst>
          </p:cNvPr>
          <p:cNvSpPr txBox="1"/>
          <p:nvPr/>
        </p:nvSpPr>
        <p:spPr>
          <a:xfrm>
            <a:off x="7864631" y="2989280"/>
            <a:ext cx="5344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Monotype Corsiva" panose="03010101010201010101" pitchFamily="66" charset="0"/>
              </a:rPr>
              <a:t>WELL COME</a:t>
            </a:r>
          </a:p>
        </p:txBody>
      </p:sp>
    </p:spTree>
    <p:extLst>
      <p:ext uri="{BB962C8B-B14F-4D97-AF65-F5344CB8AC3E}">
        <p14:creationId xmlns:p14="http://schemas.microsoft.com/office/powerpoint/2010/main" val="37159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5554" y="3717421"/>
            <a:ext cx="11882003" cy="31700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Syed </a:t>
            </a:r>
            <a:r>
              <a:rPr lang="en-US" sz="40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Nazrul</a:t>
            </a:r>
            <a:r>
              <a:rPr lang="en-US" sz="4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Islam, the first acting President of Bangladesh  is also from here. I love my home district!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49185" y="392327"/>
            <a:ext cx="2795706" cy="30923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31036" y="364617"/>
            <a:ext cx="2923312" cy="301269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54629" y="406176"/>
            <a:ext cx="3085554" cy="296488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140183" y="420037"/>
            <a:ext cx="2934248" cy="294893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9435" y="3833174"/>
            <a:ext cx="11725246" cy="2729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writers of children’s literature, </a:t>
            </a:r>
            <a:r>
              <a:rPr lang="en-US" sz="36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Upendrakishore</a:t>
            </a:r>
            <a:r>
              <a:rPr lang="en-US" sz="36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Roy </a:t>
            </a:r>
            <a:r>
              <a:rPr lang="en-US" sz="36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Chowdhury</a:t>
            </a:r>
            <a:r>
              <a:rPr lang="en-US" sz="36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Sukumar</a:t>
            </a:r>
            <a:r>
              <a:rPr lang="en-US" sz="36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Roy are also from here.</a:t>
            </a:r>
            <a:endParaRPr lang="en-US" sz="36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8429" y="4867994"/>
            <a:ext cx="11596252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great painter </a:t>
            </a:r>
            <a:r>
              <a:rPr lang="en-US" sz="60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6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6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comes from </a:t>
            </a:r>
            <a:r>
              <a:rPr lang="en-US" sz="60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6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too.</a:t>
            </a:r>
            <a:endParaRPr lang="en-US" sz="60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2" grpId="0"/>
      <p:bldP spid="2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0915" y="2272630"/>
            <a:ext cx="263962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Municipalities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0030" y="876599"/>
            <a:ext cx="262708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Central office.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50030" y="1538855"/>
            <a:ext cx="382252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Owner of many land.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0031" y="2215436"/>
            <a:ext cx="3822527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Significant, Authentic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1797" y="2926495"/>
            <a:ext cx="193567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Exibation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0030" y="3575076"/>
            <a:ext cx="271944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Known to all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0030" y="4237695"/>
            <a:ext cx="298796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Dignify, Glorify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348653" y="4898167"/>
            <a:ext cx="3583047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Eminent, Renowned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8653" y="5612279"/>
            <a:ext cx="2944416" cy="5875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Creative writing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348653" y="6274393"/>
            <a:ext cx="125020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Arties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5671" y="219560"/>
            <a:ext cx="2341418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Similar words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7942" y="873800"/>
            <a:ext cx="2293250" cy="5875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Headquarter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37942" y="2219295"/>
            <a:ext cx="1901364" cy="5875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37943" y="2926495"/>
            <a:ext cx="2104565" cy="5875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Fairground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468948" y="3594429"/>
            <a:ext cx="2262245" cy="5875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Well-known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76209" y="4243432"/>
            <a:ext cx="186309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Celebrate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68948" y="4910692"/>
            <a:ext cx="165264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Famous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437943" y="5615078"/>
            <a:ext cx="2049147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Literature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469612" y="6273186"/>
            <a:ext cx="165198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Painter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437943" y="1538855"/>
            <a:ext cx="1787889" cy="5875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Landlord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77" y="584652"/>
            <a:ext cx="2340864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3" grpId="0" animBg="1"/>
      <p:bldP spid="2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1" y="407139"/>
            <a:ext cx="13306096" cy="6293206"/>
          </a:xfrm>
          <a:prstGeom prst="rect">
            <a:avLst/>
          </a:prstGeom>
        </p:spPr>
      </p:pic>
      <p:sp>
        <p:nvSpPr>
          <p:cNvPr id="3" name="Scroll: Horizontal 6"/>
          <p:cNvSpPr/>
          <p:nvPr/>
        </p:nvSpPr>
        <p:spPr>
          <a:xfrm>
            <a:off x="769149" y="681299"/>
            <a:ext cx="5929741" cy="84096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loud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142" y="5563907"/>
            <a:ext cx="8007927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Open your book page no. 38-39 (My home district is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……………….love my home district.</a:t>
            </a:r>
          </a:p>
        </p:txBody>
      </p:sp>
    </p:spTree>
    <p:extLst>
      <p:ext uri="{BB962C8B-B14F-4D97-AF65-F5344CB8AC3E}">
        <p14:creationId xmlns:p14="http://schemas.microsoft.com/office/powerpoint/2010/main" val="3533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331076"/>
            <a:ext cx="13369157" cy="6416566"/>
          </a:xfrm>
          <a:prstGeom prst="rect">
            <a:avLst/>
          </a:prstGeom>
        </p:spPr>
      </p:pic>
      <p:sp>
        <p:nvSpPr>
          <p:cNvPr id="3" name="Scroll: Horizontal 2"/>
          <p:cNvSpPr/>
          <p:nvPr/>
        </p:nvSpPr>
        <p:spPr>
          <a:xfrm>
            <a:off x="558090" y="451671"/>
            <a:ext cx="6172200" cy="103327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Student’s silent reading</a:t>
            </a:r>
          </a:p>
        </p:txBody>
      </p:sp>
    </p:spTree>
    <p:extLst>
      <p:ext uri="{BB962C8B-B14F-4D97-AF65-F5344CB8AC3E}">
        <p14:creationId xmlns:p14="http://schemas.microsoft.com/office/powerpoint/2010/main" val="371614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4142" y="184506"/>
            <a:ext cx="7930078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Fill in the gap with suitable words given below.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5580" y="2333275"/>
            <a:ext cx="114873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The area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 is about 10 square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kilometeres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4056" y="1090332"/>
            <a:ext cx="12999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upazila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5732" y="1093215"/>
            <a:ext cx="238129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Egaroshindhur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16191" y="1105827"/>
            <a:ext cx="104631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writer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7354" y="3342018"/>
            <a:ext cx="651623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Nandakishore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Pramanik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 ………….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4609" y="4307219"/>
            <a:ext cx="720566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 ……………….headquarter.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8650" y="1098909"/>
            <a:ext cx="148834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landlord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0094" y="5228871"/>
            <a:ext cx="867161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Many people come to ………………….. For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prayer.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4379" y="1104846"/>
            <a:ext cx="129965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Solakia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0670" y="1083480"/>
            <a:ext cx="126338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district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5580" y="6077960"/>
            <a:ext cx="968761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e) The river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Narasunda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flows ………………the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town.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8717" y="1105827"/>
            <a:ext cx="199869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municipality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839" y="1090332"/>
            <a:ext cx="129307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through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39632" y="270294"/>
            <a:ext cx="199869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Pair work </a:t>
            </a:r>
          </a:p>
        </p:txBody>
      </p:sp>
    </p:spTree>
    <p:extLst>
      <p:ext uri="{BB962C8B-B14F-4D97-AF65-F5344CB8AC3E}">
        <p14:creationId xmlns:p14="http://schemas.microsoft.com/office/powerpoint/2010/main" val="25650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879E-6 3.32966E-6 L -0.38772 0.1614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1" y="8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0478E-6 -4.64168E-6 L -0.19546 0.310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8" y="15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957E-6 4.29989E-7 L 0.06239 0.4394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" y="21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541E-6 3.32966E-6 L 0.21001 0.565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28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1605E-7 -1.59868E-6 L 0.33712 0.6617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6" y="330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7" grpId="0" animBg="1"/>
      <p:bldP spid="8" grpId="0" animBg="1"/>
      <p:bldP spid="10" grpId="0" animBg="1"/>
      <p:bldP spid="13" grpId="0" animBg="1"/>
      <p:bldP spid="14" grpId="0" animBg="1"/>
      <p:bldP spid="9" grpId="0" animBg="1"/>
      <p:bldP spid="9" grpId="1" animBg="1"/>
      <p:bldP spid="15" grpId="0" animBg="1"/>
      <p:bldP spid="6" grpId="0" animBg="1"/>
      <p:bldP spid="6" grpId="1" animBg="1"/>
      <p:bldP spid="5" grpId="0" animBg="1"/>
      <p:bldP spid="5" grpId="1" animBg="1"/>
      <p:bldP spid="16" grpId="0" animBg="1"/>
      <p:bldP spid="11" grpId="0" animBg="1"/>
      <p:bldP spid="11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3957" y="818768"/>
            <a:ext cx="11281205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 ‘True’ for correct statement or ‘False’ for incorrect statement.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5580" y="2333275"/>
            <a:ext cx="762394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is about 108 kilometers from Dhaka.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354" y="3148048"/>
            <a:ext cx="689558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b) There are 8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upazilas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district.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4609" y="3988554"/>
            <a:ext cx="57661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Solakia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is the largest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fairground.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0094" y="4757801"/>
            <a:ext cx="601649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Sukumar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Roy wrote for the children.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5580" y="5565325"/>
            <a:ext cx="558732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Zainal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was a famous writer.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32413" y="201427"/>
            <a:ext cx="255647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Individual work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3284" y="6285780"/>
            <a:ext cx="896783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Chandrabati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was the first woman poet of Bangla literature.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28905" y="2333276"/>
            <a:ext cx="10529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False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94585" y="3164571"/>
            <a:ext cx="10529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False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17355" y="3920659"/>
            <a:ext cx="10529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True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0595" y="4765809"/>
            <a:ext cx="10529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True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1370" y="5533771"/>
            <a:ext cx="10529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False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45560" y="6262144"/>
            <a:ext cx="10529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5960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4505" y="531904"/>
            <a:ext cx="199869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Pair work 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843095"/>
              </p:ext>
            </p:extLst>
          </p:nvPr>
        </p:nvGraphicFramePr>
        <p:xfrm>
          <a:off x="6884988" y="3379788"/>
          <a:ext cx="6270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r Shell Object" showAsIcon="1" r:id="rId3" imgW="627120" imgH="437760" progId="Package">
                  <p:embed/>
                </p:oleObj>
              </mc:Choice>
              <mc:Fallback>
                <p:oleObj name="Packager Shell Object" showAsIcon="1" r:id="rId3" imgW="6271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4988" y="3379788"/>
                        <a:ext cx="6270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entagon 1"/>
          <p:cNvSpPr/>
          <p:nvPr/>
        </p:nvSpPr>
        <p:spPr>
          <a:xfrm>
            <a:off x="5925491" y="2927710"/>
            <a:ext cx="2992582" cy="14408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Click me </a:t>
            </a:r>
          </a:p>
        </p:txBody>
      </p:sp>
    </p:spTree>
    <p:extLst>
      <p:ext uri="{BB962C8B-B14F-4D97-AF65-F5344CB8AC3E}">
        <p14:creationId xmlns:p14="http://schemas.microsoft.com/office/powerpoint/2010/main" val="39340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48107" y="212213"/>
            <a:ext cx="2604655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spc="50" dirty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Group Work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8834" y="1071193"/>
            <a:ext cx="980901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Answer the following questions in a sentence or sentences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6216" y="1957884"/>
            <a:ext cx="92686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a) How many villages are there in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district?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7768" y="2690301"/>
            <a:ext cx="839586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b) How does the name ‘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’ come from?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0102" y="3482901"/>
            <a:ext cx="1112519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c) What can you see outside the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town? Write any two.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6216" y="4257739"/>
            <a:ext cx="95042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d) Write the name of the famous persons of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6219" y="5033594"/>
            <a:ext cx="1055716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e) What is the name of the first acting President of Bangladesh.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0074" y="5851010"/>
            <a:ext cx="1079269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f) Why do you love your home district? Write in three sentences. </a:t>
            </a:r>
          </a:p>
        </p:txBody>
      </p:sp>
    </p:spTree>
    <p:extLst>
      <p:ext uri="{BB962C8B-B14F-4D97-AF65-F5344CB8AC3E}">
        <p14:creationId xmlns:p14="http://schemas.microsoft.com/office/powerpoint/2010/main" val="2590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allAtOnce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41" y="882869"/>
            <a:ext cx="9908479" cy="5738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6425" y="212213"/>
            <a:ext cx="217516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Home work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2420" y="4334186"/>
            <a:ext cx="10626516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 a short composition  about your home district at least five sentences. </a:t>
            </a:r>
          </a:p>
        </p:txBody>
      </p:sp>
    </p:spTree>
    <p:extLst>
      <p:ext uri="{BB962C8B-B14F-4D97-AF65-F5344CB8AC3E}">
        <p14:creationId xmlns:p14="http://schemas.microsoft.com/office/powerpoint/2010/main" val="2552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3">
            <a:extLst>
              <a:ext uri="{FF2B5EF4-FFF2-40B4-BE49-F238E27FC236}">
                <a16:creationId xmlns:a16="http://schemas.microsoft.com/office/drawing/2014/main" id="{FBEA87FA-7A4D-4E0C-B9A0-81556F124C4E}"/>
              </a:ext>
            </a:extLst>
          </p:cNvPr>
          <p:cNvSpPr/>
          <p:nvPr/>
        </p:nvSpPr>
        <p:spPr>
          <a:xfrm>
            <a:off x="4241125" y="636743"/>
            <a:ext cx="5917961" cy="5925825"/>
          </a:xfrm>
          <a:prstGeom prst="donut">
            <a:avLst>
              <a:gd name="adj" fmla="val 19953"/>
            </a:avLst>
          </a:prstGeom>
          <a:noFill/>
          <a:ln w="117475" cmpd="dbl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4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 BYE. SEE AGAIN.THANKS TO EVERYBODY.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91B6D-B9D8-477E-AD41-A722FFE7F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1" t="31676" r="34199" b="5987"/>
          <a:stretch/>
        </p:blipFill>
        <p:spPr>
          <a:xfrm>
            <a:off x="5583781" y="1975208"/>
            <a:ext cx="3232648" cy="3248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963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2E7A08-DFF3-44ED-82B6-325A401EFE7D}"/>
              </a:ext>
            </a:extLst>
          </p:cNvPr>
          <p:cNvSpPr txBox="1"/>
          <p:nvPr/>
        </p:nvSpPr>
        <p:spPr>
          <a:xfrm>
            <a:off x="5320506" y="560283"/>
            <a:ext cx="3759199" cy="6966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b="1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1186F0-112A-4044-A0EB-BDC8DA4515A1}"/>
              </a:ext>
            </a:extLst>
          </p:cNvPr>
          <p:cNvSpPr txBox="1"/>
          <p:nvPr/>
        </p:nvSpPr>
        <p:spPr>
          <a:xfrm>
            <a:off x="430582" y="2691715"/>
            <a:ext cx="78893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Belayet</a:t>
            </a:r>
            <a:r>
              <a:rPr lang="en-US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 Hossain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Assistant teacher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05 No South </a:t>
            </a:r>
            <a:r>
              <a:rPr lang="en-US" sz="28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Jonardondi</a:t>
            </a:r>
            <a:r>
              <a:rPr lang="en-US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 Govt. Primary School </a:t>
            </a: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Kalkini</a:t>
            </a:r>
            <a:r>
              <a:rPr lang="en-US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Madaripur</a:t>
            </a:r>
            <a:r>
              <a:rPr lang="en-US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Gmail : belayet01715205765@gmail.com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2972B-308C-4B96-A655-F386BAA08124}"/>
              </a:ext>
            </a:extLst>
          </p:cNvPr>
          <p:cNvSpPr txBox="1"/>
          <p:nvPr/>
        </p:nvSpPr>
        <p:spPr>
          <a:xfrm>
            <a:off x="9079705" y="3553490"/>
            <a:ext cx="4889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Class: Five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Unit – 10, Lesson: 1-2, 3–5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1DCB8-9C67-43D1-9274-83FC89C5B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9" y="163402"/>
            <a:ext cx="2495524" cy="3259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3F982-F941-4CAF-AB57-7297A410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998" y="163402"/>
            <a:ext cx="2495524" cy="32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4325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92" y="451672"/>
            <a:ext cx="7388258" cy="6295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3" y="472966"/>
            <a:ext cx="5976290" cy="627467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3955984" y="2574731"/>
            <a:ext cx="314393" cy="2968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1962" y="5984090"/>
            <a:ext cx="224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Bangladesh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0961" y="1305677"/>
            <a:ext cx="226403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283298" y="3302793"/>
            <a:ext cx="314393" cy="296863"/>
          </a:xfrm>
          <a:prstGeom prst="star5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0377" y="596934"/>
            <a:ext cx="13151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Dhaka </a:t>
            </a:r>
          </a:p>
        </p:txBody>
      </p:sp>
    </p:spTree>
    <p:extLst>
      <p:ext uri="{BB962C8B-B14F-4D97-AF65-F5344CB8AC3E}">
        <p14:creationId xmlns:p14="http://schemas.microsoft.com/office/powerpoint/2010/main" val="22167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5020" y="2190733"/>
            <a:ext cx="6270171" cy="28178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ook Antiqua" panose="02040602050305030304" pitchFamily="18" charset="0"/>
              </a:rPr>
              <a:t>Today's lesson is</a:t>
            </a:r>
          </a:p>
          <a:p>
            <a:pPr algn="ctr"/>
            <a:r>
              <a:rPr lang="en-US" sz="6000" b="1">
                <a:solidFill>
                  <a:srgbClr val="0070C0"/>
                </a:solidFill>
                <a:latin typeface="Book Antiqua" panose="02040602050305030304" pitchFamily="18" charset="0"/>
              </a:rPr>
              <a:t>My Home </a:t>
            </a:r>
            <a:r>
              <a:rPr lang="en-US" sz="6000" b="1" dirty="0">
                <a:solidFill>
                  <a:srgbClr val="0070C0"/>
                </a:solidFill>
                <a:latin typeface="Book Antiqua" panose="02040602050305030304" pitchFamily="18" charset="0"/>
              </a:rPr>
              <a:t>T</a:t>
            </a:r>
            <a:r>
              <a:rPr lang="en-US" sz="6000" b="1">
                <a:solidFill>
                  <a:srgbClr val="0070C0"/>
                </a:solidFill>
                <a:latin typeface="Book Antiqua" panose="02040602050305030304" pitchFamily="18" charset="0"/>
              </a:rPr>
              <a:t>own</a:t>
            </a:r>
            <a:endParaRPr lang="en-US" sz="6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6961" y="710288"/>
            <a:ext cx="4146289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5786" y="2501853"/>
            <a:ext cx="12328634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1.1.1 </a:t>
            </a:r>
            <a:r>
              <a:rPr lang="bn-I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Become familiar with English sounds by listening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common English words.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787" y="3350640"/>
            <a:ext cx="12328633" cy="107721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1.2.1 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Repeat after the teacher simple words and phrases with proper sounds and stress.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5788" y="4689000"/>
            <a:ext cx="12328633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1.3.1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Say simple words and phrases with proper sounds and stress.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5787" y="5537787"/>
            <a:ext cx="7696200" cy="5847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3.3.1</a:t>
            </a:r>
            <a:r>
              <a:rPr lang="bn-IN" sz="32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Say and answer the questions.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F0B8F-9025-4D9F-A942-2A8E303BB96C}"/>
              </a:ext>
            </a:extLst>
          </p:cNvPr>
          <p:cNvSpPr txBox="1"/>
          <p:nvPr/>
        </p:nvSpPr>
        <p:spPr>
          <a:xfrm>
            <a:off x="1035786" y="1735060"/>
            <a:ext cx="513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to…….</a:t>
            </a:r>
          </a:p>
        </p:txBody>
      </p:sp>
    </p:spTree>
    <p:extLst>
      <p:ext uri="{BB962C8B-B14F-4D97-AF65-F5344CB8AC3E}">
        <p14:creationId xmlns:p14="http://schemas.microsoft.com/office/powerpoint/2010/main" val="8124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078234" y="5291853"/>
            <a:ext cx="2387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1745 villages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418493" y="504486"/>
            <a:ext cx="2452914" cy="59508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30126" y="1279021"/>
            <a:ext cx="7227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district has 8 </a:t>
            </a:r>
            <a:r>
              <a:rPr lang="en-US" sz="2800" b="1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municipilities</a:t>
            </a:r>
            <a:r>
              <a:rPr lang="en-US" sz="2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13 </a:t>
            </a:r>
            <a:r>
              <a:rPr lang="en-US" sz="2800" b="1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upazilas</a:t>
            </a:r>
            <a:r>
              <a:rPr lang="en-US" sz="2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108 unions and 1745 villages.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407622" y="2253462"/>
            <a:ext cx="2452914" cy="59508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458404" y="3697613"/>
            <a:ext cx="2452914" cy="59508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03760" y="5228653"/>
            <a:ext cx="2452914" cy="59508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4925" y="504486"/>
            <a:ext cx="4775200" cy="61903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98408" y="504486"/>
            <a:ext cx="2902857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 municipalities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0961" y="2238943"/>
            <a:ext cx="211908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upazilas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0181" y="3738845"/>
            <a:ext cx="2053755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108 unions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3"/>
          <a:stretch/>
        </p:blipFill>
        <p:spPr>
          <a:xfrm>
            <a:off x="515527" y="504486"/>
            <a:ext cx="13369158" cy="6190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8270" y="717067"/>
            <a:ext cx="860367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My home district is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It is about 145 kilometers from Dhaka. It is a district headquarter. 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4815950" y="2045802"/>
            <a:ext cx="1470757" cy="2277819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Callout 6"/>
          <p:cNvSpPr/>
          <p:nvPr/>
        </p:nvSpPr>
        <p:spPr>
          <a:xfrm>
            <a:off x="6403740" y="2967868"/>
            <a:ext cx="1864358" cy="598448"/>
          </a:xfrm>
          <a:prstGeom prst="wedgeEllipseCallout">
            <a:avLst>
              <a:gd name="adj1" fmla="val -101284"/>
              <a:gd name="adj2" fmla="val 366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145 km</a:t>
            </a:r>
          </a:p>
        </p:txBody>
      </p:sp>
    </p:spTree>
    <p:extLst>
      <p:ext uri="{BB962C8B-B14F-4D97-AF65-F5344CB8AC3E}">
        <p14:creationId xmlns:p14="http://schemas.microsoft.com/office/powerpoint/2010/main" val="11191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0" grpId="0"/>
      <p:bldP spid="14" grpId="0" animBg="1"/>
      <p:bldP spid="15" grpId="0" animBg="1"/>
      <p:bldP spid="16" grpId="0" animBg="1"/>
      <p:bldP spid="11" grpId="0" animBg="1"/>
      <p:bldP spid="17" grpId="0" animBg="1"/>
      <p:bldP spid="18" grpId="0" animBg="1"/>
      <p:bldP spid="19" grpId="0" animBg="1"/>
      <p:bldP spid="8" grpId="0" animBg="1"/>
      <p:bldP spid="8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3489" y="4745421"/>
            <a:ext cx="11707091" cy="12271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en-US" sz="32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river </a:t>
            </a:r>
            <a:r>
              <a:rPr lang="en-US" sz="32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Narasunda</a:t>
            </a:r>
            <a:r>
              <a:rPr lang="en-US" sz="32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flows through the town.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98058" y="433892"/>
            <a:ext cx="3873636" cy="257694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10678" y="392326"/>
            <a:ext cx="3873636" cy="257694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117668" y="392325"/>
            <a:ext cx="3873636" cy="257694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50620" y="4188476"/>
            <a:ext cx="1170709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en-US" sz="48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name </a:t>
            </a:r>
            <a:r>
              <a:rPr lang="en-US" sz="48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48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come from the name of an old landlord known as </a:t>
            </a:r>
            <a:r>
              <a:rPr lang="en-US" sz="48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Brojakishore</a:t>
            </a:r>
            <a:r>
              <a:rPr lang="en-US" sz="48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Pramanik</a:t>
            </a:r>
            <a:r>
              <a:rPr lang="en-US" sz="48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48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Nandakishore</a:t>
            </a:r>
            <a:r>
              <a:rPr lang="en-US" sz="48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Pramanik</a:t>
            </a:r>
            <a:r>
              <a:rPr lang="en-US" sz="48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620" y="4481855"/>
            <a:ext cx="1119051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area of </a:t>
            </a:r>
            <a:r>
              <a:rPr lang="en-US" sz="54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municipality is about 10 square kilometers.</a:t>
            </a:r>
            <a:endParaRPr lang="en-US" sz="54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4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  <p:bldP spid="9" grpId="0" animBg="1"/>
      <p:bldP spid="2" grpId="0"/>
      <p:bldP spid="2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4660" y="4567487"/>
            <a:ext cx="11762509" cy="18275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en-US" sz="4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Pagla</a:t>
            </a:r>
            <a:r>
              <a:rPr lang="en-US" sz="4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Mosque is also in my home district.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90750" y="364617"/>
            <a:ext cx="2795706" cy="24423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6456" y="364617"/>
            <a:ext cx="2923312" cy="244236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123904" y="406176"/>
            <a:ext cx="3085554" cy="245623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0209458" y="420037"/>
            <a:ext cx="2795706" cy="244236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90750" y="3813711"/>
            <a:ext cx="11600272" cy="31766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en-US" sz="48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48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 small town, but there are many important places in and around it.</a:t>
            </a:r>
            <a:endParaRPr lang="en-US" sz="48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870" y="3362956"/>
            <a:ext cx="11422087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largest </a:t>
            </a:r>
            <a:r>
              <a:rPr lang="en-US" sz="54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fairgrounds called </a:t>
            </a:r>
            <a:r>
              <a:rPr lang="en-US" sz="54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Solakia</a:t>
            </a:r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Ground and the well-known Government </a:t>
            </a:r>
            <a:r>
              <a:rPr lang="en-US" sz="54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Gurudayal</a:t>
            </a:r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college are in the town. </a:t>
            </a:r>
            <a:endParaRPr lang="en-US" sz="54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4603" y="4560552"/>
            <a:ext cx="11312566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People from many districts come to this place to celebrate </a:t>
            </a:r>
            <a:r>
              <a:rPr lang="en-US" sz="60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6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8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2758" y="406182"/>
            <a:ext cx="3810975" cy="313113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33732" y="406182"/>
            <a:ext cx="3827914" cy="313113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061647" y="392331"/>
            <a:ext cx="4062339" cy="313113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2758" y="4387118"/>
            <a:ext cx="11499276" cy="20847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 side the town, you can visit the fort of </a:t>
            </a:r>
            <a:r>
              <a:rPr lang="en-US" sz="60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Isah</a:t>
            </a:r>
            <a:r>
              <a:rPr lang="en-US" sz="6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Khan </a:t>
            </a:r>
            <a:r>
              <a:rPr lang="en-US" sz="60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Jangal</a:t>
            </a:r>
            <a:r>
              <a:rPr lang="en-US" sz="60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Bari. </a:t>
            </a:r>
            <a:endParaRPr lang="en-US" sz="60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757" y="3824954"/>
            <a:ext cx="11614728" cy="21528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 also see thee Shah Mohammad Mosque at </a:t>
            </a:r>
            <a:r>
              <a:rPr lang="en-US" sz="48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Egaroshindhur</a:t>
            </a:r>
            <a:r>
              <a:rPr lang="en-US" sz="48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367" y="3703558"/>
            <a:ext cx="11744703" cy="30479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Near the </a:t>
            </a:r>
            <a:r>
              <a:rPr lang="en-US" sz="44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Fuleshwari</a:t>
            </a:r>
            <a:r>
              <a:rPr lang="en-US" sz="4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river you can see the Shiva Temple of </a:t>
            </a:r>
            <a:r>
              <a:rPr lang="en-US" sz="4400" b="1" dirty="0" err="1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Candrabati</a:t>
            </a:r>
            <a:r>
              <a:rPr lang="en-US" sz="4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the first woman poet of Bangla literature, was borne here.</a:t>
            </a:r>
            <a:endParaRPr lang="en-US" sz="44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5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3" grpId="0"/>
      <p:bldP spid="3" grpId="1"/>
      <p:bldP spid="7" grpId="0"/>
      <p:bldP spid="7" grpId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1028</TotalTime>
  <Words>694</Words>
  <Application>Microsoft Office PowerPoint</Application>
  <PresentationFormat>Custom</PresentationFormat>
  <Paragraphs>108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Book Antiqua</vt:lpstr>
      <vt:lpstr>Calibri</vt:lpstr>
      <vt:lpstr>Constantia</vt:lpstr>
      <vt:lpstr>Monotype Corsiva</vt:lpstr>
      <vt:lpstr>Times New Roman</vt:lpstr>
      <vt:lpstr>Wingdings 2</vt:lpstr>
      <vt:lpstr>Paper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 Sir</dc:creator>
  <cp:lastModifiedBy>user</cp:lastModifiedBy>
  <cp:revision>172</cp:revision>
  <dcterms:created xsi:type="dcterms:W3CDTF">2018-09-18T04:52:19Z</dcterms:created>
  <dcterms:modified xsi:type="dcterms:W3CDTF">2020-05-02T04:00:54Z</dcterms:modified>
</cp:coreProperties>
</file>