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7" r:id="rId3"/>
    <p:sldId id="256" r:id="rId4"/>
    <p:sldId id="258" r:id="rId5"/>
    <p:sldId id="260" r:id="rId6"/>
    <p:sldId id="262" r:id="rId7"/>
    <p:sldId id="25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FA3EA"/>
    <a:srgbClr val="431C5E"/>
    <a:srgbClr val="C404B6"/>
    <a:srgbClr val="E878E0"/>
    <a:srgbClr val="135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6C8-7074-4325-9C6C-F3A448521519}" type="datetimeFigureOut">
              <a:rPr lang="en-BM" smtClean="0"/>
              <a:t>02/05/2020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CBF-3D9A-406C-B117-0638D5CFE09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35348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6C8-7074-4325-9C6C-F3A448521519}" type="datetimeFigureOut">
              <a:rPr lang="en-BM" smtClean="0"/>
              <a:t>02/05/2020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CBF-3D9A-406C-B117-0638D5CFE09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75139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6C8-7074-4325-9C6C-F3A448521519}" type="datetimeFigureOut">
              <a:rPr lang="en-BM" smtClean="0"/>
              <a:t>02/05/2020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CBF-3D9A-406C-B117-0638D5CFE09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45777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6C8-7074-4325-9C6C-F3A448521519}" type="datetimeFigureOut">
              <a:rPr lang="en-BM" smtClean="0"/>
              <a:t>02/05/2020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CBF-3D9A-406C-B117-0638D5CFE09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5677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6C8-7074-4325-9C6C-F3A448521519}" type="datetimeFigureOut">
              <a:rPr lang="en-BM" smtClean="0"/>
              <a:t>02/05/2020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CBF-3D9A-406C-B117-0638D5CFE09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5317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6C8-7074-4325-9C6C-F3A448521519}" type="datetimeFigureOut">
              <a:rPr lang="en-BM" smtClean="0"/>
              <a:t>02/05/2020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CBF-3D9A-406C-B117-0638D5CFE09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01016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6C8-7074-4325-9C6C-F3A448521519}" type="datetimeFigureOut">
              <a:rPr lang="en-BM" smtClean="0"/>
              <a:t>02/05/2020</a:t>
            </a:fld>
            <a:endParaRPr lang="en-B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CBF-3D9A-406C-B117-0638D5CFE09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7865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6C8-7074-4325-9C6C-F3A448521519}" type="datetimeFigureOut">
              <a:rPr lang="en-BM" smtClean="0"/>
              <a:t>02/05/2020</a:t>
            </a:fld>
            <a:endParaRPr lang="en-B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CBF-3D9A-406C-B117-0638D5CFE09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62417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6C8-7074-4325-9C6C-F3A448521519}" type="datetimeFigureOut">
              <a:rPr lang="en-BM" smtClean="0"/>
              <a:t>02/05/2020</a:t>
            </a:fld>
            <a:endParaRPr lang="en-B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CBF-3D9A-406C-B117-0638D5CFE09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3679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6C8-7074-4325-9C6C-F3A448521519}" type="datetimeFigureOut">
              <a:rPr lang="en-BM" smtClean="0"/>
              <a:t>02/05/2020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CBF-3D9A-406C-B117-0638D5CFE09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42053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B6C8-7074-4325-9C6C-F3A448521519}" type="datetimeFigureOut">
              <a:rPr lang="en-BM" smtClean="0"/>
              <a:t>02/05/2020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3CBF-3D9A-406C-B117-0638D5CFE09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76621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B6C8-7074-4325-9C6C-F3A448521519}" type="datetimeFigureOut">
              <a:rPr lang="en-BM" smtClean="0"/>
              <a:t>02/05/2020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D3CBF-3D9A-406C-B117-0638D5CFE09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2092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hyperlink" Target="http://pngimg.com/download/1037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pixabay.com/en/butterfly-monarch-abstract-artistic-1662471/" TargetMode="External"/><Relationship Id="rId5" Type="http://schemas.openxmlformats.org/officeDocument/2006/relationships/hyperlink" Target="http://pngimg.com/download/1006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pixabay.com/en/butterfly-bright-vintage-drawing-999417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hyperlink" Target="https://ru.wikipedia.org/wiki/%D0%A6%D0%B2%D0%B5%D1%82%D0%BD%D0%B8%D0%BA" TargetMode="External"/><Relationship Id="rId5" Type="http://schemas.openxmlformats.org/officeDocument/2006/relationships/image" Target="../media/image32.jpg"/><Relationship Id="rId4" Type="http://schemas.openxmlformats.org/officeDocument/2006/relationships/hyperlink" Target="http://cute-pictures.blogspot.com/2010/10/pleasant-green-sky-background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3.png"/><Relationship Id="rId4" Type="http://schemas.openxmlformats.org/officeDocument/2006/relationships/hyperlink" Target="http://cute-pictures.blogspot.com/2010/10/pleasant-green-sky-background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10/pleasant-green-sky-background.html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y.stackexchange.com/questions/27847/how-can-i-estimate-square-footage-of-fencing-for-stain" TargetMode="Externa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hyperlink" Target="https://pxhere.com/es/photo/1161522" TargetMode="External"/><Relationship Id="rId3" Type="http://schemas.openxmlformats.org/officeDocument/2006/relationships/hyperlink" Target="http://cute-pictures.blogspot.com/2010/10/pleasant-green-sky-background.html" TargetMode="External"/><Relationship Id="rId7" Type="http://schemas.openxmlformats.org/officeDocument/2006/relationships/hyperlink" Target="http://www.flickr.com/photos/dorofo2504/8421987193/" TargetMode="External"/><Relationship Id="rId12" Type="http://schemas.openxmlformats.org/officeDocument/2006/relationships/image" Target="../media/image39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hyperlink" Target="https://commons.wikimedia.org/wiki/File:Dhol_kolmi.jpg" TargetMode="External"/><Relationship Id="rId5" Type="http://schemas.openxmlformats.org/officeDocument/2006/relationships/hyperlink" Target="http://lilstarrz09.blogspot.com/2011/11/when-beauty-fades.html" TargetMode="External"/><Relationship Id="rId10" Type="http://schemas.openxmlformats.org/officeDocument/2006/relationships/image" Target="../media/image38.jpeg"/><Relationship Id="rId4" Type="http://schemas.openxmlformats.org/officeDocument/2006/relationships/image" Target="../media/image35.jpeg"/><Relationship Id="rId9" Type="http://schemas.openxmlformats.org/officeDocument/2006/relationships/hyperlink" Target="http://www.indianetzone.com/5/tree_sorrow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10/pleasant-green-sky-background.html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1.jpeg"/><Relationship Id="rId4" Type="http://schemas.openxmlformats.org/officeDocument/2006/relationships/hyperlink" Target="http://cute-pictures.blogspot.com/2010/10/pleasant-green-sky-background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41.jpeg"/><Relationship Id="rId4" Type="http://schemas.openxmlformats.org/officeDocument/2006/relationships/hyperlink" Target="http://cute-pictures.blogspot.com/2010/10/pleasant-green-sky-background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38852&amp;picture=red-single-rose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pixabay.com/en/french-marigold-flower-marigold-1225611/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pixabay.com/en/red-roses-rose-rose-garden-88350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B02E49-8B81-417B-B159-D94398B9E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D0FC84-6288-48B8-A0E5-E167A1FB0AE4}"/>
              </a:ext>
            </a:extLst>
          </p:cNvPr>
          <p:cNvSpPr txBox="1"/>
          <p:nvPr/>
        </p:nvSpPr>
        <p:spPr>
          <a:xfrm>
            <a:off x="1656522" y="3247745"/>
            <a:ext cx="88789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BM" sz="8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C364E-F449-4D0E-9C0C-4439E63858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08851" y="2019383"/>
            <a:ext cx="980343" cy="8377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A52B21-554A-4E62-A5F5-CC9BB9E6A4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30066" y="402852"/>
            <a:ext cx="1177436" cy="813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2A40F9-FAA0-45FC-B816-3F423F60D1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83404" y="4615764"/>
            <a:ext cx="1090103" cy="7818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B2B192-3A5E-455A-95D0-776B776624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640923" y="4648128"/>
            <a:ext cx="1090103" cy="7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D0E2F3"/>
            </a:gs>
            <a:gs pos="1500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86000">
              <a:schemeClr val="bg1"/>
            </a:gs>
            <a:gs pos="96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09714-0E0D-422E-AABB-05A0B12B47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3" y="1451247"/>
            <a:ext cx="4097351" cy="3069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15B901-B947-4EEC-9BA8-FBDD01B6C834}"/>
              </a:ext>
            </a:extLst>
          </p:cNvPr>
          <p:cNvSpPr/>
          <p:nvPr/>
        </p:nvSpPr>
        <p:spPr>
          <a:xfrm>
            <a:off x="6338913" y="1451248"/>
            <a:ext cx="4196564" cy="3069418"/>
          </a:xfrm>
          <a:prstGeom prst="rec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A545B6-EE8D-4D2C-A25F-A844AAB881A2}"/>
              </a:ext>
            </a:extLst>
          </p:cNvPr>
          <p:cNvGrpSpPr/>
          <p:nvPr/>
        </p:nvGrpSpPr>
        <p:grpSpPr>
          <a:xfrm>
            <a:off x="4684643" y="178348"/>
            <a:ext cx="2822713" cy="1329798"/>
            <a:chOff x="3160643" y="403635"/>
            <a:chExt cx="2822713" cy="1329798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ED47061D-B97A-43E5-9491-BCFBCCC5E6C9}"/>
                </a:ext>
              </a:extLst>
            </p:cNvPr>
            <p:cNvSpPr/>
            <p:nvPr/>
          </p:nvSpPr>
          <p:spPr>
            <a:xfrm>
              <a:off x="4229874" y="975457"/>
              <a:ext cx="684254" cy="757976"/>
            </a:xfrm>
            <a:prstGeom prst="downArrow">
              <a:avLst>
                <a:gd name="adj1" fmla="val 17703"/>
                <a:gd name="adj2" fmla="val 59734"/>
              </a:avLst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298764-6F65-418A-9A1E-E4E5387895F0}"/>
                </a:ext>
              </a:extLst>
            </p:cNvPr>
            <p:cNvSpPr txBox="1"/>
            <p:nvPr/>
          </p:nvSpPr>
          <p:spPr>
            <a:xfrm>
              <a:off x="3160643" y="403635"/>
              <a:ext cx="2822713" cy="70788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as-IN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GB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GB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দেখো</a:t>
              </a:r>
              <a:endParaRPr lang="en-BM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4BF2C27-68FC-4C0C-8192-A4E012797D9E}"/>
              </a:ext>
            </a:extLst>
          </p:cNvPr>
          <p:cNvSpPr/>
          <p:nvPr/>
        </p:nvSpPr>
        <p:spPr>
          <a:xfrm>
            <a:off x="709663" y="5013437"/>
            <a:ext cx="10851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ঝোপ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জবার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7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D0E2F3"/>
            </a:gs>
            <a:gs pos="1500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86000">
              <a:schemeClr val="bg1"/>
            </a:gs>
            <a:gs pos="96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1A545B6-EE8D-4D2C-A25F-A844AAB881A2}"/>
              </a:ext>
            </a:extLst>
          </p:cNvPr>
          <p:cNvGrpSpPr/>
          <p:nvPr/>
        </p:nvGrpSpPr>
        <p:grpSpPr>
          <a:xfrm>
            <a:off x="4684643" y="178348"/>
            <a:ext cx="2822713" cy="1329798"/>
            <a:chOff x="3160643" y="403635"/>
            <a:chExt cx="2822713" cy="1329798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ED47061D-B97A-43E5-9491-BCFBCCC5E6C9}"/>
                </a:ext>
              </a:extLst>
            </p:cNvPr>
            <p:cNvSpPr/>
            <p:nvPr/>
          </p:nvSpPr>
          <p:spPr>
            <a:xfrm>
              <a:off x="4229874" y="975457"/>
              <a:ext cx="684254" cy="757976"/>
            </a:xfrm>
            <a:prstGeom prst="downArrow">
              <a:avLst>
                <a:gd name="adj1" fmla="val 17703"/>
                <a:gd name="adj2" fmla="val 59734"/>
              </a:avLst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298764-6F65-418A-9A1E-E4E5387895F0}"/>
                </a:ext>
              </a:extLst>
            </p:cNvPr>
            <p:cNvSpPr txBox="1"/>
            <p:nvPr/>
          </p:nvSpPr>
          <p:spPr>
            <a:xfrm>
              <a:off x="3160643" y="403635"/>
              <a:ext cx="2822713" cy="70788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as-IN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GB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GB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দেখো</a:t>
              </a:r>
              <a:endParaRPr lang="en-BM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4BF2C27-68FC-4C0C-8192-A4E012797D9E}"/>
              </a:ext>
            </a:extLst>
          </p:cNvPr>
          <p:cNvSpPr/>
          <p:nvPr/>
        </p:nvSpPr>
        <p:spPr>
          <a:xfrm>
            <a:off x="0" y="5399945"/>
            <a:ext cx="120820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ঢোলকলমি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ACEDE-49C0-46D5-88AF-A12A27374E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3" y="1508147"/>
            <a:ext cx="4147932" cy="3524565"/>
          </a:xfrm>
          <a:prstGeom prst="roundRect">
            <a:avLst>
              <a:gd name="adj" fmla="val 16667"/>
            </a:avLst>
          </a:prstGeom>
          <a:ln w="76200">
            <a:solidFill>
              <a:srgbClr val="E878E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02CC61-3AF8-4928-BA64-92A9FCF1B840}"/>
              </a:ext>
            </a:extLst>
          </p:cNvPr>
          <p:cNvSpPr/>
          <p:nvPr/>
        </p:nvSpPr>
        <p:spPr>
          <a:xfrm>
            <a:off x="6299772" y="1458057"/>
            <a:ext cx="4226303" cy="3524565"/>
          </a:xfrm>
          <a:prstGeom prst="roundRect">
            <a:avLst/>
          </a:prstGeom>
          <a:solidFill>
            <a:srgbClr val="EFA3EA"/>
          </a:solidFill>
          <a:ln w="76200">
            <a:solidFill>
              <a:srgbClr val="E87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0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D0E2F3"/>
            </a:gs>
            <a:gs pos="1500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74000">
              <a:schemeClr val="bg1"/>
            </a:gs>
            <a:gs pos="9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1A545B6-EE8D-4D2C-A25F-A844AAB881A2}"/>
              </a:ext>
            </a:extLst>
          </p:cNvPr>
          <p:cNvGrpSpPr/>
          <p:nvPr/>
        </p:nvGrpSpPr>
        <p:grpSpPr>
          <a:xfrm>
            <a:off x="4684643" y="178348"/>
            <a:ext cx="2822713" cy="1329798"/>
            <a:chOff x="3160643" y="403635"/>
            <a:chExt cx="2822713" cy="1329798"/>
          </a:xfrm>
          <a:solidFill>
            <a:srgbClr val="FFC000"/>
          </a:solidFill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ED47061D-B97A-43E5-9491-BCFBCCC5E6C9}"/>
                </a:ext>
              </a:extLst>
            </p:cNvPr>
            <p:cNvSpPr/>
            <p:nvPr/>
          </p:nvSpPr>
          <p:spPr>
            <a:xfrm>
              <a:off x="4229874" y="975457"/>
              <a:ext cx="684254" cy="757976"/>
            </a:xfrm>
            <a:prstGeom prst="downArrow">
              <a:avLst>
                <a:gd name="adj1" fmla="val 17703"/>
                <a:gd name="adj2" fmla="val 59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298764-6F65-418A-9A1E-E4E5387895F0}"/>
                </a:ext>
              </a:extLst>
            </p:cNvPr>
            <p:cNvSpPr txBox="1"/>
            <p:nvPr/>
          </p:nvSpPr>
          <p:spPr>
            <a:xfrm>
              <a:off x="3160643" y="403635"/>
              <a:ext cx="2822713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GB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দেখো</a:t>
              </a:r>
              <a:endParaRPr lang="en-BM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2F9B2AF-8844-40D9-A0FA-642C0CC220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1" y="1613088"/>
            <a:ext cx="6294785" cy="41905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A572DC-F8F6-4784-8C8B-1909170485E8}"/>
              </a:ext>
            </a:extLst>
          </p:cNvPr>
          <p:cNvSpPr/>
          <p:nvPr/>
        </p:nvSpPr>
        <p:spPr>
          <a:xfrm>
            <a:off x="2333870" y="5943351"/>
            <a:ext cx="71865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0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D0E2F3"/>
            </a:gs>
            <a:gs pos="1500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74000">
              <a:schemeClr val="bg1"/>
            </a:gs>
            <a:gs pos="9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1A545B6-EE8D-4D2C-A25F-A844AAB881A2}"/>
              </a:ext>
            </a:extLst>
          </p:cNvPr>
          <p:cNvGrpSpPr/>
          <p:nvPr/>
        </p:nvGrpSpPr>
        <p:grpSpPr>
          <a:xfrm>
            <a:off x="4684643" y="178348"/>
            <a:ext cx="2822713" cy="1329798"/>
            <a:chOff x="3160643" y="403635"/>
            <a:chExt cx="2822713" cy="1329798"/>
          </a:xfrm>
          <a:solidFill>
            <a:schemeClr val="bg1"/>
          </a:solidFill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ED47061D-B97A-43E5-9491-BCFBCCC5E6C9}"/>
                </a:ext>
              </a:extLst>
            </p:cNvPr>
            <p:cNvSpPr/>
            <p:nvPr/>
          </p:nvSpPr>
          <p:spPr>
            <a:xfrm>
              <a:off x="4229874" y="975457"/>
              <a:ext cx="684254" cy="757976"/>
            </a:xfrm>
            <a:prstGeom prst="downArrow">
              <a:avLst>
                <a:gd name="adj1" fmla="val 17703"/>
                <a:gd name="adj2" fmla="val 59734"/>
              </a:avLst>
            </a:prstGeom>
            <a:grp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298764-6F65-418A-9A1E-E4E5387895F0}"/>
                </a:ext>
              </a:extLst>
            </p:cNvPr>
            <p:cNvSpPr txBox="1"/>
            <p:nvPr/>
          </p:nvSpPr>
          <p:spPr>
            <a:xfrm>
              <a:off x="3160643" y="403635"/>
              <a:ext cx="2822713" cy="769441"/>
            </a:xfrm>
            <a:prstGeom prst="rect">
              <a:avLst/>
            </a:prstGeom>
            <a:grpFill/>
            <a:ln w="5715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GB" sz="4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দেখো</a:t>
              </a:r>
              <a:endParaRPr lang="en-BM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BA572DC-F8F6-4784-8C8B-1909170485E8}"/>
              </a:ext>
            </a:extLst>
          </p:cNvPr>
          <p:cNvSpPr/>
          <p:nvPr/>
        </p:nvSpPr>
        <p:spPr>
          <a:xfrm>
            <a:off x="2465617" y="5348041"/>
            <a:ext cx="68611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বোঁটা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9B0F7-088D-4AEC-9EF4-64CC77F5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88" y="1776155"/>
            <a:ext cx="4152916" cy="318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24E813-D49B-4F82-BFFA-6AEE49C2B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98" y="1750014"/>
            <a:ext cx="4152915" cy="318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219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D0E2F3"/>
            </a:gs>
            <a:gs pos="1500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74000">
              <a:schemeClr val="bg1"/>
            </a:gs>
            <a:gs pos="9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1A545B6-EE8D-4D2C-A25F-A844AAB881A2}"/>
              </a:ext>
            </a:extLst>
          </p:cNvPr>
          <p:cNvGrpSpPr/>
          <p:nvPr/>
        </p:nvGrpSpPr>
        <p:grpSpPr>
          <a:xfrm>
            <a:off x="3935572" y="214778"/>
            <a:ext cx="4119579" cy="1329798"/>
            <a:chOff x="3160643" y="403635"/>
            <a:chExt cx="2822713" cy="1329798"/>
          </a:xfrm>
          <a:solidFill>
            <a:srgbClr val="13551C"/>
          </a:solidFill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ED47061D-B97A-43E5-9491-BCFBCCC5E6C9}"/>
                </a:ext>
              </a:extLst>
            </p:cNvPr>
            <p:cNvSpPr/>
            <p:nvPr/>
          </p:nvSpPr>
          <p:spPr>
            <a:xfrm>
              <a:off x="4229874" y="975457"/>
              <a:ext cx="684254" cy="757976"/>
            </a:xfrm>
            <a:prstGeom prst="downArrow">
              <a:avLst>
                <a:gd name="adj1" fmla="val 17703"/>
                <a:gd name="adj2" fmla="val 59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298764-6F65-418A-9A1E-E4E5387895F0}"/>
                </a:ext>
              </a:extLst>
            </p:cNvPr>
            <p:cNvSpPr txBox="1"/>
            <p:nvPr/>
          </p:nvSpPr>
          <p:spPr>
            <a:xfrm>
              <a:off x="3160643" y="403635"/>
              <a:ext cx="2822713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as-IN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GB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GB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দেখো</a:t>
              </a:r>
              <a:endParaRPr lang="en-BM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BA572DC-F8F6-4784-8C8B-1909170485E8}"/>
              </a:ext>
            </a:extLst>
          </p:cNvPr>
          <p:cNvSpPr/>
          <p:nvPr/>
        </p:nvSpPr>
        <p:spPr>
          <a:xfrm>
            <a:off x="1202672" y="5598943"/>
            <a:ext cx="97866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GB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b="1" dirty="0">
                <a:ln w="22225">
                  <a:solidFill>
                    <a:srgbClr val="13551C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22225">
                <a:solidFill>
                  <a:srgbClr val="13551C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6D01A-B23E-42E4-A993-9B0193E36F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/>
        </p:blipFill>
        <p:spPr>
          <a:xfrm>
            <a:off x="1775144" y="1896181"/>
            <a:ext cx="4320857" cy="299955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9D11FE-FD8C-4703-946C-8E15882E3C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7" y="1896181"/>
            <a:ext cx="3948070" cy="2999552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8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D0E2F3"/>
            </a:gs>
            <a:gs pos="17000">
              <a:schemeClr val="accent5">
                <a:lumMod val="20000"/>
                <a:lumOff val="80000"/>
              </a:schemeClr>
            </a:gs>
            <a:gs pos="34000">
              <a:schemeClr val="accent5">
                <a:lumMod val="60000"/>
                <a:lumOff val="40000"/>
              </a:schemeClr>
            </a:gs>
            <a:gs pos="71000">
              <a:schemeClr val="bg1"/>
            </a:gs>
            <a:gs pos="92000">
              <a:schemeClr val="accent5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114BB1-6D54-4B92-9863-25C8F3127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36" y="2220528"/>
            <a:ext cx="5006715" cy="4481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2949B2-7E81-48A5-91AA-DCAAF657CB80}"/>
              </a:ext>
            </a:extLst>
          </p:cNvPr>
          <p:cNvSpPr/>
          <p:nvPr/>
        </p:nvSpPr>
        <p:spPr>
          <a:xfrm>
            <a:off x="1680949" y="155891"/>
            <a:ext cx="86390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b="1" dirty="0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dirty="0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US" sz="5400" b="1" dirty="0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৫৮ </a:t>
            </a:r>
            <a:r>
              <a:rPr lang="en-US" sz="5400" b="1" dirty="0" err="1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5400" b="1" dirty="0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b="1" dirty="0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b="1" dirty="0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5400" b="1" dirty="0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5400" b="1" dirty="0">
                <a:ln w="10160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15A2C-BD1E-4F50-A076-5EE72B3589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6" y="2220528"/>
            <a:ext cx="4826833" cy="4481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9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3BD2E3-718C-4A55-80BD-291B75C5C4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r="13747"/>
          <a:stretch/>
        </p:blipFill>
        <p:spPr>
          <a:xfrm>
            <a:off x="1762539" y="469242"/>
            <a:ext cx="1934819" cy="168592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FAFEC6B8-EE7D-492D-AFC3-2B0AFBB4520D}"/>
              </a:ext>
            </a:extLst>
          </p:cNvPr>
          <p:cNvSpPr/>
          <p:nvPr/>
        </p:nvSpPr>
        <p:spPr>
          <a:xfrm>
            <a:off x="5128641" y="573494"/>
            <a:ext cx="3277385" cy="114952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BM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8C1B7-8852-4F46-BF04-EF744666E6C0}"/>
              </a:ext>
            </a:extLst>
          </p:cNvPr>
          <p:cNvSpPr txBox="1"/>
          <p:nvPr/>
        </p:nvSpPr>
        <p:spPr>
          <a:xfrm>
            <a:off x="2551043" y="2866888"/>
            <a:ext cx="730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 ৩টি </a:t>
            </a:r>
            <a:r>
              <a:rPr lang="en-GB" sz="48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GB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8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C5CCC-045F-4F03-B68E-729E7C87FB4A}"/>
              </a:ext>
            </a:extLst>
          </p:cNvPr>
          <p:cNvSpPr txBox="1"/>
          <p:nvPr/>
        </p:nvSpPr>
        <p:spPr>
          <a:xfrm>
            <a:off x="3395869" y="4225236"/>
            <a:ext cx="540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GB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GB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GB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b="1" dirty="0" err="1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GB" sz="48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8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5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19E06E-74CC-4EBC-A4D8-70E4FE79C0D0}"/>
              </a:ext>
            </a:extLst>
          </p:cNvPr>
          <p:cNvGrpSpPr/>
          <p:nvPr/>
        </p:nvGrpSpPr>
        <p:grpSpPr>
          <a:xfrm>
            <a:off x="3803375" y="265044"/>
            <a:ext cx="3896138" cy="1444487"/>
            <a:chOff x="2915478" y="67129"/>
            <a:chExt cx="3008243" cy="2172488"/>
          </a:xfrm>
          <a:solidFill>
            <a:srgbClr val="EFA3EA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7FCA075-32F2-4C3B-99A6-5218F7A8853A}"/>
                </a:ext>
              </a:extLst>
            </p:cNvPr>
            <p:cNvGrpSpPr/>
            <p:nvPr/>
          </p:nvGrpSpPr>
          <p:grpSpPr>
            <a:xfrm>
              <a:off x="3180522" y="67129"/>
              <a:ext cx="2398643" cy="1378227"/>
              <a:chOff x="2279373" y="159895"/>
              <a:chExt cx="2398643" cy="1378227"/>
            </a:xfrm>
            <a:grpFill/>
          </p:grpSpPr>
          <p:sp>
            <p:nvSpPr>
              <p:cNvPr id="9" name="Teardrop 8">
                <a:extLst>
                  <a:ext uri="{FF2B5EF4-FFF2-40B4-BE49-F238E27FC236}">
                    <a16:creationId xmlns:a16="http://schemas.microsoft.com/office/drawing/2014/main" id="{DBCF8B27-FB77-44B3-802A-9CCDB2926AAC}"/>
                  </a:ext>
                </a:extLst>
              </p:cNvPr>
              <p:cNvSpPr/>
              <p:nvPr/>
            </p:nvSpPr>
            <p:spPr>
              <a:xfrm rot="5400000">
                <a:off x="2325757" y="139149"/>
                <a:ext cx="1285460" cy="1378227"/>
              </a:xfrm>
              <a:prstGeom prst="teardrop">
                <a:avLst>
                  <a:gd name="adj" fmla="val 16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sz="2000"/>
              </a:p>
            </p:txBody>
          </p:sp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580906C5-FDEA-41AA-9B49-F138A21737C3}"/>
                  </a:ext>
                </a:extLst>
              </p:cNvPr>
              <p:cNvSpPr/>
              <p:nvPr/>
            </p:nvSpPr>
            <p:spPr>
              <a:xfrm rot="11182647">
                <a:off x="3392556" y="159895"/>
                <a:ext cx="1285460" cy="1378227"/>
              </a:xfrm>
              <a:prstGeom prst="teardrop">
                <a:avLst>
                  <a:gd name="adj" fmla="val 16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sz="2000" dirty="0"/>
              </a:p>
            </p:txBody>
          </p:sp>
        </p:grpSp>
        <p:sp>
          <p:nvSpPr>
            <p:cNvPr id="12" name="Flowchart: Preparation 11">
              <a:extLst>
                <a:ext uri="{FF2B5EF4-FFF2-40B4-BE49-F238E27FC236}">
                  <a16:creationId xmlns:a16="http://schemas.microsoft.com/office/drawing/2014/main" id="{793E57DC-3E53-4B49-8EFD-B0AD372FDC57}"/>
                </a:ext>
              </a:extLst>
            </p:cNvPr>
            <p:cNvSpPr/>
            <p:nvPr/>
          </p:nvSpPr>
          <p:spPr>
            <a:xfrm>
              <a:off x="2915478" y="1179443"/>
              <a:ext cx="3008243" cy="1060174"/>
            </a:xfrm>
            <a:prstGeom prst="flowChartPrepa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20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232DFA-A7B7-4442-B818-2B8E0F6F97A3}"/>
              </a:ext>
            </a:extLst>
          </p:cNvPr>
          <p:cNvSpPr txBox="1"/>
          <p:nvPr/>
        </p:nvSpPr>
        <p:spPr>
          <a:xfrm>
            <a:off x="4177270" y="386092"/>
            <a:ext cx="2849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BM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613116-57FF-499B-96FE-B5327B70F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21689" y="2114502"/>
            <a:ext cx="4041915" cy="3274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FFAE77-1721-46DC-BB9B-CA4E4E15B069}"/>
              </a:ext>
            </a:extLst>
          </p:cNvPr>
          <p:cNvSpPr txBox="1"/>
          <p:nvPr/>
        </p:nvSpPr>
        <p:spPr>
          <a:xfrm>
            <a:off x="1592542" y="165283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BM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09D028-C2AD-48E7-9018-ECFDE2F08B97}"/>
              </a:ext>
            </a:extLst>
          </p:cNvPr>
          <p:cNvSpPr txBox="1"/>
          <p:nvPr/>
        </p:nvSpPr>
        <p:spPr>
          <a:xfrm>
            <a:off x="8034031" y="3063224"/>
            <a:ext cx="3660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BM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816F5E-0BB6-44D2-BF83-0C330E127672}"/>
              </a:ext>
            </a:extLst>
          </p:cNvPr>
          <p:cNvSpPr txBox="1"/>
          <p:nvPr/>
        </p:nvSpPr>
        <p:spPr>
          <a:xfrm>
            <a:off x="1999081" y="5702469"/>
            <a:ext cx="8894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GB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800" b="1" dirty="0" err="1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GB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GB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800" b="1" dirty="0">
                <a:solidFill>
                  <a:srgbClr val="43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BM" sz="4800" b="1" dirty="0">
              <a:solidFill>
                <a:srgbClr val="43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8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19E06E-74CC-4EBC-A4D8-70E4FE79C0D0}"/>
              </a:ext>
            </a:extLst>
          </p:cNvPr>
          <p:cNvGrpSpPr/>
          <p:nvPr/>
        </p:nvGrpSpPr>
        <p:grpSpPr>
          <a:xfrm>
            <a:off x="3803375" y="265044"/>
            <a:ext cx="3896138" cy="1444487"/>
            <a:chOff x="2915478" y="67129"/>
            <a:chExt cx="3008243" cy="2172488"/>
          </a:xfrm>
          <a:solidFill>
            <a:srgbClr val="EFA3EA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7FCA075-32F2-4C3B-99A6-5218F7A8853A}"/>
                </a:ext>
              </a:extLst>
            </p:cNvPr>
            <p:cNvGrpSpPr/>
            <p:nvPr/>
          </p:nvGrpSpPr>
          <p:grpSpPr>
            <a:xfrm>
              <a:off x="3180522" y="67129"/>
              <a:ext cx="2398643" cy="1378227"/>
              <a:chOff x="2279373" y="159895"/>
              <a:chExt cx="2398643" cy="1378227"/>
            </a:xfrm>
            <a:grpFill/>
          </p:grpSpPr>
          <p:sp>
            <p:nvSpPr>
              <p:cNvPr id="9" name="Teardrop 8">
                <a:extLst>
                  <a:ext uri="{FF2B5EF4-FFF2-40B4-BE49-F238E27FC236}">
                    <a16:creationId xmlns:a16="http://schemas.microsoft.com/office/drawing/2014/main" id="{DBCF8B27-FB77-44B3-802A-9CCDB2926AAC}"/>
                  </a:ext>
                </a:extLst>
              </p:cNvPr>
              <p:cNvSpPr/>
              <p:nvPr/>
            </p:nvSpPr>
            <p:spPr>
              <a:xfrm rot="5400000">
                <a:off x="2325757" y="139149"/>
                <a:ext cx="1285460" cy="1378227"/>
              </a:xfrm>
              <a:prstGeom prst="teardrop">
                <a:avLst>
                  <a:gd name="adj" fmla="val 16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sz="2000"/>
              </a:p>
            </p:txBody>
          </p:sp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580906C5-FDEA-41AA-9B49-F138A21737C3}"/>
                  </a:ext>
                </a:extLst>
              </p:cNvPr>
              <p:cNvSpPr/>
              <p:nvPr/>
            </p:nvSpPr>
            <p:spPr>
              <a:xfrm rot="11182647">
                <a:off x="3392556" y="159895"/>
                <a:ext cx="1285460" cy="1378227"/>
              </a:xfrm>
              <a:prstGeom prst="teardrop">
                <a:avLst>
                  <a:gd name="adj" fmla="val 16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sz="2000" dirty="0"/>
              </a:p>
            </p:txBody>
          </p:sp>
        </p:grpSp>
        <p:sp>
          <p:nvSpPr>
            <p:cNvPr id="12" name="Flowchart: Preparation 11">
              <a:extLst>
                <a:ext uri="{FF2B5EF4-FFF2-40B4-BE49-F238E27FC236}">
                  <a16:creationId xmlns:a16="http://schemas.microsoft.com/office/drawing/2014/main" id="{793E57DC-3E53-4B49-8EFD-B0AD372FDC57}"/>
                </a:ext>
              </a:extLst>
            </p:cNvPr>
            <p:cNvSpPr/>
            <p:nvPr/>
          </p:nvSpPr>
          <p:spPr>
            <a:xfrm>
              <a:off x="2915478" y="1179443"/>
              <a:ext cx="3008243" cy="1060174"/>
            </a:xfrm>
            <a:prstGeom prst="flowChartPrepa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20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232DFA-A7B7-4442-B818-2B8E0F6F97A3}"/>
              </a:ext>
            </a:extLst>
          </p:cNvPr>
          <p:cNvSpPr txBox="1"/>
          <p:nvPr/>
        </p:nvSpPr>
        <p:spPr>
          <a:xfrm>
            <a:off x="4177270" y="386092"/>
            <a:ext cx="2849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BM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6FB2B-30CA-4680-BCBE-9B29133DF2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3" y="1920208"/>
            <a:ext cx="4222668" cy="3486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14A2F7-1D05-4D13-AD97-34553EAB0E94}"/>
              </a:ext>
            </a:extLst>
          </p:cNvPr>
          <p:cNvSpPr txBox="1"/>
          <p:nvPr/>
        </p:nvSpPr>
        <p:spPr>
          <a:xfrm>
            <a:off x="1464540" y="1749288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ঝোপ</a:t>
            </a:r>
            <a:endParaRPr lang="en-BM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416E5-65C7-4A72-A563-EA0BAF4806C5}"/>
              </a:ext>
            </a:extLst>
          </p:cNvPr>
          <p:cNvSpPr txBox="1"/>
          <p:nvPr/>
        </p:nvSpPr>
        <p:spPr>
          <a:xfrm>
            <a:off x="7299004" y="3067025"/>
            <a:ext cx="48929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ঝাড়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BM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56F2E2-18E1-4E84-A51A-7059FB2705C9}"/>
              </a:ext>
            </a:extLst>
          </p:cNvPr>
          <p:cNvSpPr txBox="1"/>
          <p:nvPr/>
        </p:nvSpPr>
        <p:spPr>
          <a:xfrm>
            <a:off x="2847579" y="5702417"/>
            <a:ext cx="5885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ঝোপটি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3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019E06E-74CC-4EBC-A4D8-70E4FE79C0D0}"/>
              </a:ext>
            </a:extLst>
          </p:cNvPr>
          <p:cNvGrpSpPr/>
          <p:nvPr/>
        </p:nvGrpSpPr>
        <p:grpSpPr>
          <a:xfrm>
            <a:off x="3803375" y="265044"/>
            <a:ext cx="3896138" cy="1444487"/>
            <a:chOff x="2915478" y="67129"/>
            <a:chExt cx="3008243" cy="2172488"/>
          </a:xfrm>
          <a:solidFill>
            <a:srgbClr val="EFA3EA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7FCA075-32F2-4C3B-99A6-5218F7A8853A}"/>
                </a:ext>
              </a:extLst>
            </p:cNvPr>
            <p:cNvGrpSpPr/>
            <p:nvPr/>
          </p:nvGrpSpPr>
          <p:grpSpPr>
            <a:xfrm>
              <a:off x="3180522" y="67129"/>
              <a:ext cx="2398643" cy="1378227"/>
              <a:chOff x="2279373" y="159895"/>
              <a:chExt cx="2398643" cy="1378227"/>
            </a:xfrm>
            <a:grpFill/>
          </p:grpSpPr>
          <p:sp>
            <p:nvSpPr>
              <p:cNvPr id="9" name="Teardrop 8">
                <a:extLst>
                  <a:ext uri="{FF2B5EF4-FFF2-40B4-BE49-F238E27FC236}">
                    <a16:creationId xmlns:a16="http://schemas.microsoft.com/office/drawing/2014/main" id="{DBCF8B27-FB77-44B3-802A-9CCDB2926AAC}"/>
                  </a:ext>
                </a:extLst>
              </p:cNvPr>
              <p:cNvSpPr/>
              <p:nvPr/>
            </p:nvSpPr>
            <p:spPr>
              <a:xfrm rot="5400000">
                <a:off x="2325757" y="139149"/>
                <a:ext cx="1285460" cy="1378227"/>
              </a:xfrm>
              <a:prstGeom prst="teardrop">
                <a:avLst>
                  <a:gd name="adj" fmla="val 16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sz="2000"/>
              </a:p>
            </p:txBody>
          </p:sp>
          <p:sp>
            <p:nvSpPr>
              <p:cNvPr id="10" name="Teardrop 9">
                <a:extLst>
                  <a:ext uri="{FF2B5EF4-FFF2-40B4-BE49-F238E27FC236}">
                    <a16:creationId xmlns:a16="http://schemas.microsoft.com/office/drawing/2014/main" id="{580906C5-FDEA-41AA-9B49-F138A21737C3}"/>
                  </a:ext>
                </a:extLst>
              </p:cNvPr>
              <p:cNvSpPr/>
              <p:nvPr/>
            </p:nvSpPr>
            <p:spPr>
              <a:xfrm rot="11182647">
                <a:off x="3392556" y="159895"/>
                <a:ext cx="1285460" cy="1378227"/>
              </a:xfrm>
              <a:prstGeom prst="teardrop">
                <a:avLst>
                  <a:gd name="adj" fmla="val 16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M" sz="2000" dirty="0"/>
              </a:p>
            </p:txBody>
          </p:sp>
        </p:grpSp>
        <p:sp>
          <p:nvSpPr>
            <p:cNvPr id="12" name="Flowchart: Preparation 11">
              <a:extLst>
                <a:ext uri="{FF2B5EF4-FFF2-40B4-BE49-F238E27FC236}">
                  <a16:creationId xmlns:a16="http://schemas.microsoft.com/office/drawing/2014/main" id="{793E57DC-3E53-4B49-8EFD-B0AD372FDC57}"/>
                </a:ext>
              </a:extLst>
            </p:cNvPr>
            <p:cNvSpPr/>
            <p:nvPr/>
          </p:nvSpPr>
          <p:spPr>
            <a:xfrm>
              <a:off x="2915478" y="1179443"/>
              <a:ext cx="3008243" cy="1060174"/>
            </a:xfrm>
            <a:prstGeom prst="flowChartPrepa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20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232DFA-A7B7-4442-B818-2B8E0F6F97A3}"/>
              </a:ext>
            </a:extLst>
          </p:cNvPr>
          <p:cNvSpPr txBox="1"/>
          <p:nvPr/>
        </p:nvSpPr>
        <p:spPr>
          <a:xfrm>
            <a:off x="4177270" y="386092"/>
            <a:ext cx="2849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BM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14A2F7-1D05-4D13-AD97-34553EAB0E94}"/>
              </a:ext>
            </a:extLst>
          </p:cNvPr>
          <p:cNvSpPr txBox="1"/>
          <p:nvPr/>
        </p:nvSpPr>
        <p:spPr>
          <a:xfrm>
            <a:off x="1524001" y="1357075"/>
            <a:ext cx="2120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endParaRPr lang="en-BM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416E5-65C7-4A72-A563-EA0BAF4806C5}"/>
              </a:ext>
            </a:extLst>
          </p:cNvPr>
          <p:cNvSpPr txBox="1"/>
          <p:nvPr/>
        </p:nvSpPr>
        <p:spPr>
          <a:xfrm>
            <a:off x="6665844" y="3429001"/>
            <a:ext cx="3896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BM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56F2E2-18E1-4E84-A51A-7059FB2705C9}"/>
              </a:ext>
            </a:extLst>
          </p:cNvPr>
          <p:cNvSpPr txBox="1"/>
          <p:nvPr/>
        </p:nvSpPr>
        <p:spPr>
          <a:xfrm>
            <a:off x="2292627" y="5116205"/>
            <a:ext cx="662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লাগাব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38C1AF-B6D6-4985-9DE8-21653A1A72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87392" y="1993587"/>
            <a:ext cx="3648765" cy="273657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067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389525-A488-4262-81D9-F3FCF371CF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504157-734C-4564-930F-C7D657939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0" r="54237" b="8213"/>
          <a:stretch/>
        </p:blipFill>
        <p:spPr>
          <a:xfrm rot="10800000">
            <a:off x="10071653" y="19634"/>
            <a:ext cx="2120347" cy="2100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33B9A5-F0E8-4E9F-8C98-0851B3B90E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0" r="54237" b="8213"/>
          <a:stretch/>
        </p:blipFill>
        <p:spPr>
          <a:xfrm rot="16200000">
            <a:off x="10061837" y="4727835"/>
            <a:ext cx="2120347" cy="2100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676F2-BC13-4FD2-8A32-CB4665004F3A}"/>
              </a:ext>
            </a:extLst>
          </p:cNvPr>
          <p:cNvSpPr txBox="1"/>
          <p:nvPr/>
        </p:nvSpPr>
        <p:spPr>
          <a:xfrm>
            <a:off x="3257562" y="5208103"/>
            <a:ext cx="6003235" cy="299499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220223"/>
              </a:avLst>
            </a:prstTxWarp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BM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7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356F2E2-18E1-4E84-A51A-7059FB2705C9}"/>
              </a:ext>
            </a:extLst>
          </p:cNvPr>
          <p:cNvSpPr txBox="1"/>
          <p:nvPr/>
        </p:nvSpPr>
        <p:spPr>
          <a:xfrm>
            <a:off x="4439480" y="972356"/>
            <a:ext cx="6228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D622A2DE-EA3D-4BE9-BB22-96A074B52C77}"/>
              </a:ext>
            </a:extLst>
          </p:cNvPr>
          <p:cNvSpPr/>
          <p:nvPr/>
        </p:nvSpPr>
        <p:spPr>
          <a:xfrm rot="3638112">
            <a:off x="1555989" y="358154"/>
            <a:ext cx="995685" cy="1228402"/>
          </a:xfrm>
          <a:prstGeom prst="teardrop">
            <a:avLst>
              <a:gd name="adj" fmla="val 163810"/>
            </a:avLst>
          </a:prstGeom>
          <a:solidFill>
            <a:srgbClr val="EFA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6E1BCA03-3EFA-4A5C-A404-BAE10C6ED098}"/>
              </a:ext>
            </a:extLst>
          </p:cNvPr>
          <p:cNvSpPr/>
          <p:nvPr/>
        </p:nvSpPr>
        <p:spPr>
          <a:xfrm rot="9591660">
            <a:off x="2447709" y="-6980"/>
            <a:ext cx="1108463" cy="1097695"/>
          </a:xfrm>
          <a:prstGeom prst="teardrop">
            <a:avLst>
              <a:gd name="adj" fmla="val 14932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6729D33B-1B30-4D86-9E47-7220785DCE73}"/>
              </a:ext>
            </a:extLst>
          </p:cNvPr>
          <p:cNvSpPr/>
          <p:nvPr/>
        </p:nvSpPr>
        <p:spPr>
          <a:xfrm rot="19748396">
            <a:off x="2040834" y="785973"/>
            <a:ext cx="2199862" cy="172425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BM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2E7AA-DF3E-471A-9A93-2FA79F99A73E}"/>
              </a:ext>
            </a:extLst>
          </p:cNvPr>
          <p:cNvSpPr/>
          <p:nvPr/>
        </p:nvSpPr>
        <p:spPr>
          <a:xfrm>
            <a:off x="3209445" y="2172685"/>
            <a:ext cx="7856120" cy="45726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8FA0D4-77AF-46CA-B923-E44F1C08F6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31628" y="2539500"/>
            <a:ext cx="1672046" cy="1337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E303C1-9F0D-43CC-A65D-DAC6245AB5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93729" y="3607745"/>
            <a:ext cx="1552081" cy="1337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ADB3F27-443B-443A-B874-2B37221587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b="8729"/>
          <a:stretch/>
        </p:blipFill>
        <p:spPr>
          <a:xfrm>
            <a:off x="8202664" y="4958686"/>
            <a:ext cx="1796944" cy="1445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E9F9D3-34B7-4CD3-80B9-42340AE1D79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439479" y="5050065"/>
            <a:ext cx="1672046" cy="1363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F9B6F0C-AF14-493E-A06D-DCEAC89CA1B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335863" y="2504745"/>
            <a:ext cx="1663744" cy="1247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6319E-80F3-4242-826A-7F940CD2360C}"/>
              </a:ext>
            </a:extLst>
          </p:cNvPr>
          <p:cNvSpPr txBox="1"/>
          <p:nvPr/>
        </p:nvSpPr>
        <p:spPr>
          <a:xfrm>
            <a:off x="10031938" y="5345771"/>
            <a:ext cx="131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BM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F37EBD-206B-42BA-9C7A-1A634DF861E2}"/>
              </a:ext>
            </a:extLst>
          </p:cNvPr>
          <p:cNvSpPr txBox="1"/>
          <p:nvPr/>
        </p:nvSpPr>
        <p:spPr>
          <a:xfrm>
            <a:off x="3165587" y="5296817"/>
            <a:ext cx="131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বেগুনি</a:t>
            </a:r>
            <a:endParaRPr lang="en-BM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E9F615-F58E-4C80-A725-A58E0D360D76}"/>
              </a:ext>
            </a:extLst>
          </p:cNvPr>
          <p:cNvSpPr txBox="1"/>
          <p:nvPr/>
        </p:nvSpPr>
        <p:spPr>
          <a:xfrm>
            <a:off x="6682684" y="4912096"/>
            <a:ext cx="131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endParaRPr lang="en-BM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4B1D77-AD73-413E-8F4D-F7DBCDC36513}"/>
              </a:ext>
            </a:extLst>
          </p:cNvPr>
          <p:cNvSpPr txBox="1"/>
          <p:nvPr/>
        </p:nvSpPr>
        <p:spPr>
          <a:xfrm>
            <a:off x="8555961" y="3699892"/>
            <a:ext cx="131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BM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DB45E3-4D30-47F4-ACA8-C6783A03E567}"/>
              </a:ext>
            </a:extLst>
          </p:cNvPr>
          <p:cNvSpPr txBox="1"/>
          <p:nvPr/>
        </p:nvSpPr>
        <p:spPr>
          <a:xfrm>
            <a:off x="4677121" y="3817535"/>
            <a:ext cx="131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BM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9112-7AE6-4F61-A847-F3FF62F8183C}"/>
              </a:ext>
            </a:extLst>
          </p:cNvPr>
          <p:cNvSpPr txBox="1"/>
          <p:nvPr/>
        </p:nvSpPr>
        <p:spPr>
          <a:xfrm>
            <a:off x="217745" y="5515047"/>
            <a:ext cx="2615499" cy="12003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2" grpId="0"/>
      <p:bldP spid="14" grpId="0"/>
      <p:bldP spid="15" grpId="0"/>
      <p:bldP spid="16" grpId="0"/>
      <p:bldP spid="18" grpId="0"/>
      <p:bldP spid="19" grpId="0" animBg="1"/>
      <p:bldP spid="19" grpId="1" animBg="1"/>
      <p:bldP spid="19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356F2E2-18E1-4E84-A51A-7059FB2705C9}"/>
              </a:ext>
            </a:extLst>
          </p:cNvPr>
          <p:cNvSpPr txBox="1"/>
          <p:nvPr/>
        </p:nvSpPr>
        <p:spPr>
          <a:xfrm>
            <a:off x="4216095" y="278484"/>
            <a:ext cx="5817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৫৮ </a:t>
            </a:r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EFA3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b="1" dirty="0">
              <a:ln>
                <a:solidFill>
                  <a:srgbClr val="002060"/>
                </a:solidFill>
                <a:prstDash val="solid"/>
              </a:ln>
              <a:solidFill>
                <a:srgbClr val="EFA3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39AA6B-F49E-4FE3-9268-C14E4981871E}"/>
              </a:ext>
            </a:extLst>
          </p:cNvPr>
          <p:cNvGrpSpPr/>
          <p:nvPr/>
        </p:nvGrpSpPr>
        <p:grpSpPr>
          <a:xfrm>
            <a:off x="1439631" y="-6980"/>
            <a:ext cx="2116541" cy="1477177"/>
            <a:chOff x="-84370" y="-6980"/>
            <a:chExt cx="2116541" cy="1477177"/>
          </a:xfrm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D622A2DE-EA3D-4BE9-BB22-96A074B52C77}"/>
                </a:ext>
              </a:extLst>
            </p:cNvPr>
            <p:cNvSpPr/>
            <p:nvPr/>
          </p:nvSpPr>
          <p:spPr>
            <a:xfrm rot="3638112">
              <a:off x="31988" y="358154"/>
              <a:ext cx="995685" cy="1228402"/>
            </a:xfrm>
            <a:prstGeom prst="teardrop">
              <a:avLst>
                <a:gd name="adj" fmla="val 163810"/>
              </a:avLst>
            </a:prstGeom>
            <a:solidFill>
              <a:srgbClr val="EFA3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7" name="Teardrop 16">
              <a:extLst>
                <a:ext uri="{FF2B5EF4-FFF2-40B4-BE49-F238E27FC236}">
                  <a16:creationId xmlns:a16="http://schemas.microsoft.com/office/drawing/2014/main" id="{6E1BCA03-3EFA-4A5C-A404-BAE10C6ED098}"/>
                </a:ext>
              </a:extLst>
            </p:cNvPr>
            <p:cNvSpPr/>
            <p:nvPr/>
          </p:nvSpPr>
          <p:spPr>
            <a:xfrm rot="9591660">
              <a:off x="923708" y="-6980"/>
              <a:ext cx="1108463" cy="1097695"/>
            </a:xfrm>
            <a:prstGeom prst="teardrop">
              <a:avLst>
                <a:gd name="adj" fmla="val 149328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A7A6A2-199C-4C58-B5DF-FEC623F3E087}"/>
              </a:ext>
            </a:extLst>
          </p:cNvPr>
          <p:cNvGrpSpPr/>
          <p:nvPr/>
        </p:nvGrpSpPr>
        <p:grpSpPr>
          <a:xfrm rot="10496552">
            <a:off x="1774973" y="910929"/>
            <a:ext cx="2116541" cy="1477177"/>
            <a:chOff x="-84370" y="-6980"/>
            <a:chExt cx="2116541" cy="1477177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9D6C651E-F6FA-475A-8255-2D4361F0E629}"/>
                </a:ext>
              </a:extLst>
            </p:cNvPr>
            <p:cNvSpPr/>
            <p:nvPr/>
          </p:nvSpPr>
          <p:spPr>
            <a:xfrm rot="3638112">
              <a:off x="31988" y="358154"/>
              <a:ext cx="995685" cy="1228402"/>
            </a:xfrm>
            <a:prstGeom prst="teardrop">
              <a:avLst>
                <a:gd name="adj" fmla="val 16381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6EFA30D5-C6E4-4E5C-BF8F-F9E458991A77}"/>
                </a:ext>
              </a:extLst>
            </p:cNvPr>
            <p:cNvSpPr/>
            <p:nvPr/>
          </p:nvSpPr>
          <p:spPr>
            <a:xfrm rot="9591660">
              <a:off x="923708" y="-6980"/>
              <a:ext cx="1108463" cy="1097695"/>
            </a:xfrm>
            <a:prstGeom prst="teardrop">
              <a:avLst>
                <a:gd name="adj" fmla="val 149328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dirty="0"/>
            </a:p>
          </p:txBody>
        </p:sp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6729D33B-1B30-4D86-9E47-7220785DCE73}"/>
              </a:ext>
            </a:extLst>
          </p:cNvPr>
          <p:cNvSpPr/>
          <p:nvPr/>
        </p:nvSpPr>
        <p:spPr>
          <a:xfrm rot="19748396">
            <a:off x="1840740" y="218016"/>
            <a:ext cx="1498331" cy="1864721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BM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5228A-A780-42D7-81C0-FC833EFE8F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06" y="2337046"/>
            <a:ext cx="3997109" cy="4242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FA3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19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356F2E2-18E1-4E84-A51A-7059FB2705C9}"/>
              </a:ext>
            </a:extLst>
          </p:cNvPr>
          <p:cNvSpPr txBox="1"/>
          <p:nvPr/>
        </p:nvSpPr>
        <p:spPr>
          <a:xfrm>
            <a:off x="715616" y="1642462"/>
            <a:ext cx="103897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400" b="1" dirty="0">
              <a:ln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E6CFD-4269-4B38-A707-C76414B8992E}"/>
              </a:ext>
            </a:extLst>
          </p:cNvPr>
          <p:cNvSpPr txBox="1"/>
          <p:nvPr/>
        </p:nvSpPr>
        <p:spPr>
          <a:xfrm>
            <a:off x="3175682" y="550912"/>
            <a:ext cx="5840635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BM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592E2-25BC-484E-8113-F5074E7C7627}"/>
              </a:ext>
            </a:extLst>
          </p:cNvPr>
          <p:cNvSpPr txBox="1"/>
          <p:nvPr/>
        </p:nvSpPr>
        <p:spPr>
          <a:xfrm>
            <a:off x="2463033" y="4069888"/>
            <a:ext cx="6271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400" b="1" dirty="0">
              <a:ln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7EB9C-EDF6-44B6-A1B7-DDF3B21D3ABF}"/>
              </a:ext>
            </a:extLst>
          </p:cNvPr>
          <p:cNvSpPr txBox="1"/>
          <p:nvPr/>
        </p:nvSpPr>
        <p:spPr>
          <a:xfrm>
            <a:off x="3849755" y="4099027"/>
            <a:ext cx="4664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মেয়েটির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রুবি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400" b="1" dirty="0">
              <a:ln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5C625-B41B-426F-9EF1-B1B5BA2D6E74}"/>
              </a:ext>
            </a:extLst>
          </p:cNvPr>
          <p:cNvSpPr txBox="1"/>
          <p:nvPr/>
        </p:nvSpPr>
        <p:spPr>
          <a:xfrm>
            <a:off x="3677478" y="4072819"/>
            <a:ext cx="483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মেয়েটির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400" b="1" dirty="0">
              <a:ln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1508E-E6AB-4F4B-938D-B9302A95759B}"/>
              </a:ext>
            </a:extLst>
          </p:cNvPr>
          <p:cNvSpPr txBox="1"/>
          <p:nvPr/>
        </p:nvSpPr>
        <p:spPr>
          <a:xfrm>
            <a:off x="2111297" y="4096190"/>
            <a:ext cx="759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ঢোল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endParaRPr lang="en-BM" sz="4400" b="1" dirty="0">
              <a:ln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AD82C-8617-4134-8018-B52CD51D1B8B}"/>
              </a:ext>
            </a:extLst>
          </p:cNvPr>
          <p:cNvSpPr txBox="1"/>
          <p:nvPr/>
        </p:nvSpPr>
        <p:spPr>
          <a:xfrm>
            <a:off x="1638511" y="4037818"/>
            <a:ext cx="8090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ফুলগুলোর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400" b="1" dirty="0">
              <a:ln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035989-C31E-4296-A2C5-E90CEAED318A}"/>
              </a:ext>
            </a:extLst>
          </p:cNvPr>
          <p:cNvSpPr txBox="1"/>
          <p:nvPr/>
        </p:nvSpPr>
        <p:spPr>
          <a:xfrm>
            <a:off x="3579775" y="3979446"/>
            <a:ext cx="5665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400" b="1" dirty="0">
              <a:ln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A1B1D6-1721-482D-8A02-D9CA1B9EDB5B}"/>
              </a:ext>
            </a:extLst>
          </p:cNvPr>
          <p:cNvSpPr txBox="1"/>
          <p:nvPr/>
        </p:nvSpPr>
        <p:spPr>
          <a:xfrm>
            <a:off x="1085797" y="4037818"/>
            <a:ext cx="10192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জানলাম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400" b="1" dirty="0">
              <a:ln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3CE6CFD-4269-4B38-A707-C76414B8992E}"/>
              </a:ext>
            </a:extLst>
          </p:cNvPr>
          <p:cNvSpPr txBox="1"/>
          <p:nvPr/>
        </p:nvSpPr>
        <p:spPr>
          <a:xfrm>
            <a:off x="5000631" y="206138"/>
            <a:ext cx="2715452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BM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6D2F08-4BD1-427B-AF0E-7F74759D4937}"/>
              </a:ext>
            </a:extLst>
          </p:cNvPr>
          <p:cNvSpPr txBox="1"/>
          <p:nvPr/>
        </p:nvSpPr>
        <p:spPr>
          <a:xfrm>
            <a:off x="3081890" y="1403029"/>
            <a:ext cx="6256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5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BM" sz="5400" b="1" dirty="0">
              <a:ln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C33A17-7ED7-4771-BAEC-EB1D0AF41A2E}"/>
              </a:ext>
            </a:extLst>
          </p:cNvPr>
          <p:cNvSpPr txBox="1"/>
          <p:nvPr/>
        </p:nvSpPr>
        <p:spPr>
          <a:xfrm>
            <a:off x="1009396" y="2950228"/>
            <a:ext cx="10697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িয়ে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400" b="1" dirty="0">
              <a:ln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E21CA8-FC2D-42B3-B04D-F8C6BDA61DEC}"/>
              </a:ext>
            </a:extLst>
          </p:cNvPr>
          <p:cNvSpPr txBox="1"/>
          <p:nvPr/>
        </p:nvSpPr>
        <p:spPr>
          <a:xfrm>
            <a:off x="1129319" y="3827590"/>
            <a:ext cx="6260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BM" sz="4400" b="1" dirty="0">
              <a:ln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A9BCA-3792-45B0-BC34-46A5BF32910D}"/>
              </a:ext>
            </a:extLst>
          </p:cNvPr>
          <p:cNvSpPr txBox="1"/>
          <p:nvPr/>
        </p:nvSpPr>
        <p:spPr>
          <a:xfrm>
            <a:off x="3596675" y="1442122"/>
            <a:ext cx="4998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sz="48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8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800" b="1" dirty="0">
              <a:ln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84A79-38BF-41CD-9C3A-1A33EEC512D6}"/>
              </a:ext>
            </a:extLst>
          </p:cNvPr>
          <p:cNvSpPr txBox="1"/>
          <p:nvPr/>
        </p:nvSpPr>
        <p:spPr>
          <a:xfrm>
            <a:off x="487900" y="2994453"/>
            <a:ext cx="11444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ঢোলকলমি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400" b="1" dirty="0">
              <a:ln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7C3F47-356C-401B-AFB9-58F9F56770C6}"/>
              </a:ext>
            </a:extLst>
          </p:cNvPr>
          <p:cNvSpPr txBox="1"/>
          <p:nvPr/>
        </p:nvSpPr>
        <p:spPr>
          <a:xfrm>
            <a:off x="364819" y="3788463"/>
            <a:ext cx="754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400" b="1" dirty="0">
              <a:ln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1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EE4586-5893-4D30-BC4B-1CE08FA6B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7C9B1-1323-483D-9DD6-5A41CC496D13}"/>
              </a:ext>
            </a:extLst>
          </p:cNvPr>
          <p:cNvSpPr txBox="1"/>
          <p:nvPr/>
        </p:nvSpPr>
        <p:spPr>
          <a:xfrm>
            <a:off x="842464" y="1457927"/>
            <a:ext cx="10507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72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72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>
                  <a:solidFill>
                    <a:srgbClr val="00206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7200" b="1" dirty="0">
              <a:ln>
                <a:solidFill>
                  <a:srgbClr val="002060"/>
                </a:solidFill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5ED9AD-F94E-4AB1-96F3-11D474FA6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/>
        </p:blipFill>
        <p:spPr>
          <a:xfrm>
            <a:off x="0" y="0"/>
            <a:ext cx="12192000" cy="6758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F5AFAC-95DC-4681-9A85-F62D38377BBD}"/>
              </a:ext>
            </a:extLst>
          </p:cNvPr>
          <p:cNvSpPr txBox="1"/>
          <p:nvPr/>
        </p:nvSpPr>
        <p:spPr>
          <a:xfrm>
            <a:off x="3094382" y="5479775"/>
            <a:ext cx="6003235" cy="299499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220223"/>
              </a:avLst>
            </a:prstTxWarp>
            <a:spAutoFit/>
          </a:bodyPr>
          <a:lstStyle/>
          <a:p>
            <a:pPr algn="ctr"/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: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৪৬</a:t>
            </a:r>
          </a:p>
          <a:p>
            <a:pPr algn="ctr"/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৪০ </a:t>
            </a:r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০২/০৫/২০২০ </a:t>
            </a:r>
          </a:p>
          <a:p>
            <a:pPr algn="ctr"/>
            <a:endParaRPr lang="en-BM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806621-FB54-4407-8F6F-73A2FC754AE0}"/>
              </a:ext>
            </a:extLst>
          </p:cNvPr>
          <p:cNvSpPr txBox="1"/>
          <p:nvPr/>
        </p:nvSpPr>
        <p:spPr>
          <a:xfrm>
            <a:off x="2703446" y="1658227"/>
            <a:ext cx="7023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২.৬.১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২.৬.৩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২.৫.২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.৩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23E35-B3DD-450A-9A50-57871559BDC0}"/>
              </a:ext>
            </a:extLst>
          </p:cNvPr>
          <p:cNvSpPr txBox="1"/>
          <p:nvPr/>
        </p:nvSpPr>
        <p:spPr>
          <a:xfrm>
            <a:off x="1557131" y="1123484"/>
            <a:ext cx="702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endParaRPr lang="en-BM" sz="36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BC801-FBD8-435F-B73A-4794A1F1778B}"/>
              </a:ext>
            </a:extLst>
          </p:cNvPr>
          <p:cNvSpPr txBox="1"/>
          <p:nvPr/>
        </p:nvSpPr>
        <p:spPr>
          <a:xfrm>
            <a:off x="4055166" y="74886"/>
            <a:ext cx="4081669" cy="704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GB" sz="5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BM" sz="5400" b="1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24000">
                    <a:srgbClr val="C00000"/>
                  </a:gs>
                  <a:gs pos="34000">
                    <a:srgbClr val="002060"/>
                  </a:gs>
                  <a:gs pos="91000">
                    <a:srgbClr val="002060"/>
                  </a:gs>
                  <a:gs pos="49000">
                    <a:srgbClr val="92D050"/>
                  </a:gs>
                  <a:gs pos="66000">
                    <a:srgbClr val="C0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7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C5F6AC-8CE0-43D3-A0EF-5AB6EC55B2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 b="9178"/>
          <a:stretch/>
        </p:blipFill>
        <p:spPr>
          <a:xfrm>
            <a:off x="3278190" y="900363"/>
            <a:ext cx="5951487" cy="4819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51DD0D-B3F9-47A2-A88F-81DEBA4C69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35" y="823478"/>
            <a:ext cx="7376392" cy="51911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001705-3C73-4A76-AA55-1EA1D3D19616}"/>
              </a:ext>
            </a:extLst>
          </p:cNvPr>
          <p:cNvSpPr txBox="1"/>
          <p:nvPr/>
        </p:nvSpPr>
        <p:spPr>
          <a:xfrm>
            <a:off x="3514628" y="6041172"/>
            <a:ext cx="5715048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400" b="1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24000">
                    <a:srgbClr val="C00000"/>
                  </a:gs>
                  <a:gs pos="34000">
                    <a:srgbClr val="002060"/>
                  </a:gs>
                  <a:gs pos="91000">
                    <a:srgbClr val="002060"/>
                  </a:gs>
                  <a:gs pos="49000">
                    <a:srgbClr val="92D050"/>
                  </a:gs>
                  <a:gs pos="66000">
                    <a:srgbClr val="C0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BCC86-B019-47B4-B462-4E4300E682FB}"/>
              </a:ext>
            </a:extLst>
          </p:cNvPr>
          <p:cNvSpPr txBox="1"/>
          <p:nvPr/>
        </p:nvSpPr>
        <p:spPr>
          <a:xfrm>
            <a:off x="4125949" y="6061039"/>
            <a:ext cx="4255966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400" b="1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24000">
                    <a:srgbClr val="C00000"/>
                  </a:gs>
                  <a:gs pos="34000">
                    <a:srgbClr val="002060"/>
                  </a:gs>
                  <a:gs pos="91000">
                    <a:srgbClr val="002060"/>
                  </a:gs>
                  <a:gs pos="49000">
                    <a:srgbClr val="92D050"/>
                  </a:gs>
                  <a:gs pos="66000">
                    <a:srgbClr val="C0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F82C2-502D-40BD-A938-0D0656293611}"/>
              </a:ext>
            </a:extLst>
          </p:cNvPr>
          <p:cNvSpPr txBox="1"/>
          <p:nvPr/>
        </p:nvSpPr>
        <p:spPr>
          <a:xfrm>
            <a:off x="4769546" y="47802"/>
            <a:ext cx="2652908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ছবিট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24000">
                    <a:srgbClr val="C00000"/>
                  </a:gs>
                  <a:gs pos="34000">
                    <a:srgbClr val="002060"/>
                  </a:gs>
                  <a:gs pos="91000">
                    <a:srgbClr val="002060"/>
                  </a:gs>
                  <a:gs pos="49000">
                    <a:srgbClr val="92D050"/>
                  </a:gs>
                  <a:gs pos="66000">
                    <a:srgbClr val="C0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BC801-FBD8-435F-B73A-4794A1F1778B}"/>
              </a:ext>
            </a:extLst>
          </p:cNvPr>
          <p:cNvSpPr txBox="1"/>
          <p:nvPr/>
        </p:nvSpPr>
        <p:spPr>
          <a:xfrm>
            <a:off x="3218396" y="6057341"/>
            <a:ext cx="607107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400" b="1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24000">
                    <a:srgbClr val="C00000"/>
                  </a:gs>
                  <a:gs pos="34000">
                    <a:srgbClr val="002060"/>
                  </a:gs>
                  <a:gs pos="91000">
                    <a:srgbClr val="002060"/>
                  </a:gs>
                  <a:gs pos="49000">
                    <a:srgbClr val="92D050"/>
                  </a:gs>
                  <a:gs pos="66000">
                    <a:srgbClr val="C0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798AE-E209-4809-A5F4-070925A804E1}"/>
              </a:ext>
            </a:extLst>
          </p:cNvPr>
          <p:cNvSpPr txBox="1"/>
          <p:nvPr/>
        </p:nvSpPr>
        <p:spPr>
          <a:xfrm>
            <a:off x="3764640" y="6057341"/>
            <a:ext cx="5153202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গোলাপী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20D1C-1612-4464-ACCC-ACFC4FFA64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580011" y="4277597"/>
            <a:ext cx="1854674" cy="17370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81A5AE-1083-433A-96A0-1BE9CB647D14}"/>
              </a:ext>
            </a:extLst>
          </p:cNvPr>
          <p:cNvSpPr txBox="1"/>
          <p:nvPr/>
        </p:nvSpPr>
        <p:spPr>
          <a:xfrm>
            <a:off x="4855549" y="6051106"/>
            <a:ext cx="2971387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1C9B4-7AB3-437D-AE91-A6188C89434F}"/>
              </a:ext>
            </a:extLst>
          </p:cNvPr>
          <p:cNvSpPr txBox="1"/>
          <p:nvPr/>
        </p:nvSpPr>
        <p:spPr>
          <a:xfrm>
            <a:off x="5279837" y="6051106"/>
            <a:ext cx="2407999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400" b="1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24000">
                    <a:srgbClr val="C00000"/>
                  </a:gs>
                  <a:gs pos="34000">
                    <a:srgbClr val="002060"/>
                  </a:gs>
                  <a:gs pos="91000">
                    <a:srgbClr val="002060"/>
                  </a:gs>
                  <a:gs pos="49000">
                    <a:srgbClr val="92D050"/>
                  </a:gs>
                  <a:gs pos="66000">
                    <a:srgbClr val="C0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3ECAA-E9D0-4F57-96E4-2A0DCB8403BB}"/>
              </a:ext>
            </a:extLst>
          </p:cNvPr>
          <p:cNvSpPr txBox="1"/>
          <p:nvPr/>
        </p:nvSpPr>
        <p:spPr>
          <a:xfrm>
            <a:off x="4012740" y="6044871"/>
            <a:ext cx="448238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6AE6F-8C92-4C94-BED8-D490EAC89215}"/>
              </a:ext>
            </a:extLst>
          </p:cNvPr>
          <p:cNvSpPr txBox="1"/>
          <p:nvPr/>
        </p:nvSpPr>
        <p:spPr>
          <a:xfrm>
            <a:off x="4449724" y="6041173"/>
            <a:ext cx="3783034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ফুলগুলো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24000">
                      <a:srgbClr val="C00000"/>
                    </a:gs>
                    <a:gs pos="34000">
                      <a:srgbClr val="002060"/>
                    </a:gs>
                    <a:gs pos="91000">
                      <a:srgbClr val="002060"/>
                    </a:gs>
                    <a:gs pos="49000">
                      <a:srgbClr val="92D050"/>
                    </a:gs>
                    <a:gs pos="66000">
                      <a:srgbClr val="C0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4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0" grpId="0" animBg="1"/>
      <p:bldP spid="10" grpId="1" animBg="1"/>
      <p:bldP spid="17" grpId="0" animBg="1"/>
      <p:bldP spid="16" grpId="0" animBg="1"/>
      <p:bldP spid="16" grpId="1" animBg="1"/>
      <p:bldP spid="7" grpId="0" animBg="1"/>
      <p:bldP spid="7" grpId="1" animBg="1"/>
      <p:bldP spid="15" grpId="0" animBg="1"/>
      <p:bldP spid="15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36239A-4B41-40A9-8563-803D1C7FF773}"/>
              </a:ext>
            </a:extLst>
          </p:cNvPr>
          <p:cNvSpPr txBox="1"/>
          <p:nvPr/>
        </p:nvSpPr>
        <p:spPr>
          <a:xfrm>
            <a:off x="2144342" y="5108640"/>
            <a:ext cx="6245088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49FC7-BE44-422B-9304-779812DAB872}"/>
              </a:ext>
            </a:extLst>
          </p:cNvPr>
          <p:cNvSpPr txBox="1"/>
          <p:nvPr/>
        </p:nvSpPr>
        <p:spPr>
          <a:xfrm>
            <a:off x="3752280" y="5108640"/>
            <a:ext cx="3331268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9AF41-52C4-407F-88A0-D7E343EE3870}"/>
              </a:ext>
            </a:extLst>
          </p:cNvPr>
          <p:cNvSpPr txBox="1"/>
          <p:nvPr/>
        </p:nvSpPr>
        <p:spPr>
          <a:xfrm>
            <a:off x="1728840" y="4880852"/>
            <a:ext cx="7669697" cy="156966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নামট</a:t>
            </a:r>
            <a:r>
              <a:rPr lang="as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7B08E8C1-FB9A-4002-B4C1-3E3F1E292BA3}"/>
              </a:ext>
            </a:extLst>
          </p:cNvPr>
          <p:cNvSpPr/>
          <p:nvPr/>
        </p:nvSpPr>
        <p:spPr>
          <a:xfrm>
            <a:off x="8752350" y="1977148"/>
            <a:ext cx="1351128" cy="459041"/>
          </a:xfrm>
          <a:prstGeom prst="leftArrow">
            <a:avLst>
              <a:gd name="adj1" fmla="val 50000"/>
              <a:gd name="adj2" fmla="val 13027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C7AB6-BF7A-4EAA-BDA8-8862CD0448DD}"/>
              </a:ext>
            </a:extLst>
          </p:cNvPr>
          <p:cNvSpPr txBox="1"/>
          <p:nvPr/>
        </p:nvSpPr>
        <p:spPr>
          <a:xfrm>
            <a:off x="10103478" y="1852725"/>
            <a:ext cx="2197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BM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62BC3A-826F-4A95-B8FC-8ABF2400C9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55" y="333666"/>
            <a:ext cx="5722295" cy="4291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7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6" grpId="0" animBg="1"/>
      <p:bldP spid="2" grpId="0" animBg="1"/>
      <p:bldP spid="2" grpId="1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FD6EAA7-614E-43C2-9F23-62A6C72013FC}"/>
              </a:ext>
            </a:extLst>
          </p:cNvPr>
          <p:cNvSpPr/>
          <p:nvPr/>
        </p:nvSpPr>
        <p:spPr>
          <a:xfrm rot="20125703">
            <a:off x="6867941" y="229425"/>
            <a:ext cx="1179442" cy="3489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DDFEDB-CB50-4B5F-9F94-E200BB736074}"/>
              </a:ext>
            </a:extLst>
          </p:cNvPr>
          <p:cNvGrpSpPr/>
          <p:nvPr/>
        </p:nvGrpSpPr>
        <p:grpSpPr>
          <a:xfrm>
            <a:off x="1166191" y="68902"/>
            <a:ext cx="9621079" cy="6789099"/>
            <a:chOff x="0" y="68901"/>
            <a:chExt cx="8998226" cy="67890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8591A6-DCBA-43B7-811D-3D2132D41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901"/>
              <a:ext cx="8825947" cy="6789099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98FDBB4-DDE5-4EE2-BBA5-9935000384E3}"/>
                </a:ext>
              </a:extLst>
            </p:cNvPr>
            <p:cNvSpPr/>
            <p:nvPr/>
          </p:nvSpPr>
          <p:spPr>
            <a:xfrm>
              <a:off x="7818783" y="68901"/>
              <a:ext cx="1179443" cy="1126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864B26-3AEE-4580-AECD-69CFDFADA548}"/>
                </a:ext>
              </a:extLst>
            </p:cNvPr>
            <p:cNvSpPr/>
            <p:nvPr/>
          </p:nvSpPr>
          <p:spPr>
            <a:xfrm>
              <a:off x="2869098" y="68901"/>
              <a:ext cx="1179442" cy="812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7B931D-EF99-4867-BB25-17E0264C7128}"/>
                </a:ext>
              </a:extLst>
            </p:cNvPr>
            <p:cNvSpPr/>
            <p:nvPr/>
          </p:nvSpPr>
          <p:spPr>
            <a:xfrm rot="18984108">
              <a:off x="51397" y="449891"/>
              <a:ext cx="1228943" cy="4800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4DC01E6-6D96-471D-BED2-6BE0962B2CCD}"/>
              </a:ext>
            </a:extLst>
          </p:cNvPr>
          <p:cNvSpPr txBox="1"/>
          <p:nvPr/>
        </p:nvSpPr>
        <p:spPr>
          <a:xfrm>
            <a:off x="3710608" y="2597426"/>
            <a:ext cx="4843669" cy="3472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404B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404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404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404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404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404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404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404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404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404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404B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404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404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404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404B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404B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1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5">
                <a:lumMod val="40000"/>
                <a:lumOff val="60000"/>
              </a:schemeClr>
            </a:gs>
            <a:gs pos="40000">
              <a:schemeClr val="bg2"/>
            </a:gs>
            <a:gs pos="59000">
              <a:schemeClr val="accent6">
                <a:lumMod val="60000"/>
                <a:lumOff val="40000"/>
              </a:schemeClr>
            </a:gs>
            <a:gs pos="8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30D227-60C5-4FD0-9D3D-1FF4D737B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8" y="966837"/>
            <a:ext cx="7116417" cy="421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D92109-20F5-4AD7-A619-7043CEC33A95}"/>
              </a:ext>
            </a:extLst>
          </p:cNvPr>
          <p:cNvGrpSpPr/>
          <p:nvPr/>
        </p:nvGrpSpPr>
        <p:grpSpPr>
          <a:xfrm rot="19309437">
            <a:off x="8570798" y="377876"/>
            <a:ext cx="2047553" cy="1177920"/>
            <a:chOff x="6579782" y="1656521"/>
            <a:chExt cx="2564218" cy="1351723"/>
          </a:xfrm>
        </p:grpSpPr>
        <p:sp>
          <p:nvSpPr>
            <p:cNvPr id="3" name="Arrow: Left 2">
              <a:extLst>
                <a:ext uri="{FF2B5EF4-FFF2-40B4-BE49-F238E27FC236}">
                  <a16:creationId xmlns:a16="http://schemas.microsoft.com/office/drawing/2014/main" id="{CF3D6D7D-561C-46B1-9AB1-71D38C59BAB2}"/>
                </a:ext>
              </a:extLst>
            </p:cNvPr>
            <p:cNvSpPr/>
            <p:nvPr/>
          </p:nvSpPr>
          <p:spPr>
            <a:xfrm>
              <a:off x="6579782" y="1656521"/>
              <a:ext cx="2564218" cy="1351723"/>
            </a:xfrm>
            <a:prstGeom prst="leftArrow">
              <a:avLst>
                <a:gd name="adj1" fmla="val 50000"/>
                <a:gd name="adj2" fmla="val 124322"/>
              </a:avLst>
            </a:prstGeom>
            <a:solidFill>
              <a:schemeClr val="accent2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140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87657A3-5836-4648-A505-A81D4FCBE625}"/>
                </a:ext>
              </a:extLst>
            </p:cNvPr>
            <p:cNvSpPr txBox="1"/>
            <p:nvPr/>
          </p:nvSpPr>
          <p:spPr>
            <a:xfrm>
              <a:off x="7010400" y="1988957"/>
              <a:ext cx="2133600" cy="68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ছবিটি</a:t>
              </a:r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দেখো</a:t>
              </a:r>
              <a:endParaRPr lang="en-BM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6B93899-D1A8-4EB8-BD0D-B67785D8A992}"/>
              </a:ext>
            </a:extLst>
          </p:cNvPr>
          <p:cNvSpPr/>
          <p:nvPr/>
        </p:nvSpPr>
        <p:spPr>
          <a:xfrm>
            <a:off x="1679908" y="5537220"/>
            <a:ext cx="41168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রুবির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FD42AC-214B-41F8-A1BB-A127621A6ED4}"/>
              </a:ext>
            </a:extLst>
          </p:cNvPr>
          <p:cNvSpPr/>
          <p:nvPr/>
        </p:nvSpPr>
        <p:spPr>
          <a:xfrm>
            <a:off x="5679660" y="5537220"/>
            <a:ext cx="50000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5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D0E2F3"/>
            </a:gs>
            <a:gs pos="1500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86000">
              <a:schemeClr val="bg1"/>
            </a:gs>
            <a:gs pos="96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C930E-93D9-4EC5-9222-36F25CB25C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03514" y="1693678"/>
            <a:ext cx="4288847" cy="2859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8F0390-88A0-4137-BB64-3274D68621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99642" y="1693678"/>
            <a:ext cx="4288847" cy="2859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EE03782-DE86-4374-8424-2868631F2748}"/>
              </a:ext>
            </a:extLst>
          </p:cNvPr>
          <p:cNvGrpSpPr/>
          <p:nvPr/>
        </p:nvGrpSpPr>
        <p:grpSpPr>
          <a:xfrm>
            <a:off x="4684644" y="403635"/>
            <a:ext cx="2822713" cy="1329798"/>
            <a:chOff x="3160643" y="403635"/>
            <a:chExt cx="2822713" cy="1329798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779F3A4B-777A-45AC-A6C8-3B60201AD0B2}"/>
                </a:ext>
              </a:extLst>
            </p:cNvPr>
            <p:cNvSpPr/>
            <p:nvPr/>
          </p:nvSpPr>
          <p:spPr>
            <a:xfrm>
              <a:off x="4229874" y="975457"/>
              <a:ext cx="684254" cy="757976"/>
            </a:xfrm>
            <a:prstGeom prst="downArrow">
              <a:avLst>
                <a:gd name="adj1" fmla="val 17703"/>
                <a:gd name="adj2" fmla="val 59734"/>
              </a:avLst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F47B6D-A9CE-4E9D-B421-B987FA2523C0}"/>
                </a:ext>
              </a:extLst>
            </p:cNvPr>
            <p:cNvSpPr txBox="1"/>
            <p:nvPr/>
          </p:nvSpPr>
          <p:spPr>
            <a:xfrm>
              <a:off x="3160643" y="403635"/>
              <a:ext cx="2822713" cy="70788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as-IN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GB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GB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দেখো</a:t>
              </a:r>
              <a:endParaRPr lang="en-BM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A2AEE-D40B-46E3-9BC4-BD0318894BC2}"/>
              </a:ext>
            </a:extLst>
          </p:cNvPr>
          <p:cNvSpPr/>
          <p:nvPr/>
        </p:nvSpPr>
        <p:spPr>
          <a:xfrm>
            <a:off x="1681883" y="5013437"/>
            <a:ext cx="89066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1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1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9|0.3|0.8|0.1|2.2|3.9|0.4|0.1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1|0.3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</TotalTime>
  <Words>919</Words>
  <Application>Microsoft Office PowerPoint</Application>
  <PresentationFormat>Widescreen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129</cp:revision>
  <dcterms:created xsi:type="dcterms:W3CDTF">2020-04-11T17:55:21Z</dcterms:created>
  <dcterms:modified xsi:type="dcterms:W3CDTF">2020-05-02T17:39:03Z</dcterms:modified>
</cp:coreProperties>
</file>