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1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84" d="100"/>
          <a:sy n="84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A50C4-B321-422C-98B6-FC00C3CA130E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53666-8470-49DE-99CE-611A2F3A8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3666-8470-49DE-99CE-611A2F3A895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8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381000"/>
            <a:ext cx="7086600" cy="5867400"/>
            <a:chOff x="685800" y="685800"/>
            <a:chExt cx="7086600" cy="5867400"/>
          </a:xfrm>
        </p:grpSpPr>
        <p:sp>
          <p:nvSpPr>
            <p:cNvPr id="4" name="TextBox 3"/>
            <p:cNvSpPr txBox="1"/>
            <p:nvPr/>
          </p:nvSpPr>
          <p:spPr>
            <a:xfrm>
              <a:off x="2590800" y="685800"/>
              <a:ext cx="3581400" cy="7694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bn-BD" sz="4400" dirty="0" smtClean="0"/>
                <a:t>স্বাগতম</a:t>
              </a:r>
              <a:endParaRPr lang="en-US" sz="4400" dirty="0"/>
            </a:p>
          </p:txBody>
        </p:sp>
        <p:pic>
          <p:nvPicPr>
            <p:cNvPr id="5" name="Picture 4" descr="flower-gif-png-7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1638300"/>
              <a:ext cx="7086600" cy="49149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04800"/>
            <a:ext cx="8763000" cy="5257800"/>
            <a:chOff x="228600" y="304800"/>
            <a:chExt cx="8763000" cy="5257800"/>
          </a:xfrm>
        </p:grpSpPr>
        <p:pic>
          <p:nvPicPr>
            <p:cNvPr id="3" name="Picture 2" descr="t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04800"/>
              <a:ext cx="4191000" cy="5257800"/>
            </a:xfrm>
            <a:prstGeom prst="rect">
              <a:avLst/>
            </a:prstGeom>
          </p:spPr>
        </p:pic>
        <p:pic>
          <p:nvPicPr>
            <p:cNvPr id="4" name="Picture 3" descr="HG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304800"/>
              <a:ext cx="4419600" cy="52578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143000" y="5867400"/>
            <a:ext cx="2133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শিমুল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5867400"/>
            <a:ext cx="2057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কৃষ্ণচূড়া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0" y="152400"/>
            <a:ext cx="7543800" cy="6248400"/>
            <a:chOff x="762000" y="152400"/>
            <a:chExt cx="7543800" cy="6248400"/>
          </a:xfrm>
        </p:grpSpPr>
        <p:grpSp>
          <p:nvGrpSpPr>
            <p:cNvPr id="4" name="Group 3"/>
            <p:cNvGrpSpPr/>
            <p:nvPr/>
          </p:nvGrpSpPr>
          <p:grpSpPr>
            <a:xfrm>
              <a:off x="2362200" y="152400"/>
              <a:ext cx="4419600" cy="1295400"/>
              <a:chOff x="1905000" y="152400"/>
              <a:chExt cx="4419600" cy="12954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" name="Down Arrow Callout 1"/>
              <p:cNvSpPr/>
              <p:nvPr/>
            </p:nvSpPr>
            <p:spPr>
              <a:xfrm>
                <a:off x="1905000" y="152400"/>
                <a:ext cx="4419600" cy="1295400"/>
              </a:xfrm>
              <a:prstGeom prst="downArrowCallout">
                <a:avLst/>
              </a:prstGeom>
              <a:grp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133600" y="152400"/>
                <a:ext cx="4114800" cy="646331"/>
              </a:xfrm>
              <a:prstGeom prst="rect">
                <a:avLst/>
              </a:prstGeom>
              <a:grp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শিক্ষার্থীর পাঠ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6" name="Picture 5" descr="images(9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662112"/>
              <a:ext cx="7543800" cy="47386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152400"/>
            <a:ext cx="8763000" cy="4800600"/>
            <a:chOff x="152400" y="457200"/>
            <a:chExt cx="8763000" cy="4495800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457200"/>
              <a:ext cx="8001000" cy="66294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n>
                    <a:solidFill>
                      <a:srgbClr val="7030A0"/>
                    </a:solidFill>
                  </a:ln>
                  <a:latin typeface="NikoshBAN" pitchFamily="2" charset="0"/>
                  <a:cs typeface="NikoshBAN" pitchFamily="2" charset="0"/>
                </a:rPr>
                <a:t>লাল রং নিয়ে ফোটে কৃষ্ণচূড়া,শিমুল ওপলাশ । </a:t>
              </a:r>
              <a:endParaRPr lang="en-US" sz="4000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52400" y="1371600"/>
              <a:ext cx="8763000" cy="3581400"/>
              <a:chOff x="152400" y="1371600"/>
              <a:chExt cx="8763000" cy="3581400"/>
            </a:xfrm>
          </p:grpSpPr>
          <p:pic>
            <p:nvPicPr>
              <p:cNvPr id="3" name="Picture 2" descr="tr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2400" y="1371600"/>
                <a:ext cx="2971800" cy="35814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4" name="Picture 3" descr="BN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6601" y="1447801"/>
                <a:ext cx="2819399" cy="350519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5" name="Picture 4" descr="HG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2200" y="1447800"/>
                <a:ext cx="2743200" cy="35052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</p:grpSp>
      </p:grpSp>
      <p:sp>
        <p:nvSpPr>
          <p:cNvPr id="6" name="TextBox 5"/>
          <p:cNvSpPr txBox="1"/>
          <p:nvPr/>
        </p:nvSpPr>
        <p:spPr>
          <a:xfrm>
            <a:off x="990600" y="5486400"/>
            <a:ext cx="78486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এগুলোতে সুবাস নেই 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6477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সুগন্ধ আছে যে ফুল গুলোতে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143000"/>
            <a:ext cx="8915400" cy="2133600"/>
            <a:chOff x="0" y="1143000"/>
            <a:chExt cx="8915400" cy="2133600"/>
          </a:xfrm>
        </p:grpSpPr>
        <p:pic>
          <p:nvPicPr>
            <p:cNvPr id="3" name="Picture 2" descr="b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43000"/>
              <a:ext cx="3048000" cy="2133600"/>
            </a:xfrm>
            <a:prstGeom prst="rect">
              <a:avLst/>
            </a:prstGeom>
          </p:spPr>
        </p:pic>
        <p:pic>
          <p:nvPicPr>
            <p:cNvPr id="4" name="Picture 3" descr="v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1143000"/>
              <a:ext cx="2667000" cy="2133600"/>
            </a:xfrm>
            <a:prstGeom prst="rect">
              <a:avLst/>
            </a:prstGeom>
          </p:spPr>
        </p:pic>
        <p:pic>
          <p:nvPicPr>
            <p:cNvPr id="5" name="Picture 4" descr="bhsd_4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600" y="1143000"/>
              <a:ext cx="2971800" cy="21336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0" y="4114800"/>
            <a:ext cx="8839200" cy="2133600"/>
            <a:chOff x="0" y="4114800"/>
            <a:chExt cx="8839200" cy="2133600"/>
          </a:xfrm>
        </p:grpSpPr>
        <p:pic>
          <p:nvPicPr>
            <p:cNvPr id="6" name="Picture 5" descr="চাষ-করুন-বেলি-ফুল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114800"/>
              <a:ext cx="4114800" cy="2133600"/>
            </a:xfrm>
            <a:prstGeom prst="rect">
              <a:avLst/>
            </a:prstGeom>
          </p:spPr>
        </p:pic>
        <p:pic>
          <p:nvPicPr>
            <p:cNvPr id="7" name="Picture 6" descr="B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7200" y="4114800"/>
              <a:ext cx="4572000" cy="21336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09600" y="3428999"/>
            <a:ext cx="7848600" cy="584776"/>
            <a:chOff x="609600" y="3428999"/>
            <a:chExt cx="7848600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609600" y="3429000"/>
              <a:ext cx="20574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গোলাপ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2800" y="3428999"/>
              <a:ext cx="2057400" cy="58477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শিউলি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24600" y="3429000"/>
              <a:ext cx="2133600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রজনীগন্ধা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0" y="6400800"/>
            <a:ext cx="6705600" cy="584775"/>
            <a:chOff x="762000" y="6400800"/>
            <a:chExt cx="6705600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762000" y="6400800"/>
              <a:ext cx="236220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বেলি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0" y="6400800"/>
              <a:ext cx="2133600" cy="58477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হাসনাহেনা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95400" y="304800"/>
            <a:ext cx="5715000" cy="4953000"/>
            <a:chOff x="1295400" y="304800"/>
            <a:chExt cx="5715000" cy="4953000"/>
          </a:xfrm>
        </p:grpSpPr>
        <p:sp>
          <p:nvSpPr>
            <p:cNvPr id="2" name="TextBox 1"/>
            <p:cNvSpPr txBox="1"/>
            <p:nvPr/>
          </p:nvSpPr>
          <p:spPr>
            <a:xfrm>
              <a:off x="2514600" y="304800"/>
              <a:ext cx="4114800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ln>
                    <a:solidFill>
                      <a:srgbClr val="FF0000"/>
                    </a:solidFill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যুক্তবর্ণ</a:t>
              </a:r>
              <a:endParaRPr lang="en-US" sz="48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5400" y="2210812"/>
              <a:ext cx="5715000" cy="304698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FF0000"/>
                </a:buClr>
              </a:pP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সু</a:t>
              </a:r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ন্দ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র- ন্দ = ন + দ</a:t>
              </a:r>
            </a:p>
            <a:p>
              <a:pPr marL="342900" indent="-342900">
                <a:buClr>
                  <a:srgbClr val="FF0000"/>
                </a:buClr>
              </a:pP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কৃ</a:t>
              </a:r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ষ্ণ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চূড়া- ষ্ণ= ষ+ণ</a:t>
              </a:r>
            </a:p>
            <a:p>
              <a:pPr marL="342900" indent="-342900">
                <a:buClr>
                  <a:srgbClr val="FF0000"/>
                </a:buClr>
              </a:pP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সুগ</a:t>
              </a:r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ন্ধ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- ন্ধ=ন+ধ</a:t>
              </a:r>
              <a:endPara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>
                <a:buClr>
                  <a:srgbClr val="FF0000"/>
                </a:buClr>
              </a:pPr>
              <a:endParaRPr lang="bn-BD" sz="4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381000"/>
            <a:ext cx="8534400" cy="5476458"/>
            <a:chOff x="228600" y="381000"/>
            <a:chExt cx="8534400" cy="5476458"/>
          </a:xfrm>
        </p:grpSpPr>
        <p:sp>
          <p:nvSpPr>
            <p:cNvPr id="2" name="TextBox 1"/>
            <p:cNvSpPr txBox="1"/>
            <p:nvPr/>
          </p:nvSpPr>
          <p:spPr>
            <a:xfrm>
              <a:off x="1905000" y="381000"/>
              <a:ext cx="4800600" cy="83099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600" y="2209800"/>
              <a:ext cx="84582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মৌখিক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: গন্ধ আছে এমন ৩ টি ফুলের নাম বল ।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" y="3733800"/>
              <a:ext cx="8458200" cy="212365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লিখিত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:  নিচের যুক্তবর্ণ গুলো ভেঙ্গে লিখ----</a:t>
              </a:r>
            </a:p>
            <a:p>
              <a:pPr>
                <a:buFont typeface="Wingdings" pitchFamily="2" charset="2"/>
                <a:buChar char="v"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সু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ন্দ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র</a:t>
              </a:r>
            </a:p>
            <a:p>
              <a:pPr>
                <a:buFont typeface="Wingdings" pitchFamily="2" charset="2"/>
                <a:buChar char="v"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কৃ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ষ্ণ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চূড়া</a:t>
              </a:r>
            </a:p>
            <a:p>
              <a:pPr>
                <a:buFont typeface="Wingdings" pitchFamily="2" charset="2"/>
                <a:buChar char="v"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সুগ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ন্ধ</a:t>
              </a:r>
              <a:endPara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457200"/>
            <a:ext cx="8001000" cy="2674441"/>
            <a:chOff x="304800" y="457200"/>
            <a:chExt cx="8001000" cy="2674441"/>
          </a:xfrm>
        </p:grpSpPr>
        <p:sp>
          <p:nvSpPr>
            <p:cNvPr id="2" name="TextBox 1"/>
            <p:cNvSpPr txBox="1"/>
            <p:nvPr/>
          </p:nvSpPr>
          <p:spPr>
            <a:xfrm>
              <a:off x="2286000" y="457200"/>
              <a:ext cx="4572000" cy="8309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2">
                <a:buFont typeface="Wingdings" pitchFamily="2" charset="2"/>
                <a:buChar char="q"/>
              </a:pPr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4800" y="2362200"/>
              <a:ext cx="8001000" cy="76944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লাল রংয়ের ৫টি ফুলের নাম লিখে আনবে ।</a:t>
              </a:r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203537"/>
            <a:ext cx="8839200" cy="6502063"/>
            <a:chOff x="152400" y="203537"/>
            <a:chExt cx="8839200" cy="6502063"/>
          </a:xfrm>
        </p:grpSpPr>
        <p:grpSp>
          <p:nvGrpSpPr>
            <p:cNvPr id="7" name="Group 6"/>
            <p:cNvGrpSpPr/>
            <p:nvPr/>
          </p:nvGrpSpPr>
          <p:grpSpPr>
            <a:xfrm>
              <a:off x="152400" y="1295400"/>
              <a:ext cx="8839200" cy="5410200"/>
              <a:chOff x="152400" y="1295400"/>
              <a:chExt cx="8839200" cy="5410200"/>
            </a:xfrm>
          </p:grpSpPr>
          <p:pic>
            <p:nvPicPr>
              <p:cNvPr id="2" name="Picture 1" descr="images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2400" y="1295400"/>
                <a:ext cx="8839199" cy="5410200"/>
              </a:xfrm>
              <a:prstGeom prst="rect">
                <a:avLst/>
              </a:prstGeom>
            </p:spPr>
          </p:pic>
          <p:pic>
            <p:nvPicPr>
              <p:cNvPr id="3" name="Picture 2" descr="lh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600" y="1371600"/>
                <a:ext cx="3076575" cy="2438400"/>
              </a:xfrm>
              <a:prstGeom prst="rect">
                <a:avLst/>
              </a:prstGeom>
            </p:spPr>
          </p:pic>
          <p:pic>
            <p:nvPicPr>
              <p:cNvPr id="4" name="Picture 3" descr="lh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7400" y="1447800"/>
                <a:ext cx="3124200" cy="2438400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28600" y="203537"/>
              <a:ext cx="8763000" cy="10156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6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305954"/>
            <a:ext cx="8763000" cy="6323446"/>
            <a:chOff x="228600" y="305954"/>
            <a:chExt cx="8763000" cy="6323446"/>
          </a:xfrm>
        </p:grpSpPr>
        <p:sp>
          <p:nvSpPr>
            <p:cNvPr id="4" name="Down Arrow Callout 3"/>
            <p:cNvSpPr/>
            <p:nvPr/>
          </p:nvSpPr>
          <p:spPr>
            <a:xfrm>
              <a:off x="2362200" y="305954"/>
              <a:ext cx="5181600" cy="1294245"/>
            </a:xfrm>
            <a:prstGeom prst="downArrowCallou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4600" y="379878"/>
              <a:ext cx="4724400" cy="7078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Bevel 6"/>
            <p:cNvSpPr/>
            <p:nvPr/>
          </p:nvSpPr>
          <p:spPr>
            <a:xfrm>
              <a:off x="228600" y="2057400"/>
              <a:ext cx="3124200" cy="4495800"/>
            </a:xfrm>
            <a:prstGeom prst="bevel">
              <a:avLst/>
            </a:prstGeom>
            <a:solidFill>
              <a:srgbClr val="00B05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IMG_20200415_210542_85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2365664"/>
              <a:ext cx="2438400" cy="3882736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sp>
          <p:nvSpPr>
            <p:cNvPr id="10" name="Flowchart: Predefined Process 9"/>
            <p:cNvSpPr/>
            <p:nvPr/>
          </p:nvSpPr>
          <p:spPr>
            <a:xfrm>
              <a:off x="3581400" y="2057400"/>
              <a:ext cx="5410200" cy="45720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3400" y="2935794"/>
              <a:ext cx="38862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বিপুলা রাণী দেব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সহকারি শিক্ষক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খড়িয়া সরকারি প্রাথমিক বিদ্যালয়,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নবিগঞ্জ,হবিগঞ্জ।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381000"/>
            <a:ext cx="9067800" cy="5562600"/>
            <a:chOff x="76200" y="381000"/>
            <a:chExt cx="9067800" cy="5562600"/>
          </a:xfrm>
        </p:grpSpPr>
        <p:pic>
          <p:nvPicPr>
            <p:cNvPr id="3" name="Picture 2" descr="Captur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1676400"/>
              <a:ext cx="3505200" cy="42672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133600" y="381000"/>
              <a:ext cx="4309057" cy="70788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বিষয় পরিচিতি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04320" y="1676400"/>
              <a:ext cx="5439680" cy="255454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শ্রেণি-দ্বিতীয়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বিষয়-বাংলা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পাঠের শিরোনাম: নানা রঙের ফুল ফল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পাঠ্যাংশ:আমাদের দেশ.........সুবাস নেই।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সময়: ৪০ মিনিট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90600" y="979944"/>
            <a:ext cx="7620000" cy="4201656"/>
            <a:chOff x="990600" y="304800"/>
            <a:chExt cx="7620000" cy="4201656"/>
          </a:xfrm>
        </p:grpSpPr>
        <p:sp>
          <p:nvSpPr>
            <p:cNvPr id="2" name="Plaque 1"/>
            <p:cNvSpPr/>
            <p:nvPr/>
          </p:nvSpPr>
          <p:spPr>
            <a:xfrm>
              <a:off x="2819400" y="304800"/>
              <a:ext cx="3429000" cy="914400"/>
            </a:xfrm>
            <a:prstGeom prst="plaqu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381000"/>
              <a:ext cx="2971800" cy="7078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1828800"/>
              <a:ext cx="7620000" cy="26776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শোনা-১.১.১-বাক্য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শব্দে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ব্যবহৃত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যুক্তবর্ণের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ধ্বনি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শুনে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রাখতে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১.২.১-পাঠের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অন্তর্গত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ছোট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ছোট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শুনে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বুঝতে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৩.২.১,৩.২.২,৩.২.৩-পরিচিত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ফুল,ফল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রং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শুনে বুঝতে পারবে।</a:t>
              </a: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বলা-১.১.১-শব্দে ব্যবহৃত বাংলা যুক্তবর্ণের ধ্বনি স্পষ্ট ওশুদ্ধভাবে বলতে পারবে।</a:t>
              </a: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২.৬.১,২.৬.২,২.৬.৩-পরিচিত ফুল,ফল ও রং সম্পর্কে বর্ণনা করতে পারবে।</a:t>
              </a: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লেখা-১.৪.১-যুক্তব্যঞ্জন ভেঙে লিখতে পারবে।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2400" y="228600"/>
            <a:ext cx="8839200" cy="6477000"/>
            <a:chOff x="152400" y="228600"/>
            <a:chExt cx="8839200" cy="6477000"/>
          </a:xfrm>
        </p:grpSpPr>
        <p:pic>
          <p:nvPicPr>
            <p:cNvPr id="8" name="Picture 7" descr="images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2819400"/>
              <a:ext cx="2514600" cy="1981200"/>
            </a:xfrm>
            <a:prstGeom prst="rect">
              <a:avLst/>
            </a:prstGeom>
          </p:spPr>
        </p:pic>
        <p:pic>
          <p:nvPicPr>
            <p:cNvPr id="9" name="Picture 8" descr="images(4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4724400"/>
              <a:ext cx="2514600" cy="19812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401765" y="228600"/>
              <a:ext cx="4698023" cy="76944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শিখন –শেখানো কার্যাবলী</a:t>
              </a:r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43000" y="1093952"/>
              <a:ext cx="7047035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নিরাপত্তাবোধ পরিবেশ সৃষ্টি- শুভ সকাল। তোমরা কেমন আছ?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31148" y="1759607"/>
              <a:ext cx="3523517" cy="7694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আবেগ সৃষ্টি</a:t>
              </a:r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images(2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3201" y="2895600"/>
              <a:ext cx="2209800" cy="1752599"/>
            </a:xfrm>
            <a:prstGeom prst="rect">
              <a:avLst/>
            </a:prstGeom>
          </p:spPr>
        </p:pic>
        <p:pic>
          <p:nvPicPr>
            <p:cNvPr id="10" name="Picture 9" descr="images(6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201" y="4800600"/>
              <a:ext cx="2133599" cy="1905000"/>
            </a:xfrm>
            <a:prstGeom prst="rect">
              <a:avLst/>
            </a:prstGeom>
          </p:spPr>
        </p:pic>
        <p:pic>
          <p:nvPicPr>
            <p:cNvPr id="11" name="Picture 10" descr="চাষ-করুন-বেলি-ফুল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53000" y="4800600"/>
              <a:ext cx="2057400" cy="1816538"/>
            </a:xfrm>
            <a:prstGeom prst="rect">
              <a:avLst/>
            </a:prstGeom>
          </p:spPr>
        </p:pic>
        <p:pic>
          <p:nvPicPr>
            <p:cNvPr id="12" name="Picture 11" descr="1720-201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86600" y="4724400"/>
              <a:ext cx="1905000" cy="1892738"/>
            </a:xfrm>
            <a:prstGeom prst="rect">
              <a:avLst/>
            </a:prstGeom>
          </p:spPr>
        </p:pic>
        <p:pic>
          <p:nvPicPr>
            <p:cNvPr id="13" name="Picture 12" descr="213859Kalerkantho_19-11-06-08uজবা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29200" y="2895600"/>
              <a:ext cx="1877890" cy="1752600"/>
            </a:xfrm>
            <a:prstGeom prst="rect">
              <a:avLst/>
            </a:prstGeom>
          </p:spPr>
        </p:pic>
        <p:pic>
          <p:nvPicPr>
            <p:cNvPr id="14" name="Picture 13" descr="6117406_80597.g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10400" y="2895600"/>
              <a:ext cx="1957510" cy="17317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44958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2286000"/>
            <a:ext cx="8534400" cy="2667000"/>
            <a:chOff x="381000" y="1524000"/>
            <a:chExt cx="8534400" cy="2667000"/>
          </a:xfrm>
        </p:grpSpPr>
        <p:sp>
          <p:nvSpPr>
            <p:cNvPr id="3" name="Frame 2"/>
            <p:cNvSpPr/>
            <p:nvPr/>
          </p:nvSpPr>
          <p:spPr>
            <a:xfrm>
              <a:off x="381000" y="1524000"/>
              <a:ext cx="8534400" cy="2667000"/>
            </a:xfrm>
            <a:prstGeom prst="frame">
              <a:avLst/>
            </a:prstGeom>
            <a:ln>
              <a:solidFill>
                <a:srgbClr val="DF213C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52600" y="2209800"/>
              <a:ext cx="5791200" cy="10772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১।তোমাদের পরিচিত পাঁচটি ফুলের নাম বল।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২।তোমাদের পরিচিত পাঁচটি ফলের নাম বল।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3400" y="228600"/>
            <a:ext cx="6934200" cy="6476999"/>
            <a:chOff x="533400" y="228600"/>
            <a:chExt cx="6934200" cy="6476999"/>
          </a:xfrm>
        </p:grpSpPr>
        <p:sp>
          <p:nvSpPr>
            <p:cNvPr id="3" name="Up Arrow Callout 2"/>
            <p:cNvSpPr/>
            <p:nvPr/>
          </p:nvSpPr>
          <p:spPr>
            <a:xfrm>
              <a:off x="2362200" y="228600"/>
              <a:ext cx="4191000" cy="914400"/>
            </a:xfrm>
            <a:prstGeom prst="upArrowCallou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rgbClr val="FF0000"/>
                  </a:solidFill>
                </a:rPr>
                <a:t>পাঠ উপস্হাপন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81200" y="1640064"/>
              <a:ext cx="4800600" cy="60684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আজকের পাঠ-নানা রঙের ফুল ফল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 descr="pics.PNG"/>
            <p:cNvPicPr>
              <a:picLocks noChangeAspect="1"/>
            </p:cNvPicPr>
            <p:nvPr/>
          </p:nvPicPr>
          <p:blipFill>
            <a:blip r:embed="rId2"/>
            <a:srcRect t="15789" r="73438"/>
            <a:stretch>
              <a:fillRect/>
            </a:stretch>
          </p:blipFill>
          <p:spPr>
            <a:xfrm>
              <a:off x="533400" y="2514600"/>
              <a:ext cx="3200400" cy="4190999"/>
            </a:xfrm>
            <a:prstGeom prst="rect">
              <a:avLst/>
            </a:prstGeom>
          </p:spPr>
        </p:pic>
        <p:pic>
          <p:nvPicPr>
            <p:cNvPr id="9" name="Picture 8" descr="pics.PNG"/>
            <p:cNvPicPr>
              <a:picLocks noChangeAspect="1"/>
            </p:cNvPicPr>
            <p:nvPr/>
          </p:nvPicPr>
          <p:blipFill>
            <a:blip r:embed="rId2"/>
            <a:srcRect l="66304"/>
            <a:stretch>
              <a:fillRect/>
            </a:stretch>
          </p:blipFill>
          <p:spPr>
            <a:xfrm>
              <a:off x="4572000" y="2514600"/>
              <a:ext cx="2895600" cy="41909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"/>
            <a:ext cx="77724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২৮নং পৃষ্ঠা বের কর এবং দেখ তোমাদের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পাঠে ঐ ছবিগুলো আছে কি না।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1" y="1295400"/>
            <a:ext cx="8686799" cy="5410200"/>
            <a:chOff x="228601" y="1295400"/>
            <a:chExt cx="8686799" cy="5410200"/>
          </a:xfrm>
        </p:grpSpPr>
        <p:sp>
          <p:nvSpPr>
            <p:cNvPr id="3" name="TextBox 2"/>
            <p:cNvSpPr txBox="1"/>
            <p:nvPr/>
          </p:nvSpPr>
          <p:spPr>
            <a:xfrm>
              <a:off x="2514600" y="1295400"/>
              <a:ext cx="3810000" cy="7078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শিক্ষকের পাঠ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pic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1" y="2057400"/>
              <a:ext cx="4267200" cy="4572000"/>
            </a:xfrm>
            <a:prstGeom prst="rect">
              <a:avLst/>
            </a:prstGeom>
          </p:spPr>
        </p:pic>
        <p:pic>
          <p:nvPicPr>
            <p:cNvPr id="5" name="Picture 4" descr="images(10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2133600"/>
              <a:ext cx="4191000" cy="4572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400" y="152400"/>
            <a:ext cx="8686800" cy="2819399"/>
            <a:chOff x="228600" y="152400"/>
            <a:chExt cx="8686800" cy="2743199"/>
          </a:xfrm>
        </p:grpSpPr>
        <p:pic>
          <p:nvPicPr>
            <p:cNvPr id="4" name="Picture 3" descr="inde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52400"/>
              <a:ext cx="4343400" cy="2743199"/>
            </a:xfrm>
            <a:prstGeom prst="rect">
              <a:avLst/>
            </a:prstGeom>
          </p:spPr>
        </p:pic>
        <p:pic>
          <p:nvPicPr>
            <p:cNvPr id="7" name="Picture 6" descr="M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152400"/>
              <a:ext cx="4191000" cy="2667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90600" y="3048000"/>
            <a:ext cx="2514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লাল গোলাপ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2971800"/>
            <a:ext cx="2514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সাদা গোলাপ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6248400"/>
            <a:ext cx="2667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পলাশ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3733800"/>
            <a:ext cx="8763000" cy="2438400"/>
            <a:chOff x="152400" y="3733800"/>
            <a:chExt cx="8763000" cy="2438400"/>
          </a:xfrm>
        </p:grpSpPr>
        <p:pic>
          <p:nvPicPr>
            <p:cNvPr id="6" name="Picture 5" descr="B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3733800"/>
              <a:ext cx="4343400" cy="2438400"/>
            </a:xfrm>
            <a:prstGeom prst="rect">
              <a:avLst/>
            </a:prstGeom>
          </p:spPr>
        </p:pic>
        <p:pic>
          <p:nvPicPr>
            <p:cNvPr id="9" name="Picture 8" descr="bv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8200" y="3733800"/>
              <a:ext cx="4267200" cy="23622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334000" y="6172200"/>
            <a:ext cx="2971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গোলাপি গোলাপ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231</Words>
  <Application>Microsoft Office PowerPoint</Application>
  <PresentationFormat>On-screen Show (4:3)</PresentationFormat>
  <Paragraphs>58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Creation</dc:creator>
  <cp:lastModifiedBy>Creation</cp:lastModifiedBy>
  <cp:revision>125</cp:revision>
  <dcterms:created xsi:type="dcterms:W3CDTF">2006-08-16T00:00:00Z</dcterms:created>
  <dcterms:modified xsi:type="dcterms:W3CDTF">2020-05-02T12:56:00Z</dcterms:modified>
</cp:coreProperties>
</file>