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9" r:id="rId2"/>
    <p:sldId id="282" r:id="rId3"/>
    <p:sldId id="274" r:id="rId4"/>
    <p:sldId id="283" r:id="rId5"/>
    <p:sldId id="258" r:id="rId6"/>
    <p:sldId id="260" r:id="rId7"/>
    <p:sldId id="289" r:id="rId8"/>
    <p:sldId id="286" r:id="rId9"/>
    <p:sldId id="270" r:id="rId10"/>
    <p:sldId id="290" r:id="rId11"/>
    <p:sldId id="266" r:id="rId12"/>
    <p:sldId id="262" r:id="rId13"/>
    <p:sldId id="275" r:id="rId14"/>
    <p:sldId id="271" r:id="rId15"/>
    <p:sldId id="263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বিনয়" userId="358950357a70517c" providerId="LiveId" clId="{A40B796B-459E-458C-9E9F-72727FBC2328}"/>
    <pc:docChg chg="undo custSel addSld delSld modSld sldOrd modMainMaster">
      <pc:chgData name="বিনয়" userId="358950357a70517c" providerId="LiveId" clId="{A40B796B-459E-458C-9E9F-72727FBC2328}" dt="2020-05-02T07:07:45.167" v="2819" actId="207"/>
      <pc:docMkLst>
        <pc:docMk/>
      </pc:docMkLst>
      <pc:sldChg chg="delSp new del mod">
        <pc:chgData name="বিনয়" userId="358950357a70517c" providerId="LiveId" clId="{A40B796B-459E-458C-9E9F-72727FBC2328}" dt="2020-05-02T01:25:28.751" v="31" actId="47"/>
        <pc:sldMkLst>
          <pc:docMk/>
          <pc:sldMk cId="3152281257" sldId="256"/>
        </pc:sldMkLst>
        <pc:spChg chg="del">
          <ac:chgData name="বিনয়" userId="358950357a70517c" providerId="LiveId" clId="{A40B796B-459E-458C-9E9F-72727FBC2328}" dt="2020-05-02T01:23:17.993" v="1" actId="478"/>
          <ac:spMkLst>
            <pc:docMk/>
            <pc:sldMk cId="3152281257" sldId="256"/>
            <ac:spMk id="2" creationId="{22B48773-6D01-48DF-BBAD-CA011C060FF5}"/>
          </ac:spMkLst>
        </pc:spChg>
        <pc:spChg chg="del">
          <ac:chgData name="বিনয়" userId="358950357a70517c" providerId="LiveId" clId="{A40B796B-459E-458C-9E9F-72727FBC2328}" dt="2020-05-02T01:23:20.274" v="2" actId="478"/>
          <ac:spMkLst>
            <pc:docMk/>
            <pc:sldMk cId="3152281257" sldId="256"/>
            <ac:spMk id="3" creationId="{B05350BE-34C3-4AA0-AF8B-0A8F72CD9A69}"/>
          </ac:spMkLst>
        </pc:spChg>
      </pc:sldChg>
      <pc:sldChg chg="add del setBg">
        <pc:chgData name="বিনয়" userId="358950357a70517c" providerId="LiveId" clId="{A40B796B-459E-458C-9E9F-72727FBC2328}" dt="2020-05-02T01:24:50.644" v="12" actId="47"/>
        <pc:sldMkLst>
          <pc:docMk/>
          <pc:sldMk cId="1486786845" sldId="258"/>
        </pc:sldMkLst>
      </pc:sldChg>
      <pc:sldChg chg="modSp add setBg">
        <pc:chgData name="বিনয়" userId="358950357a70517c" providerId="LiveId" clId="{A40B796B-459E-458C-9E9F-72727FBC2328}" dt="2020-05-02T05:57:59.253" v="2804" actId="207"/>
        <pc:sldMkLst>
          <pc:docMk/>
          <pc:sldMk cId="3533585141" sldId="258"/>
        </pc:sldMkLst>
        <pc:spChg chg="mod">
          <ac:chgData name="বিনয়" userId="358950357a70517c" providerId="LiveId" clId="{A40B796B-459E-458C-9E9F-72727FBC2328}" dt="2020-05-02T05:35:02.108" v="2581" actId="207"/>
          <ac:spMkLst>
            <pc:docMk/>
            <pc:sldMk cId="3533585141" sldId="258"/>
            <ac:spMk id="2" creationId="{41CD4E06-05F4-4169-B25D-27555B686DA5}"/>
          </ac:spMkLst>
        </pc:spChg>
        <pc:spChg chg="mod">
          <ac:chgData name="বিনয়" userId="358950357a70517c" providerId="LiveId" clId="{A40B796B-459E-458C-9E9F-72727FBC2328}" dt="2020-05-02T05:57:59.253" v="2804" actId="207"/>
          <ac:spMkLst>
            <pc:docMk/>
            <pc:sldMk cId="3533585141" sldId="258"/>
            <ac:spMk id="10" creationId="{100352A5-B3BD-4445-A2A7-C2526BF0DD7E}"/>
          </ac:spMkLst>
        </pc:spChg>
      </pc:sldChg>
      <pc:sldChg chg="addSp delSp modSp add mod setBg delAnim modAnim">
        <pc:chgData name="বিনয়" userId="358950357a70517c" providerId="LiveId" clId="{A40B796B-459E-458C-9E9F-72727FBC2328}" dt="2020-05-02T07:07:45.167" v="2819" actId="207"/>
        <pc:sldMkLst>
          <pc:docMk/>
          <pc:sldMk cId="2430504331" sldId="260"/>
        </pc:sldMkLst>
        <pc:spChg chg="mod">
          <ac:chgData name="বিনয়" userId="358950357a70517c" providerId="LiveId" clId="{A40B796B-459E-458C-9E9F-72727FBC2328}" dt="2020-05-02T07:07:45.167" v="2819" actId="207"/>
          <ac:spMkLst>
            <pc:docMk/>
            <pc:sldMk cId="2430504331" sldId="260"/>
            <ac:spMk id="2" creationId="{2517F808-B4F1-4DC3-B7D7-39E182AA5608}"/>
          </ac:spMkLst>
        </pc:spChg>
        <pc:spChg chg="add mod">
          <ac:chgData name="বিনয়" userId="358950357a70517c" providerId="LiveId" clId="{A40B796B-459E-458C-9E9F-72727FBC2328}" dt="2020-05-02T05:42:11.094" v="2623" actId="14100"/>
          <ac:spMkLst>
            <pc:docMk/>
            <pc:sldMk cId="2430504331" sldId="260"/>
            <ac:spMk id="3" creationId="{ABB876D8-58D9-4C7A-B7AF-C75EFBD292D0}"/>
          </ac:spMkLst>
        </pc:spChg>
        <pc:spChg chg="del mod">
          <ac:chgData name="বিনয়" userId="358950357a70517c" providerId="LiveId" clId="{A40B796B-459E-458C-9E9F-72727FBC2328}" dt="2020-05-02T03:05:43.615" v="476" actId="478"/>
          <ac:spMkLst>
            <pc:docMk/>
            <pc:sldMk cId="2430504331" sldId="260"/>
            <ac:spMk id="4" creationId="{915D31C1-61A4-41A4-A7F7-1D079AAB9977}"/>
          </ac:spMkLst>
        </pc:spChg>
        <pc:spChg chg="add mod">
          <ac:chgData name="বিনয়" userId="358950357a70517c" providerId="LiveId" clId="{A40B796B-459E-458C-9E9F-72727FBC2328}" dt="2020-05-02T05:43:26.066" v="2637" actId="14100"/>
          <ac:spMkLst>
            <pc:docMk/>
            <pc:sldMk cId="2430504331" sldId="260"/>
            <ac:spMk id="5" creationId="{BB6C1408-0FF8-4E6F-B5DB-4E00572B90B7}"/>
          </ac:spMkLst>
        </pc:spChg>
        <pc:picChg chg="add del mod">
          <ac:chgData name="বিনয়" userId="358950357a70517c" providerId="LiveId" clId="{A40B796B-459E-458C-9E9F-72727FBC2328}" dt="2020-05-02T05:41:46.369" v="2618" actId="478"/>
          <ac:picMkLst>
            <pc:docMk/>
            <pc:sldMk cId="2430504331" sldId="260"/>
            <ac:picMk id="7" creationId="{0EE4F4B3-F859-4673-8E59-55D867E9C2D9}"/>
          </ac:picMkLst>
        </pc:picChg>
        <pc:picChg chg="add del mod">
          <ac:chgData name="বিনয়" userId="358950357a70517c" providerId="LiveId" clId="{A40B796B-459E-458C-9E9F-72727FBC2328}" dt="2020-05-02T05:41:49.681" v="2619" actId="478"/>
          <ac:picMkLst>
            <pc:docMk/>
            <pc:sldMk cId="2430504331" sldId="260"/>
            <ac:picMk id="9" creationId="{A0D3F04A-F8AD-4659-8056-4AFDB22B2A0D}"/>
          </ac:picMkLst>
        </pc:picChg>
        <pc:picChg chg="del">
          <ac:chgData name="বিনয়" userId="358950357a70517c" providerId="LiveId" clId="{A40B796B-459E-458C-9E9F-72727FBC2328}" dt="2020-05-02T03:05:45.847" v="477" actId="478"/>
          <ac:picMkLst>
            <pc:docMk/>
            <pc:sldMk cId="2430504331" sldId="260"/>
            <ac:picMk id="11" creationId="{855980DD-4BDC-401B-B15D-63EB88B0A3FA}"/>
          </ac:picMkLst>
        </pc:picChg>
      </pc:sldChg>
      <pc:sldChg chg="addSp modSp add mod modAnim">
        <pc:chgData name="বিনয়" userId="358950357a70517c" providerId="LiveId" clId="{A40B796B-459E-458C-9E9F-72727FBC2328}" dt="2020-05-02T05:52:00.867" v="2747" actId="14100"/>
        <pc:sldMkLst>
          <pc:docMk/>
          <pc:sldMk cId="452684912" sldId="262"/>
        </pc:sldMkLst>
        <pc:spChg chg="mod">
          <ac:chgData name="বিনয়" userId="358950357a70517c" providerId="LiveId" clId="{A40B796B-459E-458C-9E9F-72727FBC2328}" dt="2020-05-02T05:52:00.867" v="2747" actId="14100"/>
          <ac:spMkLst>
            <pc:docMk/>
            <pc:sldMk cId="452684912" sldId="262"/>
            <ac:spMk id="2" creationId="{83010B09-9715-43A5-9927-40ABE76A0022}"/>
          </ac:spMkLst>
        </pc:spChg>
        <pc:spChg chg="add mod">
          <ac:chgData name="বিনয়" userId="358950357a70517c" providerId="LiveId" clId="{A40B796B-459E-458C-9E9F-72727FBC2328}" dt="2020-05-02T04:42:33.988" v="1735" actId="1076"/>
          <ac:spMkLst>
            <pc:docMk/>
            <pc:sldMk cId="452684912" sldId="262"/>
            <ac:spMk id="3" creationId="{9ECC6130-E44D-42B6-AA90-0ADEB1626FFA}"/>
          </ac:spMkLst>
        </pc:spChg>
        <pc:spChg chg="mod">
          <ac:chgData name="বিনয়" userId="358950357a70517c" providerId="LiveId" clId="{A40B796B-459E-458C-9E9F-72727FBC2328}" dt="2020-05-02T05:51:22.077" v="2739" actId="207"/>
          <ac:spMkLst>
            <pc:docMk/>
            <pc:sldMk cId="452684912" sldId="262"/>
            <ac:spMk id="5" creationId="{85DB6A44-FF60-4D4E-87B0-55322E368A69}"/>
          </ac:spMkLst>
        </pc:spChg>
        <pc:spChg chg="mod">
          <ac:chgData name="বিনয়" userId="358950357a70517c" providerId="LiveId" clId="{A40B796B-459E-458C-9E9F-72727FBC2328}" dt="2020-05-02T05:51:52.266" v="2745" actId="1076"/>
          <ac:spMkLst>
            <pc:docMk/>
            <pc:sldMk cId="452684912" sldId="262"/>
            <ac:spMk id="6" creationId="{558EB005-9E63-4F7E-A6F5-2622E2887ECC}"/>
          </ac:spMkLst>
        </pc:spChg>
      </pc:sldChg>
      <pc:sldChg chg="add del">
        <pc:chgData name="বিনয়" userId="358950357a70517c" providerId="LiveId" clId="{A40B796B-459E-458C-9E9F-72727FBC2328}" dt="2020-05-02T01:24:55.663" v="14" actId="47"/>
        <pc:sldMkLst>
          <pc:docMk/>
          <pc:sldMk cId="3863449938" sldId="262"/>
        </pc:sldMkLst>
      </pc:sldChg>
      <pc:sldChg chg="addSp delSp modSp add mod delAnim modAnim">
        <pc:chgData name="বিনয়" userId="358950357a70517c" providerId="LiveId" clId="{A40B796B-459E-458C-9E9F-72727FBC2328}" dt="2020-05-02T05:57:30.697" v="2802" actId="14100"/>
        <pc:sldMkLst>
          <pc:docMk/>
          <pc:sldMk cId="71603049" sldId="263"/>
        </pc:sldMkLst>
        <pc:spChg chg="mod">
          <ac:chgData name="বিনয়" userId="358950357a70517c" providerId="LiveId" clId="{A40B796B-459E-458C-9E9F-72727FBC2328}" dt="2020-05-02T05:57:30.697" v="2802" actId="14100"/>
          <ac:spMkLst>
            <pc:docMk/>
            <pc:sldMk cId="71603049" sldId="263"/>
            <ac:spMk id="2" creationId="{4621A99B-36A4-44C2-8BA9-4C3507E128CE}"/>
          </ac:spMkLst>
        </pc:spChg>
        <pc:spChg chg="del mod">
          <ac:chgData name="বিনয়" userId="358950357a70517c" providerId="LiveId" clId="{A40B796B-459E-458C-9E9F-72727FBC2328}" dt="2020-05-02T04:57:01.086" v="2218"/>
          <ac:spMkLst>
            <pc:docMk/>
            <pc:sldMk cId="71603049" sldId="263"/>
            <ac:spMk id="3" creationId="{8E834D4D-E41D-4928-9CBB-0EA2FFC20768}"/>
          </ac:spMkLst>
        </pc:spChg>
        <pc:spChg chg="mod">
          <ac:chgData name="বিনয়" userId="358950357a70517c" providerId="LiveId" clId="{A40B796B-459E-458C-9E9F-72727FBC2328}" dt="2020-05-02T04:58:29.122" v="2288" actId="20577"/>
          <ac:spMkLst>
            <pc:docMk/>
            <pc:sldMk cId="71603049" sldId="263"/>
            <ac:spMk id="4" creationId="{E8FDD9F9-E1C3-409D-9FE2-7876B4FA9CAF}"/>
          </ac:spMkLst>
        </pc:spChg>
        <pc:spChg chg="add mod">
          <ac:chgData name="বিনয়" userId="358950357a70517c" providerId="LiveId" clId="{A40B796B-459E-458C-9E9F-72727FBC2328}" dt="2020-05-02T05:57:09.256" v="2798" actId="1076"/>
          <ac:spMkLst>
            <pc:docMk/>
            <pc:sldMk cId="71603049" sldId="263"/>
            <ac:spMk id="5" creationId="{95373183-2330-4896-BF8C-8503E8AC7BCA}"/>
          </ac:spMkLst>
        </pc:spChg>
      </pc:sldChg>
      <pc:sldChg chg="add del">
        <pc:chgData name="বিনয়" userId="358950357a70517c" providerId="LiveId" clId="{A40B796B-459E-458C-9E9F-72727FBC2328}" dt="2020-05-02T01:24:59.802" v="16" actId="47"/>
        <pc:sldMkLst>
          <pc:docMk/>
          <pc:sldMk cId="725014170" sldId="263"/>
        </pc:sldMkLst>
      </pc:sldChg>
      <pc:sldChg chg="addSp delSp modSp add mod ord delAnim modAnim">
        <pc:chgData name="বিনয়" userId="358950357a70517c" providerId="LiveId" clId="{A40B796B-459E-458C-9E9F-72727FBC2328}" dt="2020-05-02T05:51:00.237" v="2735" actId="207"/>
        <pc:sldMkLst>
          <pc:docMk/>
          <pc:sldMk cId="345034034" sldId="266"/>
        </pc:sldMkLst>
        <pc:spChg chg="mod">
          <ac:chgData name="বিনয়" userId="358950357a70517c" providerId="LiveId" clId="{A40B796B-459E-458C-9E9F-72727FBC2328}" dt="2020-05-02T05:50:43.113" v="2732" actId="1076"/>
          <ac:spMkLst>
            <pc:docMk/>
            <pc:sldMk cId="345034034" sldId="266"/>
            <ac:spMk id="3" creationId="{371A415D-3E52-488F-8729-DA190DB35890}"/>
          </ac:spMkLst>
        </pc:spChg>
        <pc:spChg chg="del mod">
          <ac:chgData name="বিনয়" userId="358950357a70517c" providerId="LiveId" clId="{A40B796B-459E-458C-9E9F-72727FBC2328}" dt="2020-05-02T04:29:34.465" v="1411" actId="478"/>
          <ac:spMkLst>
            <pc:docMk/>
            <pc:sldMk cId="345034034" sldId="266"/>
            <ac:spMk id="6" creationId="{6E923341-05D1-4F3B-A679-3095AC6EE89E}"/>
          </ac:spMkLst>
        </pc:spChg>
        <pc:spChg chg="add mod">
          <ac:chgData name="বিনয়" userId="358950357a70517c" providerId="LiveId" clId="{A40B796B-459E-458C-9E9F-72727FBC2328}" dt="2020-05-02T05:51:00.237" v="2735" actId="207"/>
          <ac:spMkLst>
            <pc:docMk/>
            <pc:sldMk cId="345034034" sldId="266"/>
            <ac:spMk id="9" creationId="{F2A6E0E9-605A-4F5C-B926-B9843CC2B8F9}"/>
          </ac:spMkLst>
        </pc:spChg>
        <pc:picChg chg="add mod">
          <ac:chgData name="বিনয়" userId="358950357a70517c" providerId="LiveId" clId="{A40B796B-459E-458C-9E9F-72727FBC2328}" dt="2020-05-02T04:38:17.541" v="1655" actId="14100"/>
          <ac:picMkLst>
            <pc:docMk/>
            <pc:sldMk cId="345034034" sldId="266"/>
            <ac:picMk id="4" creationId="{52FB221F-9F75-4D54-B1D3-499B44D53F44}"/>
          </ac:picMkLst>
        </pc:picChg>
        <pc:picChg chg="add mod">
          <ac:chgData name="বিনয়" userId="358950357a70517c" providerId="LiveId" clId="{A40B796B-459E-458C-9E9F-72727FBC2328}" dt="2020-05-02T04:38:23.052" v="1657" actId="1076"/>
          <ac:picMkLst>
            <pc:docMk/>
            <pc:sldMk cId="345034034" sldId="266"/>
            <ac:picMk id="7" creationId="{88144BD5-3B0B-4C4C-A214-E2D46B9D29CC}"/>
          </ac:picMkLst>
        </pc:picChg>
        <pc:picChg chg="del">
          <ac:chgData name="বিনয়" userId="358950357a70517c" providerId="LiveId" clId="{A40B796B-459E-458C-9E9F-72727FBC2328}" dt="2020-05-02T04:29:47.482" v="1414" actId="478"/>
          <ac:picMkLst>
            <pc:docMk/>
            <pc:sldMk cId="345034034" sldId="266"/>
            <ac:picMk id="8" creationId="{DF639626-EB5D-4CA7-ADFA-E4A94E843D7A}"/>
          </ac:picMkLst>
        </pc:picChg>
      </pc:sldChg>
      <pc:sldChg chg="addSp delSp modSp add mod delAnim modAnim">
        <pc:chgData name="বিনয়" userId="358950357a70517c" providerId="LiveId" clId="{A40B796B-459E-458C-9E9F-72727FBC2328}" dt="2020-05-02T05:48:02.085" v="2707" actId="14100"/>
        <pc:sldMkLst>
          <pc:docMk/>
          <pc:sldMk cId="1624180199" sldId="270"/>
        </pc:sldMkLst>
        <pc:spChg chg="mod">
          <ac:chgData name="বিনয়" userId="358950357a70517c" providerId="LiveId" clId="{A40B796B-459E-458C-9E9F-72727FBC2328}" dt="2020-05-02T05:48:02.085" v="2707" actId="14100"/>
          <ac:spMkLst>
            <pc:docMk/>
            <pc:sldMk cId="1624180199" sldId="270"/>
            <ac:spMk id="2" creationId="{B34B6EB5-AB77-4D59-B5FA-2551B8D3A59B}"/>
          </ac:spMkLst>
        </pc:spChg>
        <pc:spChg chg="mod">
          <ac:chgData name="বিনয়" userId="358950357a70517c" providerId="LiveId" clId="{A40B796B-459E-458C-9E9F-72727FBC2328}" dt="2020-05-02T05:47:59.547" v="2706" actId="14100"/>
          <ac:spMkLst>
            <pc:docMk/>
            <pc:sldMk cId="1624180199" sldId="270"/>
            <ac:spMk id="3" creationId="{9190B18E-2079-48CD-B2FB-B262ED9BFB7E}"/>
          </ac:spMkLst>
        </pc:spChg>
        <pc:spChg chg="mod">
          <ac:chgData name="বিনয়" userId="358950357a70517c" providerId="LiveId" clId="{A40B796B-459E-458C-9E9F-72727FBC2328}" dt="2020-05-02T05:47:04.238" v="2692" actId="207"/>
          <ac:spMkLst>
            <pc:docMk/>
            <pc:sldMk cId="1624180199" sldId="270"/>
            <ac:spMk id="7" creationId="{4BCB64F7-AAD9-4B29-A297-1195E490306D}"/>
          </ac:spMkLst>
        </pc:spChg>
        <pc:spChg chg="mod">
          <ac:chgData name="বিনয়" userId="358950357a70517c" providerId="LiveId" clId="{A40B796B-459E-458C-9E9F-72727FBC2328}" dt="2020-05-02T05:47:07.830" v="2694" actId="207"/>
          <ac:spMkLst>
            <pc:docMk/>
            <pc:sldMk cId="1624180199" sldId="270"/>
            <ac:spMk id="8" creationId="{9E0BA04D-9072-4B69-B0DB-0E424B94E520}"/>
          </ac:spMkLst>
        </pc:spChg>
        <pc:spChg chg="mod">
          <ac:chgData name="বিনয়" userId="358950357a70517c" providerId="LiveId" clId="{A40B796B-459E-458C-9E9F-72727FBC2328}" dt="2020-05-02T05:47:25.383" v="2701" actId="207"/>
          <ac:spMkLst>
            <pc:docMk/>
            <pc:sldMk cId="1624180199" sldId="270"/>
            <ac:spMk id="9" creationId="{987174D5-00F8-4947-A04C-B8746B7B3A66}"/>
          </ac:spMkLst>
        </pc:spChg>
        <pc:spChg chg="mod">
          <ac:chgData name="বিনয়" userId="358950357a70517c" providerId="LiveId" clId="{A40B796B-459E-458C-9E9F-72727FBC2328}" dt="2020-05-02T05:47:15.526" v="2697" actId="207"/>
          <ac:spMkLst>
            <pc:docMk/>
            <pc:sldMk cId="1624180199" sldId="270"/>
            <ac:spMk id="11" creationId="{9F834DE3-F3D6-403A-B45C-86A3CF7569AC}"/>
          </ac:spMkLst>
        </pc:spChg>
        <pc:spChg chg="del">
          <ac:chgData name="বিনয়" userId="358950357a70517c" providerId="LiveId" clId="{A40B796B-459E-458C-9E9F-72727FBC2328}" dt="2020-05-02T03:34:02.962" v="1090" actId="478"/>
          <ac:spMkLst>
            <pc:docMk/>
            <pc:sldMk cId="1624180199" sldId="270"/>
            <ac:spMk id="12" creationId="{EA0B4ADA-78F1-42D0-8653-02DAC000A6A5}"/>
          </ac:spMkLst>
        </pc:spChg>
        <pc:spChg chg="del">
          <ac:chgData name="বিনয়" userId="358950357a70517c" providerId="LiveId" clId="{A40B796B-459E-458C-9E9F-72727FBC2328}" dt="2020-05-02T03:34:05.314" v="1092" actId="478"/>
          <ac:spMkLst>
            <pc:docMk/>
            <pc:sldMk cId="1624180199" sldId="270"/>
            <ac:spMk id="13" creationId="{CC8938D3-006D-44F0-B4A5-9B10D5C66EEC}"/>
          </ac:spMkLst>
        </pc:spChg>
        <pc:spChg chg="del">
          <ac:chgData name="বিনয়" userId="358950357a70517c" providerId="LiveId" clId="{A40B796B-459E-458C-9E9F-72727FBC2328}" dt="2020-05-02T03:34:04.058" v="1091" actId="478"/>
          <ac:spMkLst>
            <pc:docMk/>
            <pc:sldMk cId="1624180199" sldId="270"/>
            <ac:spMk id="14" creationId="{98518C20-D46F-4FE3-A73A-8B9F3241F9F5}"/>
          </ac:spMkLst>
        </pc:spChg>
        <pc:spChg chg="add mod">
          <ac:chgData name="বিনয়" userId="358950357a70517c" providerId="LiveId" clId="{A40B796B-459E-458C-9E9F-72727FBC2328}" dt="2020-05-02T05:47:20.838" v="2699" actId="207"/>
          <ac:spMkLst>
            <pc:docMk/>
            <pc:sldMk cId="1624180199" sldId="270"/>
            <ac:spMk id="15" creationId="{31766F02-EDDE-4E69-A564-3EEB01768CC4}"/>
          </ac:spMkLst>
        </pc:spChg>
        <pc:spChg chg="add mod">
          <ac:chgData name="বিনয়" userId="358950357a70517c" providerId="LiveId" clId="{A40B796B-459E-458C-9E9F-72727FBC2328}" dt="2020-05-02T03:57:28.033" v="1162" actId="1076"/>
          <ac:spMkLst>
            <pc:docMk/>
            <pc:sldMk cId="1624180199" sldId="270"/>
            <ac:spMk id="21" creationId="{B07A8A6F-DDF9-493A-922C-BC7D1BCFC3C9}"/>
          </ac:spMkLst>
        </pc:spChg>
        <pc:spChg chg="add mod">
          <ac:chgData name="বিনয়" userId="358950357a70517c" providerId="LiveId" clId="{A40B796B-459E-458C-9E9F-72727FBC2328}" dt="2020-05-02T03:57:05.658" v="1157" actId="1076"/>
          <ac:spMkLst>
            <pc:docMk/>
            <pc:sldMk cId="1624180199" sldId="270"/>
            <ac:spMk id="22" creationId="{0E1105D7-E0B1-4FC9-9C4A-BAFB59C8DD1F}"/>
          </ac:spMkLst>
        </pc:spChg>
        <pc:spChg chg="add mod">
          <ac:chgData name="বিনয়" userId="358950357a70517c" providerId="LiveId" clId="{A40B796B-459E-458C-9E9F-72727FBC2328}" dt="2020-05-02T03:58:54.821" v="1189" actId="1076"/>
          <ac:spMkLst>
            <pc:docMk/>
            <pc:sldMk cId="1624180199" sldId="270"/>
            <ac:spMk id="23" creationId="{4EE3D294-1BAE-45BA-8B0F-1F310FEB0E0E}"/>
          </ac:spMkLst>
        </pc:spChg>
        <pc:spChg chg="add mod">
          <ac:chgData name="বিনয়" userId="358950357a70517c" providerId="LiveId" clId="{A40B796B-459E-458C-9E9F-72727FBC2328}" dt="2020-05-02T03:59:44.859" v="1209" actId="1076"/>
          <ac:spMkLst>
            <pc:docMk/>
            <pc:sldMk cId="1624180199" sldId="270"/>
            <ac:spMk id="24" creationId="{7B3BB585-A996-4204-AF39-5307CB6D617E}"/>
          </ac:spMkLst>
        </pc:spChg>
        <pc:spChg chg="add mod">
          <ac:chgData name="বিনয়" userId="358950357a70517c" providerId="LiveId" clId="{A40B796B-459E-458C-9E9F-72727FBC2328}" dt="2020-05-02T04:02:20.642" v="1223" actId="207"/>
          <ac:spMkLst>
            <pc:docMk/>
            <pc:sldMk cId="1624180199" sldId="270"/>
            <ac:spMk id="25" creationId="{C405C324-C218-4F08-896B-EDBB1B780365}"/>
          </ac:spMkLst>
        </pc:spChg>
        <pc:spChg chg="add mod">
          <ac:chgData name="বিনয়" userId="358950357a70517c" providerId="LiveId" clId="{A40B796B-459E-458C-9E9F-72727FBC2328}" dt="2020-05-02T04:02:27.001" v="1224" actId="207"/>
          <ac:spMkLst>
            <pc:docMk/>
            <pc:sldMk cId="1624180199" sldId="270"/>
            <ac:spMk id="26" creationId="{9EE16CAA-80EC-4B2E-844E-522609A950F0}"/>
          </ac:spMkLst>
        </pc:spChg>
        <pc:spChg chg="add mod">
          <ac:chgData name="বিনয়" userId="358950357a70517c" providerId="LiveId" clId="{A40B796B-459E-458C-9E9F-72727FBC2328}" dt="2020-05-02T04:02:35.548" v="1225" actId="207"/>
          <ac:spMkLst>
            <pc:docMk/>
            <pc:sldMk cId="1624180199" sldId="270"/>
            <ac:spMk id="27" creationId="{EC9E3992-F5B9-4FC9-B9B0-0C67DD7E2695}"/>
          </ac:spMkLst>
        </pc:spChg>
        <pc:spChg chg="add mod">
          <ac:chgData name="বিনয়" userId="358950357a70517c" providerId="LiveId" clId="{A40B796B-459E-458C-9E9F-72727FBC2328}" dt="2020-05-02T04:02:44.531" v="1226" actId="207"/>
          <ac:spMkLst>
            <pc:docMk/>
            <pc:sldMk cId="1624180199" sldId="270"/>
            <ac:spMk id="28" creationId="{FBDA5A21-6202-449E-B5F4-840FBEAF10E3}"/>
          </ac:spMkLst>
        </pc:spChg>
        <pc:picChg chg="add mod">
          <ac:chgData name="বিনয়" userId="358950357a70517c" providerId="LiveId" clId="{A40B796B-459E-458C-9E9F-72727FBC2328}" dt="2020-05-02T03:51:19.192" v="1108" actId="1076"/>
          <ac:picMkLst>
            <pc:docMk/>
            <pc:sldMk cId="1624180199" sldId="270"/>
            <ac:picMk id="5" creationId="{1F3133C2-1B1D-455C-9370-7756A63BAC6A}"/>
          </ac:picMkLst>
        </pc:picChg>
        <pc:picChg chg="del">
          <ac:chgData name="বিনয়" userId="358950357a70517c" providerId="LiveId" clId="{A40B796B-459E-458C-9E9F-72727FBC2328}" dt="2020-05-02T03:33:59.687" v="1089" actId="478"/>
          <ac:picMkLst>
            <pc:docMk/>
            <pc:sldMk cId="1624180199" sldId="270"/>
            <ac:picMk id="6" creationId="{0A40750B-D86C-46B1-8231-4DD4AF4D51F4}"/>
          </ac:picMkLst>
        </pc:picChg>
        <pc:picChg chg="add mod">
          <ac:chgData name="বিনয়" userId="358950357a70517c" providerId="LiveId" clId="{A40B796B-459E-458C-9E9F-72727FBC2328}" dt="2020-05-02T03:56:29.268" v="1140" actId="14100"/>
          <ac:picMkLst>
            <pc:docMk/>
            <pc:sldMk cId="1624180199" sldId="270"/>
            <ac:picMk id="16" creationId="{D8E9E286-40F6-47C7-9506-AA60B3022AD1}"/>
          </ac:picMkLst>
        </pc:picChg>
        <pc:picChg chg="add mod">
          <ac:chgData name="বিনয়" userId="358950357a70517c" providerId="LiveId" clId="{A40B796B-459E-458C-9E9F-72727FBC2328}" dt="2020-05-02T05:47:43.002" v="2703" actId="14100"/>
          <ac:picMkLst>
            <pc:docMk/>
            <pc:sldMk cId="1624180199" sldId="270"/>
            <ac:picMk id="18" creationId="{939E3EBD-D0BC-47DE-A3AC-341CF8257DC5}"/>
          </ac:picMkLst>
        </pc:picChg>
        <pc:picChg chg="add mod">
          <ac:chgData name="বিনয়" userId="358950357a70517c" providerId="LiveId" clId="{A40B796B-459E-458C-9E9F-72727FBC2328}" dt="2020-05-02T05:47:48.442" v="2704" actId="1076"/>
          <ac:picMkLst>
            <pc:docMk/>
            <pc:sldMk cId="1624180199" sldId="270"/>
            <ac:picMk id="20" creationId="{16F30485-F4A0-442C-AA5E-6D445CCA250A}"/>
          </ac:picMkLst>
        </pc:picChg>
      </pc:sldChg>
      <pc:sldChg chg="modSp add mod modAnim">
        <pc:chgData name="বিনয়" userId="358950357a70517c" providerId="LiveId" clId="{A40B796B-459E-458C-9E9F-72727FBC2328}" dt="2020-05-02T05:53:01.626" v="2752" actId="1076"/>
        <pc:sldMkLst>
          <pc:docMk/>
          <pc:sldMk cId="3724935643" sldId="271"/>
        </pc:sldMkLst>
        <pc:spChg chg="mod">
          <ac:chgData name="বিনয়" userId="358950357a70517c" providerId="LiveId" clId="{A40B796B-459E-458C-9E9F-72727FBC2328}" dt="2020-05-02T05:52:54.862" v="2751" actId="1076"/>
          <ac:spMkLst>
            <pc:docMk/>
            <pc:sldMk cId="3724935643" sldId="271"/>
            <ac:spMk id="2" creationId="{824F1C42-9574-4614-89EA-A94C6DDE5A06}"/>
          </ac:spMkLst>
        </pc:spChg>
        <pc:spChg chg="mod">
          <ac:chgData name="বিনয়" userId="358950357a70517c" providerId="LiveId" clId="{A40B796B-459E-458C-9E9F-72727FBC2328}" dt="2020-05-02T05:53:01.626" v="2752" actId="1076"/>
          <ac:spMkLst>
            <pc:docMk/>
            <pc:sldMk cId="3724935643" sldId="271"/>
            <ac:spMk id="3" creationId="{93101008-064D-4124-A4E0-E43B9E359316}"/>
          </ac:spMkLst>
        </pc:spChg>
      </pc:sldChg>
      <pc:sldChg chg="addSp delSp modSp add mod setBg delAnim modAnim">
        <pc:chgData name="বিনয়" userId="358950357a70517c" providerId="LiveId" clId="{A40B796B-459E-458C-9E9F-72727FBC2328}" dt="2020-05-02T05:53:54.149" v="2757" actId="207"/>
        <pc:sldMkLst>
          <pc:docMk/>
          <pc:sldMk cId="1104299127" sldId="274"/>
        </pc:sldMkLst>
        <pc:spChg chg="mod">
          <ac:chgData name="বিনয়" userId="358950357a70517c" providerId="LiveId" clId="{A40B796B-459E-458C-9E9F-72727FBC2328}" dt="2020-05-02T05:53:54.149" v="2757" actId="207"/>
          <ac:spMkLst>
            <pc:docMk/>
            <pc:sldMk cId="1104299127" sldId="274"/>
            <ac:spMk id="7" creationId="{AD065E18-2490-41F4-8768-F58A80D7CC40}"/>
          </ac:spMkLst>
        </pc:spChg>
        <pc:picChg chg="del">
          <ac:chgData name="বিনয়" userId="358950357a70517c" providerId="LiveId" clId="{A40B796B-459E-458C-9E9F-72727FBC2328}" dt="2020-05-02T01:25:50.297" v="32" actId="478"/>
          <ac:picMkLst>
            <pc:docMk/>
            <pc:sldMk cId="1104299127" sldId="274"/>
            <ac:picMk id="3" creationId="{9FB65392-5900-4E6E-AFA5-65DBE39B229A}"/>
          </ac:picMkLst>
        </pc:picChg>
        <pc:picChg chg="add mod">
          <ac:chgData name="বিনয়" userId="358950357a70517c" providerId="LiveId" clId="{A40B796B-459E-458C-9E9F-72727FBC2328}" dt="2020-05-02T05:33:30.293" v="2561" actId="14100"/>
          <ac:picMkLst>
            <pc:docMk/>
            <pc:sldMk cId="1104299127" sldId="274"/>
            <ac:picMk id="4" creationId="{ED39C5B9-F3F2-48F1-84EA-289ACBF11FAE}"/>
          </ac:picMkLst>
        </pc:picChg>
      </pc:sldChg>
      <pc:sldChg chg="add del setBg">
        <pc:chgData name="বিনয়" userId="358950357a70517c" providerId="LiveId" clId="{A40B796B-459E-458C-9E9F-72727FBC2328}" dt="2020-05-02T01:24:49.217" v="11" actId="47"/>
        <pc:sldMkLst>
          <pc:docMk/>
          <pc:sldMk cId="2993064564" sldId="274"/>
        </pc:sldMkLst>
      </pc:sldChg>
      <pc:sldChg chg="addSp delSp modSp add mod delAnim modAnim">
        <pc:chgData name="বিনয়" userId="358950357a70517c" providerId="LiveId" clId="{A40B796B-459E-458C-9E9F-72727FBC2328}" dt="2020-05-02T05:56:14.554" v="2787" actId="14100"/>
        <pc:sldMkLst>
          <pc:docMk/>
          <pc:sldMk cId="3386265272" sldId="275"/>
        </pc:sldMkLst>
        <pc:spChg chg="del">
          <ac:chgData name="বিনয়" userId="358950357a70517c" providerId="LiveId" clId="{A40B796B-459E-458C-9E9F-72727FBC2328}" dt="2020-05-02T04:43:52.537" v="1736" actId="478"/>
          <ac:spMkLst>
            <pc:docMk/>
            <pc:sldMk cId="3386265272" sldId="275"/>
            <ac:spMk id="2" creationId="{671B98B9-2107-4C33-93FB-4D380BE5F255}"/>
          </ac:spMkLst>
        </pc:spChg>
        <pc:spChg chg="add del mod">
          <ac:chgData name="বিনয়" userId="358950357a70517c" providerId="LiveId" clId="{A40B796B-459E-458C-9E9F-72727FBC2328}" dt="2020-05-02T04:47:07.653" v="1843" actId="478"/>
          <ac:spMkLst>
            <pc:docMk/>
            <pc:sldMk cId="3386265272" sldId="275"/>
            <ac:spMk id="3" creationId="{F5E23E15-8D25-42C3-A5E3-D2A3F4306BA1}"/>
          </ac:spMkLst>
        </pc:spChg>
        <pc:spChg chg="mod">
          <ac:chgData name="বিনয়" userId="358950357a70517c" providerId="LiveId" clId="{A40B796B-459E-458C-9E9F-72727FBC2328}" dt="2020-05-02T05:55:59.195" v="2785" actId="14100"/>
          <ac:spMkLst>
            <pc:docMk/>
            <pc:sldMk cId="3386265272" sldId="275"/>
            <ac:spMk id="7" creationId="{DCA1C186-A9E4-45A4-AB56-29FB26D28DC3}"/>
          </ac:spMkLst>
        </pc:spChg>
        <pc:spChg chg="add mod">
          <ac:chgData name="বিনয়" userId="358950357a70517c" providerId="LiveId" clId="{A40B796B-459E-458C-9E9F-72727FBC2328}" dt="2020-05-02T05:55:54.640" v="2784" actId="14100"/>
          <ac:spMkLst>
            <pc:docMk/>
            <pc:sldMk cId="3386265272" sldId="275"/>
            <ac:spMk id="9" creationId="{101FB1F1-C51B-4A25-B8E7-D771E6784444}"/>
          </ac:spMkLst>
        </pc:spChg>
        <pc:spChg chg="add mod">
          <ac:chgData name="বিনয়" userId="358950357a70517c" providerId="LiveId" clId="{A40B796B-459E-458C-9E9F-72727FBC2328}" dt="2020-05-02T05:55:15.506" v="2771" actId="207"/>
          <ac:spMkLst>
            <pc:docMk/>
            <pc:sldMk cId="3386265272" sldId="275"/>
            <ac:spMk id="10" creationId="{C6E9E6EE-6CD7-456A-9B33-56F695C9B600}"/>
          </ac:spMkLst>
        </pc:spChg>
        <pc:spChg chg="add mod">
          <ac:chgData name="বিনয়" userId="358950357a70517c" providerId="LiveId" clId="{A40B796B-459E-458C-9E9F-72727FBC2328}" dt="2020-05-02T05:55:46.533" v="2782" actId="207"/>
          <ac:spMkLst>
            <pc:docMk/>
            <pc:sldMk cId="3386265272" sldId="275"/>
            <ac:spMk id="11" creationId="{EFF09CA6-277C-49FA-99A3-A497DD064B20}"/>
          </ac:spMkLst>
        </pc:spChg>
        <pc:picChg chg="del">
          <ac:chgData name="বিনয়" userId="358950357a70517c" providerId="LiveId" clId="{A40B796B-459E-458C-9E9F-72727FBC2328}" dt="2020-05-02T04:43:54.933" v="1737" actId="478"/>
          <ac:picMkLst>
            <pc:docMk/>
            <pc:sldMk cId="3386265272" sldId="275"/>
            <ac:picMk id="5" creationId="{6BDDF18E-37C0-4CF9-B635-7DC9FDE93598}"/>
          </ac:picMkLst>
        </pc:picChg>
        <pc:picChg chg="add mod">
          <ac:chgData name="বিনয়" userId="358950357a70517c" providerId="LiveId" clId="{A40B796B-459E-458C-9E9F-72727FBC2328}" dt="2020-05-02T05:56:14.554" v="2787" actId="14100"/>
          <ac:picMkLst>
            <pc:docMk/>
            <pc:sldMk cId="3386265272" sldId="275"/>
            <ac:picMk id="6" creationId="{22ED1690-0508-4195-99DF-7904288EDF11}"/>
          </ac:picMkLst>
        </pc:picChg>
        <pc:picChg chg="del">
          <ac:chgData name="বিনয়" userId="358950357a70517c" providerId="LiveId" clId="{A40B796B-459E-458C-9E9F-72727FBC2328}" dt="2020-05-02T04:43:56.955" v="1738" actId="478"/>
          <ac:picMkLst>
            <pc:docMk/>
            <pc:sldMk cId="3386265272" sldId="275"/>
            <ac:picMk id="8" creationId="{4655FCFD-B347-43EA-85C3-DD4FB97F61D2}"/>
          </ac:picMkLst>
        </pc:picChg>
      </pc:sldChg>
      <pc:sldChg chg="add del">
        <pc:chgData name="বিনয়" userId="358950357a70517c" providerId="LiveId" clId="{A40B796B-459E-458C-9E9F-72727FBC2328}" dt="2020-05-02T01:24:56.975" v="15" actId="47"/>
        <pc:sldMkLst>
          <pc:docMk/>
          <pc:sldMk cId="3543045832" sldId="275"/>
        </pc:sldMkLst>
      </pc:sldChg>
      <pc:sldChg chg="add del">
        <pc:chgData name="বিনয়" userId="358950357a70517c" providerId="LiveId" clId="{A40B796B-459E-458C-9E9F-72727FBC2328}" dt="2020-05-02T01:24:48.020" v="10" actId="47"/>
        <pc:sldMkLst>
          <pc:docMk/>
          <pc:sldMk cId="1231219582" sldId="279"/>
        </pc:sldMkLst>
      </pc:sldChg>
      <pc:sldChg chg="add">
        <pc:chgData name="বিনয়" userId="358950357a70517c" providerId="LiveId" clId="{A40B796B-459E-458C-9E9F-72727FBC2328}" dt="2020-05-02T01:25:02.299" v="17"/>
        <pc:sldMkLst>
          <pc:docMk/>
          <pc:sldMk cId="1717413979" sldId="279"/>
        </pc:sldMkLst>
      </pc:sldChg>
      <pc:sldChg chg="modSp add">
        <pc:chgData name="বিনয়" userId="358950357a70517c" providerId="LiveId" clId="{A40B796B-459E-458C-9E9F-72727FBC2328}" dt="2020-05-02T07:06:18.210" v="2816" actId="20577"/>
        <pc:sldMkLst>
          <pc:docMk/>
          <pc:sldMk cId="2237981094" sldId="282"/>
        </pc:sldMkLst>
        <pc:spChg chg="mod">
          <ac:chgData name="বিনয়" userId="358950357a70517c" providerId="LiveId" clId="{A40B796B-459E-458C-9E9F-72727FBC2328}" dt="2020-05-02T05:31:35.383" v="2534" actId="207"/>
          <ac:spMkLst>
            <pc:docMk/>
            <pc:sldMk cId="2237981094" sldId="282"/>
            <ac:spMk id="2" creationId="{914E2E60-DEE0-4639-903D-92F79052143E}"/>
          </ac:spMkLst>
        </pc:spChg>
        <pc:spChg chg="mod">
          <ac:chgData name="বিনয়" userId="358950357a70517c" providerId="LiveId" clId="{A40B796B-459E-458C-9E9F-72727FBC2328}" dt="2020-05-02T05:31:24.615" v="2532" actId="207"/>
          <ac:spMkLst>
            <pc:docMk/>
            <pc:sldMk cId="2237981094" sldId="282"/>
            <ac:spMk id="3" creationId="{C28AFC1F-348F-4FDC-8D2E-19BA42B73E21}"/>
          </ac:spMkLst>
        </pc:spChg>
        <pc:spChg chg="mod">
          <ac:chgData name="বিনয়" userId="358950357a70517c" providerId="LiveId" clId="{A40B796B-459E-458C-9E9F-72727FBC2328}" dt="2020-05-02T05:31:53.162" v="2537" actId="207"/>
          <ac:spMkLst>
            <pc:docMk/>
            <pc:sldMk cId="2237981094" sldId="282"/>
            <ac:spMk id="4" creationId="{8E5373F0-0A96-42EF-9F61-EFFB088C2EBA}"/>
          </ac:spMkLst>
        </pc:spChg>
        <pc:spChg chg="mod">
          <ac:chgData name="বিনয়" userId="358950357a70517c" providerId="LiveId" clId="{A40B796B-459E-458C-9E9F-72727FBC2328}" dt="2020-05-02T07:06:18.210" v="2816" actId="20577"/>
          <ac:spMkLst>
            <pc:docMk/>
            <pc:sldMk cId="2237981094" sldId="282"/>
            <ac:spMk id="5" creationId="{3EDB4030-FEFA-4A45-B6D2-E1B3839DD27D}"/>
          </ac:spMkLst>
        </pc:spChg>
      </pc:sldChg>
      <pc:sldChg chg="addSp delSp modSp add mod delAnim modAnim">
        <pc:chgData name="বিনয়" userId="358950357a70517c" providerId="LiveId" clId="{A40B796B-459E-458C-9E9F-72727FBC2328}" dt="2020-05-02T05:57:48.655" v="2803" actId="207"/>
        <pc:sldMkLst>
          <pc:docMk/>
          <pc:sldMk cId="186994094" sldId="283"/>
        </pc:sldMkLst>
        <pc:spChg chg="mod">
          <ac:chgData name="বিনয়" userId="358950357a70517c" providerId="LiveId" clId="{A40B796B-459E-458C-9E9F-72727FBC2328}" dt="2020-05-02T05:57:48.655" v="2803" actId="207"/>
          <ac:spMkLst>
            <pc:docMk/>
            <pc:sldMk cId="186994094" sldId="283"/>
            <ac:spMk id="5" creationId="{3D00CF7E-6B54-47E9-817D-6EEEFC79E3F5}"/>
          </ac:spMkLst>
        </pc:spChg>
        <pc:picChg chg="del">
          <ac:chgData name="বিনয়" userId="358950357a70517c" providerId="LiveId" clId="{A40B796B-459E-458C-9E9F-72727FBC2328}" dt="2020-05-02T02:51:14.834" v="83" actId="478"/>
          <ac:picMkLst>
            <pc:docMk/>
            <pc:sldMk cId="186994094" sldId="283"/>
            <ac:picMk id="3" creationId="{004E3CEA-CFA7-44DA-9DEB-1D21267D8880}"/>
          </ac:picMkLst>
        </pc:picChg>
        <pc:picChg chg="add mod">
          <ac:chgData name="বিনয়" userId="358950357a70517c" providerId="LiveId" clId="{A40B796B-459E-458C-9E9F-72727FBC2328}" dt="2020-05-02T05:34:33.492" v="2578" actId="14100"/>
          <ac:picMkLst>
            <pc:docMk/>
            <pc:sldMk cId="186994094" sldId="283"/>
            <ac:picMk id="4" creationId="{9D6805A2-0227-4D7F-AAFA-69D4AFCDF819}"/>
          </ac:picMkLst>
        </pc:picChg>
      </pc:sldChg>
      <pc:sldChg chg="modSp add">
        <pc:chgData name="বিনয়" userId="358950357a70517c" providerId="LiveId" clId="{A40B796B-459E-458C-9E9F-72727FBC2328}" dt="2020-05-02T05:46:19.558" v="2681" actId="207"/>
        <pc:sldMkLst>
          <pc:docMk/>
          <pc:sldMk cId="2414344538" sldId="286"/>
        </pc:sldMkLst>
        <pc:spChg chg="mod">
          <ac:chgData name="বিনয়" userId="358950357a70517c" providerId="LiveId" clId="{A40B796B-459E-458C-9E9F-72727FBC2328}" dt="2020-05-02T03:27:04.615" v="829" actId="20577"/>
          <ac:spMkLst>
            <pc:docMk/>
            <pc:sldMk cId="2414344538" sldId="286"/>
            <ac:spMk id="4" creationId="{98ADEEFF-E91F-44C9-BE03-E074AFDC932B}"/>
          </ac:spMkLst>
        </pc:spChg>
        <pc:spChg chg="mod">
          <ac:chgData name="বিনয়" userId="358950357a70517c" providerId="LiveId" clId="{A40B796B-459E-458C-9E9F-72727FBC2328}" dt="2020-05-02T05:46:19.558" v="2681" actId="207"/>
          <ac:spMkLst>
            <pc:docMk/>
            <pc:sldMk cId="2414344538" sldId="286"/>
            <ac:spMk id="5" creationId="{7A4D3859-9020-423D-8C7F-75484B9D0459}"/>
          </ac:spMkLst>
        </pc:spChg>
      </pc:sldChg>
      <pc:sldChg chg="add del">
        <pc:chgData name="বিনয়" userId="358950357a70517c" providerId="LiveId" clId="{A40B796B-459E-458C-9E9F-72727FBC2328}" dt="2020-05-02T01:24:53.585" v="13" actId="47"/>
        <pc:sldMkLst>
          <pc:docMk/>
          <pc:sldMk cId="4243264719" sldId="286"/>
        </pc:sldMkLst>
      </pc:sldChg>
      <pc:sldChg chg="modSp add mod setBg">
        <pc:chgData name="বিনয়" userId="358950357a70517c" providerId="LiveId" clId="{A40B796B-459E-458C-9E9F-72727FBC2328}" dt="2020-05-02T05:53:13.770" v="2753" actId="14100"/>
        <pc:sldMkLst>
          <pc:docMk/>
          <pc:sldMk cId="4049631282" sldId="288"/>
        </pc:sldMkLst>
        <pc:grpChg chg="mod">
          <ac:chgData name="বিনয়" userId="358950357a70517c" providerId="LiveId" clId="{A40B796B-459E-458C-9E9F-72727FBC2328}" dt="2020-05-02T05:53:13.770" v="2753" actId="14100"/>
          <ac:grpSpMkLst>
            <pc:docMk/>
            <pc:sldMk cId="4049631282" sldId="288"/>
            <ac:grpSpMk id="4" creationId="{00000000-0000-0000-0000-000000000000}"/>
          </ac:grpSpMkLst>
        </pc:grpChg>
      </pc:sldChg>
      <pc:sldChg chg="addSp modSp new mod modAnim">
        <pc:chgData name="বিনয়" userId="358950357a70517c" providerId="LiveId" clId="{A40B796B-459E-458C-9E9F-72727FBC2328}" dt="2020-05-02T05:45:53.315" v="2673" actId="14100"/>
        <pc:sldMkLst>
          <pc:docMk/>
          <pc:sldMk cId="1496659807" sldId="289"/>
        </pc:sldMkLst>
        <pc:spChg chg="add mod">
          <ac:chgData name="বিনয়" userId="358950357a70517c" providerId="LiveId" clId="{A40B796B-459E-458C-9E9F-72727FBC2328}" dt="2020-05-02T05:45:49.907" v="2672" actId="14100"/>
          <ac:spMkLst>
            <pc:docMk/>
            <pc:sldMk cId="1496659807" sldId="289"/>
            <ac:spMk id="2" creationId="{8C385FC4-9976-49DE-8D15-005B42A35920}"/>
          </ac:spMkLst>
        </pc:spChg>
        <pc:spChg chg="add mod">
          <ac:chgData name="বিনয়" userId="358950357a70517c" providerId="LiveId" clId="{A40B796B-459E-458C-9E9F-72727FBC2328}" dt="2020-05-02T05:45:53.315" v="2673" actId="14100"/>
          <ac:spMkLst>
            <pc:docMk/>
            <pc:sldMk cId="1496659807" sldId="289"/>
            <ac:spMk id="3" creationId="{18313A89-0723-45CC-B2E7-DFDE39DDE1B7}"/>
          </ac:spMkLst>
        </pc:spChg>
        <pc:picChg chg="add mod">
          <ac:chgData name="বিনয়" userId="358950357a70517c" providerId="LiveId" clId="{A40B796B-459E-458C-9E9F-72727FBC2328}" dt="2020-05-02T05:45:20.386" v="2666" actId="1076"/>
          <ac:picMkLst>
            <pc:docMk/>
            <pc:sldMk cId="1496659807" sldId="289"/>
            <ac:picMk id="5" creationId="{2CE1E44B-8EDF-4DD5-90A6-A809805F6D92}"/>
          </ac:picMkLst>
        </pc:picChg>
      </pc:sldChg>
      <pc:sldChg chg="addSp modSp new mod setBg modAnim">
        <pc:chgData name="বিনয়" userId="358950357a70517c" providerId="LiveId" clId="{A40B796B-459E-458C-9E9F-72727FBC2328}" dt="2020-05-02T05:50:00.754" v="2727" actId="1076"/>
        <pc:sldMkLst>
          <pc:docMk/>
          <pc:sldMk cId="3572240876" sldId="290"/>
        </pc:sldMkLst>
        <pc:spChg chg="add mod">
          <ac:chgData name="বিনয়" userId="358950357a70517c" providerId="LiveId" clId="{A40B796B-459E-458C-9E9F-72727FBC2328}" dt="2020-05-02T05:49:51.098" v="2726" actId="1076"/>
          <ac:spMkLst>
            <pc:docMk/>
            <pc:sldMk cId="3572240876" sldId="290"/>
            <ac:spMk id="2" creationId="{F85569A8-5D1F-4C6B-A417-254899A36E04}"/>
          </ac:spMkLst>
        </pc:spChg>
        <pc:spChg chg="add mod">
          <ac:chgData name="বিনয়" userId="358950357a70517c" providerId="LiveId" clId="{A40B796B-459E-458C-9E9F-72727FBC2328}" dt="2020-05-02T05:49:08.954" v="2719" actId="207"/>
          <ac:spMkLst>
            <pc:docMk/>
            <pc:sldMk cId="3572240876" sldId="290"/>
            <ac:spMk id="3" creationId="{B772D7EC-FB59-42A6-87AD-FD6435A6B1DD}"/>
          </ac:spMkLst>
        </pc:spChg>
        <pc:spChg chg="add mod">
          <ac:chgData name="বিনয়" userId="358950357a70517c" providerId="LiveId" clId="{A40B796B-459E-458C-9E9F-72727FBC2328}" dt="2020-05-02T05:50:00.754" v="2727" actId="1076"/>
          <ac:spMkLst>
            <pc:docMk/>
            <pc:sldMk cId="3572240876" sldId="290"/>
            <ac:spMk id="8" creationId="{ABD36F1D-9B71-46D3-A5CB-7658E929E0C7}"/>
          </ac:spMkLst>
        </pc:spChg>
        <pc:picChg chg="add mod">
          <ac:chgData name="বিনয়" userId="358950357a70517c" providerId="LiveId" clId="{A40B796B-459E-458C-9E9F-72727FBC2328}" dt="2020-05-02T05:49:15.451" v="2720" actId="1076"/>
          <ac:picMkLst>
            <pc:docMk/>
            <pc:sldMk cId="3572240876" sldId="290"/>
            <ac:picMk id="5" creationId="{C89ADD72-A1CD-4C19-97BF-00ED209AB263}"/>
          </ac:picMkLst>
        </pc:picChg>
        <pc:picChg chg="add mod">
          <ac:chgData name="বিনয়" userId="358950357a70517c" providerId="LiveId" clId="{A40B796B-459E-458C-9E9F-72727FBC2328}" dt="2020-05-02T05:49:19.458" v="2721" actId="1076"/>
          <ac:picMkLst>
            <pc:docMk/>
            <pc:sldMk cId="3572240876" sldId="290"/>
            <ac:picMk id="7" creationId="{B170061A-B3B8-468E-8498-CE2FBE3957EA}"/>
          </ac:picMkLst>
        </pc:picChg>
      </pc:sldChg>
      <pc:sldMasterChg chg="setBg modSldLayout">
        <pc:chgData name="বিনয়" userId="358950357a70517c" providerId="LiveId" clId="{A40B796B-459E-458C-9E9F-72727FBC2328}" dt="2020-05-02T05:30:23.165" v="2531"/>
        <pc:sldMasterMkLst>
          <pc:docMk/>
          <pc:sldMasterMk cId="584639857" sldId="2147483660"/>
        </pc:sldMasterMkLst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760375008" sldId="2147483661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379212376" sldId="2147483662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732115198" sldId="2147483663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3716963990" sldId="2147483664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519380525" sldId="2147483665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1578799153" sldId="2147483666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3343227420" sldId="2147483667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694750526" sldId="2147483668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3030109938" sldId="2147483669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1051130213" sldId="2147483670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238939029" sldId="2147483671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3810386110" sldId="2147483672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785295854" sldId="2147483673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437124496" sldId="2147483674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3468466908" sldId="2147483675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2280173245" sldId="2147483676"/>
          </pc:sldLayoutMkLst>
        </pc:sldLayoutChg>
        <pc:sldLayoutChg chg="setBg">
          <pc:chgData name="বিনয়" userId="358950357a70517c" providerId="LiveId" clId="{A40B796B-459E-458C-9E9F-72727FBC2328}" dt="2020-05-02T05:30:23.165" v="2531"/>
          <pc:sldLayoutMkLst>
            <pc:docMk/>
            <pc:sldMasterMk cId="584639857" sldId="2147483660"/>
            <pc:sldLayoutMk cId="2445179588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F191E-5377-4851-A898-AD897556B0D3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84B1-FB10-456F-A832-DF11E2F84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পাঁচি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6DC1-0B67-4341-8745-7A4F911A0D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8608C-6839-4DD7-9E32-94A7C1666E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6DC1-0B67-4341-8745-7A4F911A0D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C4D3-C548-499B-927A-3F644FB3B3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3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38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3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6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8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>
              <a:lumMod val="75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5F0E-8850-4467-9C16-97F2957EE351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2D1F-D930-4DE3-BC67-149D8BFED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9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209800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1828800" y="164124"/>
            <a:ext cx="2057400" cy="1055077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5029200" y="164124"/>
            <a:ext cx="2057400" cy="1055077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8458200" y="87924"/>
            <a:ext cx="2057400" cy="1055077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75" y="4800601"/>
            <a:ext cx="1498559" cy="2157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64" y="3817166"/>
            <a:ext cx="2205768" cy="3175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16" y="4876800"/>
            <a:ext cx="1560084" cy="2245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65" y="4883729"/>
            <a:ext cx="1498559" cy="2157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4" y="3900294"/>
            <a:ext cx="2205768" cy="3175337"/>
          </a:xfrm>
          <a:prstGeom prst="rect">
            <a:avLst/>
          </a:prstGeom>
        </p:spPr>
      </p:pic>
      <p:pic>
        <p:nvPicPr>
          <p:cNvPr id="1026" name="Picture 2" descr="C:\Users\ABHS\Desktop\CONTEST\Image\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21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BHS\Desktop\CONTEST\Image\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64" y="0"/>
            <a:ext cx="621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569A8-5D1F-4C6B-A417-254899A36E04}"/>
              </a:ext>
            </a:extLst>
          </p:cNvPr>
          <p:cNvSpPr/>
          <p:nvPr/>
        </p:nvSpPr>
        <p:spPr>
          <a:xfrm>
            <a:off x="254832" y="1345367"/>
            <a:ext cx="8139658" cy="310854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বীজতলায় জলসেচ প্রয়োগ</a:t>
            </a:r>
          </a:p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 না হলে সেচের বাবস্থা থাকলে শুকনো বীজতলায় নালার সাহায্যে হাল্কা সেচ দিতে হয়।</a:t>
            </a:r>
          </a:p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 ( কাদানো )  বীজতলার ক্ষেত্রে ছিপছিপে জল ধরে রাখতে হয়।</a:t>
            </a:r>
          </a:p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 চারা বড় হওয়ার সঙ্গে সঙ্গে বীজতলায় জলের পরিমাণ বাড়ানো যেতে পারে।</a:t>
            </a:r>
          </a:p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 ২-৫ সেমির বেশী জল যেন না থাকে।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72D7EC-FB59-42A6-87AD-FD6435A6B1DD}"/>
              </a:ext>
            </a:extLst>
          </p:cNvPr>
          <p:cNvSpPr/>
          <p:nvPr/>
        </p:nvSpPr>
        <p:spPr>
          <a:xfrm>
            <a:off x="84942" y="4453910"/>
            <a:ext cx="8309548" cy="2246769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বীজতলার পরিচর্যা</a:t>
            </a:r>
          </a:p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বীজতলার চারার বয়স ৮-১০ দিন হলে আগাছা পরিস্কার করা উচিত।  </a:t>
            </a:r>
          </a:p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মাজরা পোকা উপদ্রুত এলাকায় প্রতি ১০ শতক বীজতলাতে ৫ কেজি কারবফুরান ৩ জি বা </a:t>
            </a:r>
          </a:p>
          <a:p>
            <a:r>
              <a:rPr lang="as-IN" sz="28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৬০০ গ্রাম ফোরেট ১০ জি বা ১.৫ কেজি কারটাপ ৪ জি প্রয়োগ করতে হবে।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ADD72-A1CD-4C19-97BF-00ED209A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0" y="1518813"/>
            <a:ext cx="3687582" cy="2702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0061A-B3B8-468E-8498-CE2FBE395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18" y="4394741"/>
            <a:ext cx="3687582" cy="224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36F1D-9B71-46D3-A5CB-7658E929E0C7}"/>
              </a:ext>
            </a:extLst>
          </p:cNvPr>
          <p:cNvSpPr txBox="1"/>
          <p:nvPr/>
        </p:nvSpPr>
        <p:spPr>
          <a:xfrm>
            <a:off x="298649" y="408544"/>
            <a:ext cx="11682336" cy="850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</p:spTree>
    <p:extLst>
      <p:ext uri="{BB962C8B-B14F-4D97-AF65-F5344CB8AC3E}">
        <p14:creationId xmlns:p14="http://schemas.microsoft.com/office/powerpoint/2010/main" val="35722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1A415D-3E52-488F-8729-DA190DB35890}"/>
              </a:ext>
            </a:extLst>
          </p:cNvPr>
          <p:cNvSpPr txBox="1"/>
          <p:nvPr/>
        </p:nvSpPr>
        <p:spPr>
          <a:xfrm>
            <a:off x="103031" y="226901"/>
            <a:ext cx="11951594" cy="1862048"/>
          </a:xfrm>
          <a:prstGeom prst="rect">
            <a:avLst/>
          </a:prstGeom>
          <a:pattFill prst="pct5">
            <a:fgClr>
              <a:srgbClr val="7030A0"/>
            </a:fgClr>
            <a:bgClr>
              <a:srgbClr val="00B050"/>
            </a:bgClr>
          </a:pattFill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উত্তোলনঃ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B221F-9F75-4D54-B1D3-499B44D5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51" y="2143594"/>
            <a:ext cx="5146474" cy="247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44BD5-3B0B-4C4C-A214-E2D46B9D2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51" y="4779364"/>
            <a:ext cx="5146474" cy="224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A6E0E9-605A-4F5C-B926-B9843CC2B8F9}"/>
              </a:ext>
            </a:extLst>
          </p:cNvPr>
          <p:cNvSpPr/>
          <p:nvPr/>
        </p:nvSpPr>
        <p:spPr>
          <a:xfrm>
            <a:off x="103031" y="2170146"/>
            <a:ext cx="6657534" cy="4893647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 বলা যায় যে, শুকনো বীজতলায় বীজ বোনার ৫-৬ সপ্তাহের মধ্যে ও কাদানো বীজতলায় বীজ বোনার ৩-৪ সপ্তাহের মধ্যেই ৫-৬টি পাতাযুক্ত রোয়ার উপযোগী চারা তৈরী হয়ে যায়।</a:t>
            </a:r>
          </a:p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 যত মাস মেয়াদের ধান, তত সপ্তাহ বয়সের চারা রোয়া  উ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as-IN" sz="2400" i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উচ্চফলনশীল জাতের ক্ষেত্রে জলদি জাতের ২০-২২ দিনের, মাঝারী জাতের ২৮-৩০ দিনের ও নাবি জাতের ৩৩-৩৫ দিনের চারা রোয়া করার উপযুক্ত। </a:t>
            </a:r>
          </a:p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 জলদি জাতের ৩৫-৪২ দিনের এবং নাবি জাতের ৪০-৪৮ দিনের চারা রোপণ কর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-৮ ঘন্টা আগে বীজতলায় ১০ সেমি গভীর জল ঢোকানো হয়। </a:t>
            </a:r>
          </a:p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 দূর্বল, কাটা চারা ও ঘাস বাদ দিতে হবে। </a:t>
            </a:r>
          </a:p>
          <a:p>
            <a:endParaRPr lang="as-IN" sz="2400" i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DB6A44-FF60-4D4E-87B0-55322E368A69}"/>
              </a:ext>
            </a:extLst>
          </p:cNvPr>
          <p:cNvSpPr/>
          <p:nvPr/>
        </p:nvSpPr>
        <p:spPr>
          <a:xfrm>
            <a:off x="100884" y="1767994"/>
            <a:ext cx="11990231" cy="3785652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EB005-9E63-4F7E-A6F5-2622E2887ECC}"/>
              </a:ext>
            </a:extLst>
          </p:cNvPr>
          <p:cNvSpPr/>
          <p:nvPr/>
        </p:nvSpPr>
        <p:spPr>
          <a:xfrm>
            <a:off x="79418" y="329762"/>
            <a:ext cx="11990231" cy="1508798"/>
          </a:xfrm>
          <a:prstGeom prst="rect">
            <a:avLst/>
          </a:prstGeom>
          <a:pattFill prst="pct90">
            <a:fgClr>
              <a:srgbClr val="0070C0"/>
            </a:fgClr>
            <a:bgClr>
              <a:schemeClr val="bg1"/>
            </a:bgClr>
          </a:pattFill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10B09-9715-43A5-9927-40ABE76A0022}"/>
              </a:ext>
            </a:extLst>
          </p:cNvPr>
          <p:cNvSpPr txBox="1"/>
          <p:nvPr/>
        </p:nvSpPr>
        <p:spPr>
          <a:xfrm>
            <a:off x="100885" y="2411516"/>
            <a:ext cx="11968764" cy="4154984"/>
          </a:xfrm>
          <a:prstGeom prst="rect">
            <a:avLst/>
          </a:prstGeom>
          <a:pattFill prst="trellis">
            <a:fgClr>
              <a:srgbClr val="00B0F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C6130-E44D-42B6-AA90-0ADEB1626FFA}"/>
              </a:ext>
            </a:extLst>
          </p:cNvPr>
          <p:cNvSpPr txBox="1"/>
          <p:nvPr/>
        </p:nvSpPr>
        <p:spPr>
          <a:xfrm>
            <a:off x="9368853" y="1767994"/>
            <a:ext cx="259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A1C186-A9E4-45A4-AB56-29FB26D28DC3}"/>
              </a:ext>
            </a:extLst>
          </p:cNvPr>
          <p:cNvSpPr/>
          <p:nvPr/>
        </p:nvSpPr>
        <p:spPr>
          <a:xfrm>
            <a:off x="109928" y="435990"/>
            <a:ext cx="11805407" cy="1107996"/>
          </a:xfrm>
          <a:prstGeom prst="rect">
            <a:avLst/>
          </a:prstGeom>
          <a:pattFill prst="pct75">
            <a:fgClr>
              <a:srgbClr val="002060"/>
            </a:fgClr>
            <a:bgClr>
              <a:srgbClr val="00B050"/>
            </a:bgClr>
          </a:pattFill>
        </p:spPr>
        <p:txBody>
          <a:bodyPr wrap="squar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D1690-0508-4195-99DF-7904288E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3986"/>
            <a:ext cx="5819335" cy="53140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1FB1F1-C51B-4A25-B8E7-D771E6784444}"/>
              </a:ext>
            </a:extLst>
          </p:cNvPr>
          <p:cNvSpPr/>
          <p:nvPr/>
        </p:nvSpPr>
        <p:spPr>
          <a:xfrm>
            <a:off x="109928" y="1389780"/>
            <a:ext cx="5691265" cy="156966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বোরো ধানের ক্ষেত্রে ৫ সপ্তাহ বয়সের ৫-৬ টি পাতাযুক্ত চারা রোয়া হয়। </a:t>
            </a:r>
          </a:p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বাদামী শোষক পোকা আক্রমণ প্রবন এলাকায় ৮ – ১০ লাইন অন্তর ১ লাইন করে রোয়া না করে ফাকা রাখা হয়।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9E6EE-6CD7-456A-9B33-56F695C9B600}"/>
              </a:ext>
            </a:extLst>
          </p:cNvPr>
          <p:cNvSpPr/>
          <p:nvPr/>
        </p:nvSpPr>
        <p:spPr>
          <a:xfrm>
            <a:off x="34238" y="3230379"/>
            <a:ext cx="5766955" cy="1200329"/>
          </a:xfrm>
          <a:prstGeom prst="rect">
            <a:avLst/>
          </a:prstGeom>
          <a:pattFill prst="sphere">
            <a:fgClr>
              <a:schemeClr val="accent1"/>
            </a:fgClr>
            <a:bgClr>
              <a:srgbClr val="00B050"/>
            </a:bgClr>
          </a:pattFill>
        </p:spPr>
        <p:txBody>
          <a:bodyPr wrap="square">
            <a:spAutoFit/>
          </a:bodyPr>
          <a:lstStyle/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আউসের জন্য ২০ সেমি 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সেমি দূরত্বে সারিতে চারা রোয়া করতে হবে। আষাঢ়ের মধ্যে আউসের রোয়ার কাজ শেষ করতে হবে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F09CA6-277C-49FA-99A3-A497DD064B20}"/>
              </a:ext>
            </a:extLst>
          </p:cNvPr>
          <p:cNvSpPr/>
          <p:nvPr/>
        </p:nvSpPr>
        <p:spPr>
          <a:xfrm>
            <a:off x="109928" y="4666990"/>
            <a:ext cx="5691265" cy="1569660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00B0F0"/>
            </a:bgClr>
          </a:pattFill>
        </p:spPr>
        <p:txBody>
          <a:bodyPr wrap="square">
            <a:spAutoFit/>
          </a:bodyPr>
          <a:lstStyle/>
          <a:p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আমনের জন্য জলদি জাতের চারা ২০ সেমি 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সেমি, মাঝারী জাতের জন্য ২০ সেমি 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সেমি, নাবি জাতের জন্য ২০ সেমি </a:t>
            </a:r>
            <a:r>
              <a:rPr lang="en-US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as-IN" sz="24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সেমি দূরে দূরে রোয়া করতে হবে।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4F1C42-9574-4614-89EA-A94C6DDE5A06}"/>
              </a:ext>
            </a:extLst>
          </p:cNvPr>
          <p:cNvSpPr/>
          <p:nvPr/>
        </p:nvSpPr>
        <p:spPr>
          <a:xfrm>
            <a:off x="141668" y="546296"/>
            <a:ext cx="11925836" cy="1569660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01008-064D-4124-A4E0-E43B9E359316}"/>
              </a:ext>
            </a:extLst>
          </p:cNvPr>
          <p:cNvSpPr txBox="1"/>
          <p:nvPr/>
        </p:nvSpPr>
        <p:spPr>
          <a:xfrm>
            <a:off x="133082" y="2347917"/>
            <a:ext cx="11925836" cy="3785652"/>
          </a:xfrm>
          <a:prstGeom prst="rect">
            <a:avLst/>
          </a:prstGeom>
          <a:pattFill prst="lgConfetti">
            <a:fgClr>
              <a:srgbClr val="00B0F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২।বীজতলা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৩।বীজতলার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7249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1A99B-36A4-44C2-8BA9-4C3507E128CE}"/>
              </a:ext>
            </a:extLst>
          </p:cNvPr>
          <p:cNvSpPr/>
          <p:nvPr/>
        </p:nvSpPr>
        <p:spPr>
          <a:xfrm>
            <a:off x="267286" y="547601"/>
            <a:ext cx="11662118" cy="144655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DD9F9-E1C3-409D-9FE2-7876B4FA9CAF}"/>
              </a:ext>
            </a:extLst>
          </p:cNvPr>
          <p:cNvSpPr/>
          <p:nvPr/>
        </p:nvSpPr>
        <p:spPr>
          <a:xfrm>
            <a:off x="141668" y="1717152"/>
            <a:ext cx="11951594" cy="4154984"/>
          </a:xfrm>
          <a:prstGeom prst="rect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73183-2330-4896-BF8C-8503E8AC7BCA}"/>
              </a:ext>
            </a:extLst>
          </p:cNvPr>
          <p:cNvSpPr txBox="1"/>
          <p:nvPr/>
        </p:nvSpPr>
        <p:spPr>
          <a:xfrm>
            <a:off x="419686" y="2271150"/>
            <a:ext cx="11352628" cy="3046988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ৈরীর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ধাপগূলো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16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872" y="309489"/>
            <a:ext cx="11707318" cy="6548511"/>
            <a:chOff x="0" y="797614"/>
            <a:chExt cx="9144000" cy="5217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7614"/>
              <a:ext cx="9144000" cy="5217641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3021228" y="973094"/>
              <a:ext cx="5857103" cy="249297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6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E2E60-DEE0-4639-903D-92F79052143E}"/>
              </a:ext>
            </a:extLst>
          </p:cNvPr>
          <p:cNvSpPr txBox="1"/>
          <p:nvPr/>
        </p:nvSpPr>
        <p:spPr>
          <a:xfrm>
            <a:off x="6494305" y="728675"/>
            <a:ext cx="3918894" cy="27235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2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AFC1F-348F-4FDC-8D2E-19BA42B73E21}"/>
              </a:ext>
            </a:extLst>
          </p:cNvPr>
          <p:cNvSpPr txBox="1"/>
          <p:nvPr/>
        </p:nvSpPr>
        <p:spPr>
          <a:xfrm>
            <a:off x="1801925" y="728674"/>
            <a:ext cx="4068001" cy="2723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2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21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373F0-0A96-42EF-9F61-EFFB088C2EBA}"/>
              </a:ext>
            </a:extLst>
          </p:cNvPr>
          <p:cNvSpPr txBox="1"/>
          <p:nvPr/>
        </p:nvSpPr>
        <p:spPr>
          <a:xfrm>
            <a:off x="146701" y="1754526"/>
            <a:ext cx="5723225" cy="5078313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পান্ডে  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ননীক্ষীর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মুকসুদপুর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১৫-৬২০৭৮১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B4030-FEFA-4A45-B6D2-E1B3839DD27D}"/>
              </a:ext>
            </a:extLst>
          </p:cNvPr>
          <p:cNvSpPr txBox="1"/>
          <p:nvPr/>
        </p:nvSpPr>
        <p:spPr>
          <a:xfrm>
            <a:off x="6144245" y="1754526"/>
            <a:ext cx="5935212" cy="4893647"/>
          </a:xfrm>
          <a:prstGeom prst="rect">
            <a:avLst/>
          </a:prstGeom>
          <a:pattFill prst="trellis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বিষয়ঃধানের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1B73A-A575-4034-A89D-E2A1CD41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3752" y="2506009"/>
            <a:ext cx="1296590" cy="184598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20" y="2506009"/>
            <a:ext cx="1228386" cy="11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tx2">
              <a:lumMod val="75000"/>
            </a:schemeClr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065E18-2490-41F4-8768-F58A80D7CC40}"/>
              </a:ext>
            </a:extLst>
          </p:cNvPr>
          <p:cNvSpPr txBox="1"/>
          <p:nvPr/>
        </p:nvSpPr>
        <p:spPr>
          <a:xfrm>
            <a:off x="281352" y="283696"/>
            <a:ext cx="11629295" cy="1066801"/>
          </a:xfrm>
          <a:prstGeom prst="rect">
            <a:avLst/>
          </a:prstGeom>
          <a:pattFill prst="horzBrick">
            <a:fgClr>
              <a:srgbClr val="0070C0"/>
            </a:fgClr>
            <a:bgClr>
              <a:srgbClr val="00B050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9C5B9-F3F2-48F1-84EA-289ACBF1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1505243"/>
            <a:ext cx="11629295" cy="5069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2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0CF7E-6B54-47E9-817D-6EEEFC79E3F5}"/>
              </a:ext>
            </a:extLst>
          </p:cNvPr>
          <p:cNvSpPr/>
          <p:nvPr/>
        </p:nvSpPr>
        <p:spPr>
          <a:xfrm>
            <a:off x="293077" y="346580"/>
            <a:ext cx="11605846" cy="1862048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805A2-0227-4D7F-AAFA-69D4AFCDF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2335237"/>
            <a:ext cx="11605846" cy="462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9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CD4E06-05F4-4169-B25D-27555B686DA5}"/>
              </a:ext>
            </a:extLst>
          </p:cNvPr>
          <p:cNvSpPr/>
          <p:nvPr/>
        </p:nvSpPr>
        <p:spPr>
          <a:xfrm>
            <a:off x="270456" y="1676401"/>
            <a:ext cx="11758412" cy="48936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১।বীজতলা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শ্রেনীবিভাগ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lnSpc>
                <a:spcPct val="200000"/>
              </a:lnSpc>
            </a:pP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352A5-B3BD-4445-A2A7-C2526BF0DD7E}"/>
              </a:ext>
            </a:extLst>
          </p:cNvPr>
          <p:cNvSpPr txBox="1"/>
          <p:nvPr/>
        </p:nvSpPr>
        <p:spPr>
          <a:xfrm>
            <a:off x="270456" y="287952"/>
            <a:ext cx="11642502" cy="1200329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এ </a:t>
            </a:r>
            <a:r>
              <a:rPr lang="as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35335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17F808-B4F1-4DC3-B7D7-39E182AA5608}"/>
              </a:ext>
            </a:extLst>
          </p:cNvPr>
          <p:cNvSpPr txBox="1"/>
          <p:nvPr/>
        </p:nvSpPr>
        <p:spPr>
          <a:xfrm>
            <a:off x="295422" y="292453"/>
            <a:ext cx="11605846" cy="923330"/>
          </a:xfrm>
          <a:prstGeom prst="rect">
            <a:avLst/>
          </a:prstGeom>
          <a:pattFill prst="sphere">
            <a:fgClr>
              <a:srgbClr val="00B050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as-IN" sz="5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বীজতলা তৈরি </a:t>
            </a:r>
            <a:endParaRPr lang="as-IN" sz="5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876D8-58D9-4C7A-B7AF-C75EFBD292D0}"/>
              </a:ext>
            </a:extLst>
          </p:cNvPr>
          <p:cNvSpPr/>
          <p:nvPr/>
        </p:nvSpPr>
        <p:spPr>
          <a:xfrm>
            <a:off x="290732" y="1214683"/>
            <a:ext cx="7745684" cy="5016758"/>
          </a:xfrm>
          <a:prstGeom prst="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 অথবা ভিজে (কাদানো) বীজতলা তৈরি করার জন্য নির্বাচিত জমিকে ২-৩ টি চাষ ও মই দিয়ে মাটি ঝুরঝুরে আলগা করে আগাছা মুক্ত করতে হয়</a:t>
            </a:r>
          </a:p>
          <a:p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 যতটা জমি রোয়া করা হয় তার ১/১০ অংশ জমিতে বীজতলা তৈরি করা হয়।  </a:t>
            </a:r>
          </a:p>
          <a:p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 ১ বিঘা( ২০ কাঠা বা ৩৩ শতক) জমি রোয়া করার জন্য ২ কাঠা বীজতলা প্রয়োজন। </a:t>
            </a:r>
          </a:p>
          <a:p>
            <a:r>
              <a:rPr lang="as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বৈশাখ- জ্যৈষ্ঠ মাসে শুকনো বীজতলা এবং জ্যৈষ্ঠ – আষাঢ় মাসে ভিজে (কাদানো) বীজতলা তৈরি করা হয় 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6C1408-0FF8-4E6F-B5DB-4E00572B90B7}"/>
              </a:ext>
            </a:extLst>
          </p:cNvPr>
          <p:cNvSpPr/>
          <p:nvPr/>
        </p:nvSpPr>
        <p:spPr>
          <a:xfrm>
            <a:off x="8100482" y="1214683"/>
            <a:ext cx="3796096" cy="5078313"/>
          </a:xfrm>
          <a:prstGeom prst="rect">
            <a:avLst/>
          </a:prstGeom>
          <a:pattFill prst="lgCheck">
            <a:fgClr>
              <a:srgbClr val="00B0F0"/>
            </a:fgClr>
            <a:bgClr>
              <a:srgbClr val="00B050"/>
            </a:bgClr>
          </a:pattFill>
        </p:spPr>
        <p:txBody>
          <a:bodyPr wrap="square">
            <a:spAutoFit/>
          </a:bodyPr>
          <a:lstStyle/>
          <a:p>
            <a:r>
              <a:rPr lang="as-IN" sz="36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বীজতলার পরিমাপ :</a:t>
            </a:r>
          </a:p>
          <a:p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 – প্রয়োজন অনুযায়ী, </a:t>
            </a:r>
          </a:p>
          <a:p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 – ১.২ থেকে ১.৩ মিটার , </a:t>
            </a:r>
          </a:p>
          <a:p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 – ১০ সেমি, </a:t>
            </a:r>
          </a:p>
          <a:p>
            <a:r>
              <a:rPr lang="as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 বীজতলার মাঝখানে নালা – ৩০ সেমি চওড়া ও ১০ সেমি গভীর। </a:t>
            </a:r>
          </a:p>
        </p:txBody>
      </p:sp>
    </p:spTree>
    <p:extLst>
      <p:ext uri="{BB962C8B-B14F-4D97-AF65-F5344CB8AC3E}">
        <p14:creationId xmlns:p14="http://schemas.microsoft.com/office/powerpoint/2010/main" val="24305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385FC4-9976-49DE-8D15-005B42A35920}"/>
              </a:ext>
            </a:extLst>
          </p:cNvPr>
          <p:cNvSpPr/>
          <p:nvPr/>
        </p:nvSpPr>
        <p:spPr>
          <a:xfrm>
            <a:off x="347003" y="1617784"/>
            <a:ext cx="7752421" cy="4696866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as-IN" sz="32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 ১০ শতক বা ৬ কাঠা বীজতলার জন্য ১ টন পচা গোবর সার বা কম্পোস্ট প্রথমে ভালভাবে মিশিয়ে লাঙ্গল ও মই দিয়ে পচানোর জন্য ১ সপ্তাহ রেখে দিতে হয়।</a:t>
            </a:r>
          </a:p>
          <a:p>
            <a:r>
              <a:rPr lang="as-IN" sz="32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তৈরীর শেষে মুলসার হিসাবে ২ কেজি হারে নাইট্রোজেন, ফসফেট ও পটাশ সার প্রয়োগ করতে হবে। </a:t>
            </a:r>
          </a:p>
          <a:p>
            <a:r>
              <a:rPr lang="as-IN" sz="3200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বৃষ্টিনির্ভর শুকনো বীজতলায় মূলসার হিসাবে সম্পূর্ণ ফসফেট ও পটাশ সার দিতে হবে এবং চারা তোলার ৭ – ১০ দিন আগে বৃষ্টির সুযোগ নিয়ে জমিতে রস অবস্থায় ২ কেজি নাইট্রোজেন চাপান সার হিসাবে প্রয়োগ করতে হবে।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13A89-0723-45CC-B2E7-DFDE39DDE1B7}"/>
              </a:ext>
            </a:extLst>
          </p:cNvPr>
          <p:cNvSpPr txBox="1"/>
          <p:nvPr/>
        </p:nvSpPr>
        <p:spPr>
          <a:xfrm>
            <a:off x="347003" y="492213"/>
            <a:ext cx="11497994" cy="923330"/>
          </a:xfrm>
          <a:prstGeom prst="rect">
            <a:avLst/>
          </a:prstGeom>
          <a:pattFill prst="sphere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as-IN" sz="5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5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5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4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as-IN" sz="5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1E44B-8EDF-4DD5-90A6-A809805F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9" y="1415543"/>
            <a:ext cx="3602518" cy="489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6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ADEEFF-E91F-44C9-BE03-E074AFDC932B}"/>
              </a:ext>
            </a:extLst>
          </p:cNvPr>
          <p:cNvSpPr/>
          <p:nvPr/>
        </p:nvSpPr>
        <p:spPr>
          <a:xfrm>
            <a:off x="126609" y="1607991"/>
            <a:ext cx="11953773" cy="6186309"/>
          </a:xfrm>
          <a:prstGeom prst="rect">
            <a:avLst/>
          </a:prstGeom>
          <a:pattFill prst="lgConfetti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৫মিঃ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ৎ ? 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D3859-9020-423D-8C7F-75484B9D0459}"/>
              </a:ext>
            </a:extLst>
          </p:cNvPr>
          <p:cNvSpPr/>
          <p:nvPr/>
        </p:nvSpPr>
        <p:spPr>
          <a:xfrm>
            <a:off x="231819" y="0"/>
            <a:ext cx="11848563" cy="1598950"/>
          </a:xfrm>
          <a:prstGeom prst="rect">
            <a:avLst/>
          </a:prstGeom>
          <a:pattFill prst="trellis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90B18E-2079-48CD-B2FB-B262ED9BFB7E}"/>
              </a:ext>
            </a:extLst>
          </p:cNvPr>
          <p:cNvSpPr txBox="1"/>
          <p:nvPr/>
        </p:nvSpPr>
        <p:spPr>
          <a:xfrm>
            <a:off x="247174" y="282495"/>
            <a:ext cx="11601886" cy="1200329"/>
          </a:xfrm>
          <a:prstGeom prst="rect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শ্রেণীবিভাগঃ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B6EB5-AB77-4D59-B5FA-2551B8D3A59B}"/>
              </a:ext>
            </a:extLst>
          </p:cNvPr>
          <p:cNvSpPr txBox="1"/>
          <p:nvPr/>
        </p:nvSpPr>
        <p:spPr>
          <a:xfrm>
            <a:off x="206061" y="1514681"/>
            <a:ext cx="5022762" cy="2308324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য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B64F7-AAD9-4B29-A297-1195E490306D}"/>
              </a:ext>
            </a:extLst>
          </p:cNvPr>
          <p:cNvSpPr/>
          <p:nvPr/>
        </p:nvSpPr>
        <p:spPr>
          <a:xfrm>
            <a:off x="206061" y="3854862"/>
            <a:ext cx="5022762" cy="701294"/>
          </a:xfrm>
          <a:prstGeom prst="rect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BA04D-9072-4B69-B0DB-0E424B94E520}"/>
              </a:ext>
            </a:extLst>
          </p:cNvPr>
          <p:cNvSpPr/>
          <p:nvPr/>
        </p:nvSpPr>
        <p:spPr>
          <a:xfrm>
            <a:off x="206061" y="4588013"/>
            <a:ext cx="5022762" cy="576415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7174D5-00F8-4947-A04C-B8746B7B3A66}"/>
              </a:ext>
            </a:extLst>
          </p:cNvPr>
          <p:cNvSpPr/>
          <p:nvPr/>
        </p:nvSpPr>
        <p:spPr>
          <a:xfrm>
            <a:off x="247174" y="5164428"/>
            <a:ext cx="4981649" cy="786693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34DE3-F3D6-403A-B45C-86A3CF7569AC}"/>
              </a:ext>
            </a:extLst>
          </p:cNvPr>
          <p:cNvSpPr txBox="1"/>
          <p:nvPr/>
        </p:nvSpPr>
        <p:spPr>
          <a:xfrm>
            <a:off x="1352323" y="5354975"/>
            <a:ext cx="2730235" cy="523220"/>
          </a:xfrm>
          <a:prstGeom prst="rect">
            <a:avLst/>
          </a:prstGeom>
          <a:pattFill prst="trellis">
            <a:fgClr>
              <a:srgbClr val="C00000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2800" dirty="0" err="1"/>
              <a:t>দাপোগ</a:t>
            </a:r>
            <a:r>
              <a:rPr lang="en-US" sz="2800" dirty="0"/>
              <a:t> </a:t>
            </a:r>
            <a:r>
              <a:rPr lang="en-US" sz="2800" dirty="0" err="1"/>
              <a:t>বীজতলা</a:t>
            </a:r>
            <a:r>
              <a:rPr lang="en-US" sz="28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766F02-EDDE-4E69-A564-3EEB01768CC4}"/>
              </a:ext>
            </a:extLst>
          </p:cNvPr>
          <p:cNvSpPr/>
          <p:nvPr/>
        </p:nvSpPr>
        <p:spPr>
          <a:xfrm>
            <a:off x="218642" y="5967603"/>
            <a:ext cx="5022762" cy="701294"/>
          </a:xfrm>
          <a:prstGeom prst="rect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133C2-1B1D-455C-9370-7756A63BA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96" y="1668089"/>
            <a:ext cx="3315163" cy="187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E9E286-40F6-47C7-9506-AA60B3022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89" y="1668089"/>
            <a:ext cx="2902541" cy="18766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9E3EBD-D0BC-47DE-A3AC-341CF8257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89" y="4224271"/>
            <a:ext cx="2902541" cy="2176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F30485-F4A0-442C-AA5E-6D445CCA2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63" y="4247592"/>
            <a:ext cx="3372321" cy="218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7A8A6F-DDF9-493A-922C-BC7D1BCFC3C9}"/>
              </a:ext>
            </a:extLst>
          </p:cNvPr>
          <p:cNvSpPr txBox="1"/>
          <p:nvPr/>
        </p:nvSpPr>
        <p:spPr>
          <a:xfrm>
            <a:off x="8886423" y="3672408"/>
            <a:ext cx="221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1105D7-E0B1-4FC9-9C4A-BAFB59C8DD1F}"/>
              </a:ext>
            </a:extLst>
          </p:cNvPr>
          <p:cNvSpPr txBox="1"/>
          <p:nvPr/>
        </p:nvSpPr>
        <p:spPr>
          <a:xfrm>
            <a:off x="5563673" y="3670196"/>
            <a:ext cx="230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শুকনো</a:t>
            </a:r>
            <a:r>
              <a:rPr lang="en-US" dirty="0"/>
              <a:t> </a:t>
            </a:r>
            <a:r>
              <a:rPr lang="en-US" dirty="0" err="1"/>
              <a:t>বীজতলা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E3D294-1BAE-45BA-8B0F-1F310FEB0E0E}"/>
              </a:ext>
            </a:extLst>
          </p:cNvPr>
          <p:cNvSpPr txBox="1"/>
          <p:nvPr/>
        </p:nvSpPr>
        <p:spPr>
          <a:xfrm>
            <a:off x="5763294" y="6407287"/>
            <a:ext cx="190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BB585-A996-4204-AF39-5307CB6D617E}"/>
              </a:ext>
            </a:extLst>
          </p:cNvPr>
          <p:cNvSpPr txBox="1"/>
          <p:nvPr/>
        </p:nvSpPr>
        <p:spPr>
          <a:xfrm>
            <a:off x="8950816" y="6443564"/>
            <a:ext cx="26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C405C324-C218-4F08-896B-EDBB1B780365}"/>
              </a:ext>
            </a:extLst>
          </p:cNvPr>
          <p:cNvSpPr/>
          <p:nvPr/>
        </p:nvSpPr>
        <p:spPr>
          <a:xfrm>
            <a:off x="6555346" y="2266682"/>
            <a:ext cx="528034" cy="47651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9EE16CAA-80EC-4B2E-844E-522609A950F0}"/>
              </a:ext>
            </a:extLst>
          </p:cNvPr>
          <p:cNvSpPr/>
          <p:nvPr/>
        </p:nvSpPr>
        <p:spPr>
          <a:xfrm>
            <a:off x="9880707" y="2346399"/>
            <a:ext cx="528034" cy="476518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EC9E3992-F5B9-4FC9-B9B0-0C67DD7E2695}"/>
              </a:ext>
            </a:extLst>
          </p:cNvPr>
          <p:cNvSpPr/>
          <p:nvPr/>
        </p:nvSpPr>
        <p:spPr>
          <a:xfrm>
            <a:off x="6617342" y="5209770"/>
            <a:ext cx="528034" cy="476518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FBDA5A21-6202-449E-B5F4-840FBEAF10E3}"/>
              </a:ext>
            </a:extLst>
          </p:cNvPr>
          <p:cNvSpPr/>
          <p:nvPr/>
        </p:nvSpPr>
        <p:spPr>
          <a:xfrm>
            <a:off x="10098519" y="5148638"/>
            <a:ext cx="528034" cy="476518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  <p:bldP spid="9" grpId="0" animBg="1"/>
      <p:bldP spid="11" grpId="0" animBg="1"/>
      <p:bldP spid="15" grpId="0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344</TotalTime>
  <Words>757</Words>
  <Application>Microsoft Office PowerPoint</Application>
  <PresentationFormat>Widescreen</PresentationFormat>
  <Paragraphs>104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SutonnyOMJ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বিনয়</dc:creator>
  <cp:lastModifiedBy>বিনয়</cp:lastModifiedBy>
  <cp:revision>11</cp:revision>
  <dcterms:created xsi:type="dcterms:W3CDTF">2020-05-02T01:23:02Z</dcterms:created>
  <dcterms:modified xsi:type="dcterms:W3CDTF">2020-05-02T07:07:54Z</dcterms:modified>
</cp:coreProperties>
</file>