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handoutMasterIdLst>
    <p:handoutMasterId r:id="rId26"/>
  </p:handoutMasterIdLst>
  <p:sldIdLst>
    <p:sldId id="288" r:id="rId2"/>
    <p:sldId id="294" r:id="rId3"/>
    <p:sldId id="278" r:id="rId4"/>
    <p:sldId id="322" r:id="rId5"/>
    <p:sldId id="280" r:id="rId6"/>
    <p:sldId id="323" r:id="rId7"/>
    <p:sldId id="324" r:id="rId8"/>
    <p:sldId id="325" r:id="rId9"/>
    <p:sldId id="326" r:id="rId10"/>
    <p:sldId id="298" r:id="rId11"/>
    <p:sldId id="317" r:id="rId12"/>
    <p:sldId id="315" r:id="rId13"/>
    <p:sldId id="303" r:id="rId14"/>
    <p:sldId id="327" r:id="rId15"/>
    <p:sldId id="306" r:id="rId16"/>
    <p:sldId id="328" r:id="rId17"/>
    <p:sldId id="310" r:id="rId18"/>
    <p:sldId id="320" r:id="rId19"/>
    <p:sldId id="311" r:id="rId20"/>
    <p:sldId id="330" r:id="rId21"/>
    <p:sldId id="312" r:id="rId22"/>
    <p:sldId id="329" r:id="rId23"/>
    <p:sldId id="331" r:id="rId24"/>
  </p:sldIdLst>
  <p:sldSz cx="131048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00000"/>
    <a:srgbClr val="663300"/>
    <a:srgbClr val="11BF26"/>
    <a:srgbClr val="CC6600"/>
    <a:srgbClr val="9966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06" y="-270"/>
      </p:cViewPr>
      <p:guideLst>
        <p:guide orient="horz" pos="2160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31027-0A0D-456A-A008-A5C76455B479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8CBD3-5125-4367-8EDB-D9E981808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0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D253-0271-440A-A3F0-95AD70F1DA23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685800"/>
            <a:ext cx="6550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D2EF0-24FA-45A2-8743-153E7DDFF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685800"/>
            <a:ext cx="6550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0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2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56515" y="3200400"/>
            <a:ext cx="9173369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91" y="1449304"/>
            <a:ext cx="12929304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90191" y="1396720"/>
            <a:ext cx="12929304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0191" y="2976649"/>
            <a:ext cx="12929304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5241" y="1505931"/>
            <a:ext cx="11794332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0989" y="274642"/>
            <a:ext cx="2883059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0481" y="274641"/>
            <a:ext cx="7972095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970503" y="6519446"/>
            <a:ext cx="423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sz="1600" baseline="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                মোবাইল-০১৭২১২৪২৩১৯</a:t>
            </a:r>
            <a:endParaRPr lang="en-US" sz="16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1333370" y="132762"/>
            <a:ext cx="1639474" cy="160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6269" y="170863"/>
            <a:ext cx="1639474" cy="167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209343" y="5047664"/>
            <a:ext cx="1560927" cy="167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11220243" y="5009563"/>
            <a:ext cx="1560927" cy="1905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20345" y="2443601"/>
            <a:ext cx="3352800" cy="200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0414354" y="2547496"/>
            <a:ext cx="3352800" cy="172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11139091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90" y="952501"/>
            <a:ext cx="11139091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190" y="2547938"/>
            <a:ext cx="11139091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6671" y="6172200"/>
            <a:ext cx="573335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9479" y="2376830"/>
            <a:ext cx="12917807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9098" y="2341476"/>
            <a:ext cx="12918188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7894" y="2468880"/>
            <a:ext cx="12919392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71139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98440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10481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098440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12297966" y="6199257"/>
            <a:ext cx="6552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21985" y="6202666"/>
            <a:ext cx="2438401" cy="476250"/>
          </a:xfrm>
        </p:spPr>
        <p:txBody>
          <a:bodyPr/>
          <a:lstStyle>
            <a:lvl1pPr>
              <a:defRPr sz="2400">
                <a:solidFill>
                  <a:srgbClr val="800000"/>
                </a:solidFill>
              </a:defRPr>
            </a:lvl1pPr>
          </a:lstStyle>
          <a:p>
            <a:fld id="{F10CEFDD-750E-4AB7-AD5F-739FDA96AD5A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10481" y="6324600"/>
            <a:ext cx="1630828" cy="457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48337" y="6245497"/>
            <a:ext cx="23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24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7" y="5753100"/>
            <a:ext cx="121920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00" y="381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30154" y="1283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10481" y="1600200"/>
            <a:ext cx="2730169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59064" y="1600200"/>
            <a:ext cx="8190508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2" y="4900550"/>
            <a:ext cx="1048385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0482" y="5445825"/>
            <a:ext cx="1048385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10481" y="6172200"/>
            <a:ext cx="556954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7895" y="4683555"/>
            <a:ext cx="129082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8183" y="4650475"/>
            <a:ext cx="12907953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8186" y="4773225"/>
            <a:ext cx="1290795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897" y="66676"/>
            <a:ext cx="12901122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10481" y="274638"/>
            <a:ext cx="11139091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11139091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845749" y="6191250"/>
            <a:ext cx="354922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10481" y="6172200"/>
            <a:ext cx="5678752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9677" y="6210300"/>
            <a:ext cx="6552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66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3104813" cy="6858000"/>
          </a:xfrm>
          <a:prstGeom prst="frame">
            <a:avLst>
              <a:gd name="adj1" fmla="val 3885"/>
            </a:avLst>
          </a:prstGeom>
          <a:gradFill>
            <a:gsLst>
              <a:gs pos="0">
                <a:srgbClr val="85C2FF"/>
              </a:gs>
              <a:gs pos="0">
                <a:srgbClr val="FFEBFA">
                  <a:lumMod val="0"/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2274762" y="552271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8807727" y="2828835"/>
            <a:ext cx="2669320" cy="1446550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E:\PICTURE\ROSE\17191528_311835942564633_907153837037788235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06" y="1744478"/>
            <a:ext cx="3879812" cy="4569372"/>
          </a:xfrm>
          <a:prstGeom prst="flowChartAlternateProcess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2" y="762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806" y="1664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7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4115" y="5105400"/>
            <a:ext cx="1112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806" y="609600"/>
            <a:ext cx="80772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4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199" y="5282688"/>
            <a:ext cx="1211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ঠেকানোর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নিয়েছেন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দরুইন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115" y="381000"/>
            <a:ext cx="11526824" cy="487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3393" y="5326559"/>
            <a:ext cx="5763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006" y="54102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অধিনায়ক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সিপাহি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206" y="807982"/>
            <a:ext cx="5572125" cy="431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07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904206" y="152400"/>
            <a:ext cx="9525000" cy="1371600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006" y="1219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006" y="1988641"/>
            <a:ext cx="6429375" cy="415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406" y="416148"/>
            <a:ext cx="5410199" cy="7577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739463"/>
              </p:ext>
            </p:extLst>
          </p:nvPr>
        </p:nvGraphicFramePr>
        <p:xfrm>
          <a:off x="5447505" y="2209800"/>
          <a:ext cx="18002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Packager Shell Object" showAsIcon="1" r:id="rId3" imgW="1799640" imgH="440280" progId="Package">
                  <p:embed/>
                </p:oleObj>
              </mc:Choice>
              <mc:Fallback>
                <p:oleObj name="Packager Shell Object" showAsIcon="1" r:id="rId3" imgW="17996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7505" y="2209800"/>
                        <a:ext cx="180022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8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66160" y="296875"/>
            <a:ext cx="5364480" cy="118140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9448" y="2347384"/>
            <a:ext cx="575085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কয়েকবার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571" y="2167756"/>
            <a:ext cx="3505200" cy="266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4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631" y="1670070"/>
            <a:ext cx="170111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0631" y="3194070"/>
            <a:ext cx="1701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ঠেকানো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9560858" y="3343074"/>
            <a:ext cx="6857999" cy="2299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114955" y="1"/>
            <a:ext cx="12884751" cy="160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08922" y="1613951"/>
            <a:ext cx="147429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বক্তৃতা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576" y="2432070"/>
            <a:ext cx="452378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৭ 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8922" y="3191222"/>
            <a:ext cx="211812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4929" y="4221401"/>
            <a:ext cx="81905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মস্তফা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বাহিনীকে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ঠেকিয়ে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0630" y="5099070"/>
            <a:ext cx="170111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অধিনায়ক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5742" y="5983069"/>
            <a:ext cx="81905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অধিনায়ক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সিপাহি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মস্তফা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79735" y="5099070"/>
            <a:ext cx="17473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দলনেতা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বঙ্গবন্ধুর ৭ই মার্চের ভাষণ ..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406" y="1044813"/>
            <a:ext cx="2438400" cy="127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7407" y="3233649"/>
            <a:ext cx="2438400" cy="91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7407" y="4963510"/>
            <a:ext cx="2438400" cy="90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73067" y="80212"/>
            <a:ext cx="39942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199606" y="795130"/>
            <a:ext cx="4227443" cy="103367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206" y="2876160"/>
            <a:ext cx="8686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2161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1473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30785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70097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হ্ম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9409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91598" y="304800"/>
            <a:ext cx="2277991" cy="2201740"/>
            <a:chOff x="8491598" y="304800"/>
            <a:chExt cx="2277991" cy="2201740"/>
          </a:xfrm>
        </p:grpSpPr>
        <p:pic>
          <p:nvPicPr>
            <p:cNvPr id="9" name="Picture 8" descr="Baby_Boy_Girl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>
              <a:off x="9598725" y="304800"/>
              <a:ext cx="1170864" cy="2201740"/>
            </a:xfrm>
            <a:prstGeom prst="rect">
              <a:avLst/>
            </a:prstGeom>
          </p:spPr>
        </p:pic>
        <p:pic>
          <p:nvPicPr>
            <p:cNvPr id="10" name="Picture 9" descr="Baby_Boy_Girl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91598" y="304800"/>
              <a:ext cx="1108808" cy="2201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2806" y="11385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26554" y="1371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499895" y="1066800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606" y="9906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9202" y="10668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695406" y="1371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29969" y="990600"/>
            <a:ext cx="1686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006" y="19767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202754" y="2209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591324" y="1905000"/>
            <a:ext cx="50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0806" y="18288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25402" y="19050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771606" y="2209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714932" y="1828800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6826" y="28911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230574" y="3124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603114" y="2819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08626" y="27432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53222" y="28194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7799426" y="3124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9662604" y="2743200"/>
            <a:ext cx="1029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স্তা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9006" y="38010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হ্ম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275806" y="40341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703359" y="3729335"/>
            <a:ext cx="487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84826" y="36531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29422" y="3729335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7847806" y="40341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9549650" y="3653135"/>
            <a:ext cx="1407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36826" y="4715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230574" y="49485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616739" y="4643735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08626" y="45675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153222" y="4643735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7799426" y="49485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9501503" y="4567535"/>
            <a:ext cx="13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যোদ্ধা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70673" y="202802"/>
            <a:ext cx="566773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642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/>
      <p:bldP spid="42" grpId="0" animBg="1"/>
      <p:bldP spid="43" grpId="0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44240" y="0"/>
            <a:ext cx="4693920" cy="1234121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594" y="2067580"/>
            <a:ext cx="21961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মতিউরের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3468" y="2067580"/>
            <a:ext cx="224203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মোহাম্মদের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8264" y="2067580"/>
            <a:ext cx="2169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মহিউদ্দিনের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9908" y="20675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মস্তফা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কামালের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594" y="119277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73522" y="20574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96376" y="206758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594" y="5496580"/>
            <a:ext cx="21961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৮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5868" y="5496580"/>
            <a:ext cx="224203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0664" y="5496580"/>
            <a:ext cx="2169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১২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42308" y="54965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১৪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4563" y="462177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525922" y="549658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548776" y="549658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4594" y="3743980"/>
            <a:ext cx="21961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২০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93468" y="3743980"/>
            <a:ext cx="224203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8264" y="3743980"/>
            <a:ext cx="2169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২৪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89908" y="37439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২৬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2163" y="286917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373522" y="3689077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16603" y="37338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33056" y="6182380"/>
            <a:ext cx="48387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3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45749" y="6191250"/>
            <a:ext cx="3549220" cy="476250"/>
          </a:xfrm>
        </p:spPr>
        <p:txBody>
          <a:bodyPr/>
          <a:lstStyle/>
          <a:p>
            <a:fld id="{C415B36E-C6DB-4562-9121-14D15AABA54A}" type="datetime5">
              <a:rPr lang="en-US" smtClean="0"/>
              <a:pPr/>
              <a:t>2-May-20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086" y="76200"/>
            <a:ext cx="2408520" cy="286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89806" y="2942152"/>
            <a:ext cx="533400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রাজারচর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মোল্যাকান্দি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Email: mztutul2006@gmail.com </a:t>
            </a:r>
          </a:p>
          <a:p>
            <a:r>
              <a:rPr lang="en-US" sz="36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০১৭২১২৪২৩১৯</a:t>
            </a:r>
            <a:endParaRPr lang="en-GB" sz="36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288" y="3008055"/>
            <a:ext cx="5461718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 flipV="1">
            <a:off x="3214848" y="3291841"/>
            <a:ext cx="6476998" cy="45719"/>
          </a:xfrm>
          <a:prstGeom prst="rect">
            <a:avLst/>
          </a:prstGeom>
          <a:solidFill>
            <a:srgbClr val="8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206" y="234604"/>
            <a:ext cx="2133600" cy="270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96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107" y="76200"/>
            <a:ext cx="9002598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3607" y="2209800"/>
            <a:ext cx="108204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….......।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3606" y="3124200"/>
            <a:ext cx="108204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মস্তফা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….....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606" y="4038600"/>
            <a:ext cx="10820399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..…….........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006" y="1180982"/>
            <a:ext cx="8379136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9233" y="11502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3176" y="1122466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1342" y="109588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3606" y="4953000"/>
            <a:ext cx="10820399" cy="14465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ঠেকানোর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.         .…….........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8206" y="111942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দরুইন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4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8264E-7 4.44444E-6 L 0.10227 4.44444E-6 C 0.14795 4.44444E-6 0.20453 0.03888 0.20453 0.0706 L 0.20453 0.14236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7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23301E-7 -3.7037E-7 L 0.00303 -3.7037E-7 C 0.00436 -3.7037E-7 0.00618 0.07407 0.00618 0.13426 L 0.00618 0.26852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6063E-6 -7.40741E-7 L 0.19848 -7.40741E-7 C 0.28741 -7.40741E-7 0.39695 0.10857 0.39695 0.19699 L 0.39695 0.39398 " pathEditMode="relative" rAng="0" ptsTypes="FfFF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7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044E-7 -2.59259E-6 L -0.1717 -2.59259E-6 C -0.24852 -2.59259E-6 -0.34303 0.17431 -0.34303 0.31574 L -0.34303 0.63172 " pathEditMode="relative" rAng="0" ptsTypes="FfFF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57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7" grpId="0" animBg="1"/>
      <p:bldP spid="18" grpId="0"/>
      <p:bldP spid="1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3883" y="1906494"/>
            <a:ext cx="2491378" cy="2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46" dirty="0"/>
          </a:p>
        </p:txBody>
      </p:sp>
      <p:sp>
        <p:nvSpPr>
          <p:cNvPr id="3" name="Horizontal Scroll 2"/>
          <p:cNvSpPr/>
          <p:nvPr/>
        </p:nvSpPr>
        <p:spPr>
          <a:xfrm>
            <a:off x="3234466" y="470647"/>
            <a:ext cx="5516880" cy="103032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মুল্যায়ন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870" y="1734670"/>
            <a:ext cx="563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1806" y="3106270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6857206" y="428301"/>
            <a:ext cx="2362200" cy="19050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33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9525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09206" y="105098"/>
            <a:ext cx="2743200" cy="2228203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006" y="310627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1758" y="518616"/>
            <a:ext cx="623456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9018" y="2156347"/>
            <a:ext cx="1246913" cy="518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>
            <a:off x="5259041" y="1842054"/>
            <a:ext cx="946186" cy="1119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57079" y="1842054"/>
            <a:ext cx="836166" cy="10239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069" y="3165493"/>
            <a:ext cx="4660184" cy="26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199" y="954833"/>
            <a:ext cx="8425358" cy="4415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3406" y="185392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806" y="5370786"/>
            <a:ext cx="12636992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রেডিওতে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06" y="5638800"/>
            <a:ext cx="12192000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2108" y="873367"/>
            <a:ext cx="3021089" cy="8039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</a:bodyPr>
          <a:lstStyle/>
          <a:p>
            <a:pPr algn="ctr"/>
            <a:r>
              <a:rPr lang="en-US" sz="4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7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431" y="2044046"/>
            <a:ext cx="3707880" cy="361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55308" y="2326898"/>
            <a:ext cx="8001001" cy="30506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2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</a:t>
            </a:r>
            <a:endParaRPr lang="en-US" sz="101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(৭ই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মার্চ-মস্তফা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7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2" y="762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806" y="1664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9406" y="531053"/>
            <a:ext cx="16225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837406" y="1600200"/>
            <a:ext cx="11734800" cy="44958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04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407" y="416148"/>
            <a:ext cx="4953000" cy="7577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6406" y="2971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007" y="2060865"/>
            <a:ext cx="64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ই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06" y="1752600"/>
            <a:ext cx="3234906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74104"/>
              </p:ext>
            </p:extLst>
          </p:nvPr>
        </p:nvGraphicFramePr>
        <p:xfrm>
          <a:off x="5485606" y="1532731"/>
          <a:ext cx="18002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Packager Shell Object" showAsIcon="1" r:id="rId4" imgW="1799640" imgH="440280" progId="Package">
                  <p:embed/>
                </p:oleObj>
              </mc:Choice>
              <mc:Fallback>
                <p:oleObj name="Packager Shell Object" showAsIcon="1" r:id="rId4" imgW="17996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5606" y="1532731"/>
                        <a:ext cx="180022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6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006" y="369924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843" y="762000"/>
            <a:ext cx="4500563" cy="286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3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7606" y="533846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মস্তফা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2" r="1864"/>
          <a:stretch/>
        </p:blipFill>
        <p:spPr bwMode="auto">
          <a:xfrm>
            <a:off x="3275806" y="381000"/>
            <a:ext cx="6211614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7"/>
          <a:stretch/>
        </p:blipFill>
        <p:spPr bwMode="auto">
          <a:xfrm>
            <a:off x="3285030" y="417786"/>
            <a:ext cx="620239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2891" y="53340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806" y="152400"/>
            <a:ext cx="6019800" cy="4584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95006" y="4953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১৯৭১।</a:t>
            </a:r>
          </a:p>
        </p:txBody>
      </p:sp>
    </p:spTree>
    <p:extLst>
      <p:ext uri="{BB962C8B-B14F-4D97-AF65-F5344CB8AC3E}">
        <p14:creationId xmlns:p14="http://schemas.microsoft.com/office/powerpoint/2010/main" val="36786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3815</TotalTime>
  <Words>509</Words>
  <Application>Microsoft Office PowerPoint</Application>
  <PresentationFormat>Custom</PresentationFormat>
  <Paragraphs>128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Equity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Tutul</dc:creator>
  <cp:lastModifiedBy>Windows User</cp:lastModifiedBy>
  <cp:revision>361</cp:revision>
  <dcterms:created xsi:type="dcterms:W3CDTF">2006-08-16T00:00:00Z</dcterms:created>
  <dcterms:modified xsi:type="dcterms:W3CDTF">2020-05-02T04:00:43Z</dcterms:modified>
</cp:coreProperties>
</file>