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70" r:id="rId2"/>
    <p:sldId id="286" r:id="rId3"/>
    <p:sldId id="264" r:id="rId4"/>
    <p:sldId id="262" r:id="rId5"/>
    <p:sldId id="284" r:id="rId6"/>
    <p:sldId id="283" r:id="rId7"/>
    <p:sldId id="257" r:id="rId8"/>
    <p:sldId id="258" r:id="rId9"/>
    <p:sldId id="259" r:id="rId10"/>
    <p:sldId id="263" r:id="rId11"/>
    <p:sldId id="265" r:id="rId12"/>
    <p:sldId id="266" r:id="rId13"/>
    <p:sldId id="267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87" r:id="rId22"/>
    <p:sldId id="288" r:id="rId23"/>
    <p:sldId id="289" r:id="rId24"/>
    <p:sldId id="277" r:id="rId25"/>
    <p:sldId id="290" r:id="rId26"/>
    <p:sldId id="26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AF8543-F60C-4F41-9A34-23274020C2A9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84A2F1-7F95-451B-B7FF-7B1E75517A18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১।বংশগত </a:t>
          </a:r>
          <a:r>
            <a:rPr lang="en-US" sz="40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ঐক্য</a:t>
          </a:r>
          <a:r>
            <a:rPr lang="en-US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40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431BAC-02E1-4ACB-9335-8AFB51F2F766}" type="parTrans" cxnId="{25E22D3D-C998-4BC8-92C5-BB4FAA5914C2}">
      <dgm:prSet/>
      <dgm:spPr/>
      <dgm:t>
        <a:bodyPr/>
        <a:lstStyle/>
        <a:p>
          <a:endParaRPr lang="en-US"/>
        </a:p>
      </dgm:t>
    </dgm:pt>
    <dgm:pt modelId="{44A55EB0-C22B-4335-BD65-2F8C8895BAC5}" type="sibTrans" cxnId="{25E22D3D-C998-4BC8-92C5-BB4FAA5914C2}">
      <dgm:prSet/>
      <dgm:spPr/>
      <dgm:t>
        <a:bodyPr/>
        <a:lstStyle/>
        <a:p>
          <a:endParaRPr lang="en-US"/>
        </a:p>
      </dgm:t>
    </dgm:pt>
    <dgm:pt modelId="{62314F49-E881-4BF3-A494-98B68B452B2C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২।ভাষাগত </a:t>
          </a:r>
          <a:r>
            <a:rPr lang="en-US" sz="36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ঐক্য</a:t>
          </a:r>
          <a:r>
            <a: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7947CF9-F890-49D6-AD5C-C0F48B0E9C8C}" type="parTrans" cxnId="{5872C196-33B3-4387-A05B-CC9A3B192F1A}">
      <dgm:prSet/>
      <dgm:spPr/>
      <dgm:t>
        <a:bodyPr/>
        <a:lstStyle/>
        <a:p>
          <a:endParaRPr lang="en-US"/>
        </a:p>
      </dgm:t>
    </dgm:pt>
    <dgm:pt modelId="{85F0C419-37EF-4534-AB6C-0A58C662DE15}" type="sibTrans" cxnId="{5872C196-33B3-4387-A05B-CC9A3B192F1A}">
      <dgm:prSet/>
      <dgm:spPr/>
      <dgm:t>
        <a:bodyPr/>
        <a:lstStyle/>
        <a:p>
          <a:endParaRPr lang="en-US"/>
        </a:p>
      </dgm:t>
    </dgm:pt>
    <dgm:pt modelId="{ADAEF9C5-260F-4E2A-81B2-F11A190092C2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ভৌগলিক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ঐক্য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98D408F-7BB8-4699-BF65-99BAA65005FA}" type="parTrans" cxnId="{ED9888C5-B091-48AD-8707-35B7AD3BF5BA}">
      <dgm:prSet/>
      <dgm:spPr/>
      <dgm:t>
        <a:bodyPr/>
        <a:lstStyle/>
        <a:p>
          <a:endParaRPr lang="en-US"/>
        </a:p>
      </dgm:t>
    </dgm:pt>
    <dgm:pt modelId="{2629BB52-FDE5-4962-B510-D6FE79631B88}" type="sibTrans" cxnId="{ED9888C5-B091-48AD-8707-35B7AD3BF5BA}">
      <dgm:prSet/>
      <dgm:spPr/>
      <dgm:t>
        <a:bodyPr/>
        <a:lstStyle/>
        <a:p>
          <a:endParaRPr lang="en-US"/>
        </a:p>
      </dgm:t>
    </dgm:pt>
    <dgm:pt modelId="{BA44CFBB-541D-435E-962E-B48495F0BA5D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3600" dirty="0" smtClean="0">
              <a:solidFill>
                <a:schemeClr val="bg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৪।ধর্মগত </a:t>
          </a:r>
          <a:r>
            <a:rPr lang="en-US" sz="3600" dirty="0" err="1" smtClean="0">
              <a:solidFill>
                <a:schemeClr val="bg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ঐক্য</a:t>
          </a:r>
          <a:r>
            <a:rPr lang="en-US" sz="3600" dirty="0" smtClean="0">
              <a:solidFill>
                <a:schemeClr val="bg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bg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0DAA86-0842-47D0-AC8C-B3516DA816D4}" type="parTrans" cxnId="{68852820-6858-4111-AE57-A461B3D6E184}">
      <dgm:prSet/>
      <dgm:spPr/>
      <dgm:t>
        <a:bodyPr/>
        <a:lstStyle/>
        <a:p>
          <a:endParaRPr lang="en-US"/>
        </a:p>
      </dgm:t>
    </dgm:pt>
    <dgm:pt modelId="{F2893EB5-C642-4162-9A55-41498239EA95}" type="sibTrans" cxnId="{68852820-6858-4111-AE57-A461B3D6E184}">
      <dgm:prSet/>
      <dgm:spPr/>
      <dgm:t>
        <a:bodyPr/>
        <a:lstStyle/>
        <a:p>
          <a:endParaRPr lang="en-US"/>
        </a:p>
      </dgm:t>
    </dgm:pt>
    <dgm:pt modelId="{640B78E7-5438-486C-81AA-5EF3A4A7B3AC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32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3200" dirty="0" err="1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ইতিহাস</a:t>
          </a:r>
          <a:r>
            <a:rPr lang="en-US" sz="32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200" dirty="0" err="1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ঐতিহ্যগত</a:t>
          </a:r>
          <a:r>
            <a:rPr lang="en-US" sz="32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ঐক্য</a:t>
          </a:r>
          <a:r>
            <a:rPr lang="en-US" sz="32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chemeClr val="accent6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43FB861-E8B4-46D1-B187-805EC3A4110C}" type="parTrans" cxnId="{A94A1520-8B69-453C-9017-0B623DBC1B9D}">
      <dgm:prSet/>
      <dgm:spPr/>
      <dgm:t>
        <a:bodyPr/>
        <a:lstStyle/>
        <a:p>
          <a:endParaRPr lang="en-US"/>
        </a:p>
      </dgm:t>
    </dgm:pt>
    <dgm:pt modelId="{A70E4591-CCF4-4B11-9F26-AA758F3AB6CD}" type="sibTrans" cxnId="{A94A1520-8B69-453C-9017-0B623DBC1B9D}">
      <dgm:prSet/>
      <dgm:spPr/>
      <dgm:t>
        <a:bodyPr/>
        <a:lstStyle/>
        <a:p>
          <a:endParaRPr lang="en-US"/>
        </a:p>
      </dgm:t>
    </dgm:pt>
    <dgm:pt modelId="{89746D67-275A-49F4-B0A0-0DE643A07C60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3600" dirty="0" smtClean="0">
              <a:solidFill>
                <a:schemeClr val="accent6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</a:t>
          </a:r>
          <a:r>
            <a:rPr lang="en-US" sz="3600" dirty="0" err="1" smtClean="0">
              <a:solidFill>
                <a:schemeClr val="accent6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আচরন</a:t>
          </a:r>
          <a:r>
            <a:rPr lang="en-US" sz="3600" dirty="0" smtClean="0">
              <a:solidFill>
                <a:schemeClr val="accent6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6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গত</a:t>
          </a:r>
          <a:r>
            <a:rPr lang="en-US" sz="3600" dirty="0" smtClean="0">
              <a:solidFill>
                <a:schemeClr val="accent6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6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ঐক্য</a:t>
          </a:r>
          <a:r>
            <a:rPr lang="en-US" sz="3600" dirty="0" smtClean="0">
              <a:solidFill>
                <a:schemeClr val="accent6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accent6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F7A311-1BAB-44DA-9C0F-FCCD69B80DB8}" type="parTrans" cxnId="{DBE7428E-C5FE-48CE-87E9-68A65DAF40D0}">
      <dgm:prSet/>
      <dgm:spPr/>
      <dgm:t>
        <a:bodyPr/>
        <a:lstStyle/>
        <a:p>
          <a:endParaRPr lang="en-US"/>
        </a:p>
      </dgm:t>
    </dgm:pt>
    <dgm:pt modelId="{F9B41709-11B6-4FFF-8CB8-668EDBB112DC}" type="sibTrans" cxnId="{DBE7428E-C5FE-48CE-87E9-68A65DAF40D0}">
      <dgm:prSet/>
      <dgm:spPr/>
      <dgm:t>
        <a:bodyPr/>
        <a:lstStyle/>
        <a:p>
          <a:endParaRPr lang="en-US"/>
        </a:p>
      </dgm:t>
    </dgm:pt>
    <dgm:pt modelId="{4BDF4780-6EF9-4FF1-B8F5-CFFB02521900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অর্থনৈতিক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ঐক্য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75621B-175D-461C-ACA8-A93CFD1B50BE}" type="parTrans" cxnId="{5BAFE0BC-CB70-4484-88AD-90ECBC0A1CF0}">
      <dgm:prSet/>
      <dgm:spPr/>
      <dgm:t>
        <a:bodyPr/>
        <a:lstStyle/>
        <a:p>
          <a:endParaRPr lang="en-US"/>
        </a:p>
      </dgm:t>
    </dgm:pt>
    <dgm:pt modelId="{C784CD18-CDCE-41C4-8537-60446E981E7F}" type="sibTrans" cxnId="{5BAFE0BC-CB70-4484-88AD-90ECBC0A1CF0}">
      <dgm:prSet/>
      <dgm:spPr/>
      <dgm:t>
        <a:bodyPr/>
        <a:lstStyle/>
        <a:p>
          <a:endParaRPr lang="en-US"/>
        </a:p>
      </dgm:t>
    </dgm:pt>
    <dgm:pt modelId="{C3B7CAB8-CE98-402C-9CA5-F516C9853082}" type="pres">
      <dgm:prSet presAssocID="{95AF8543-F60C-4F41-9A34-23274020C2A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8D8A200-CE09-4C0F-A793-79CB1A4BBF18}" type="pres">
      <dgm:prSet presAssocID="{1684A2F1-7F95-451B-B7FF-7B1E75517A18}" presName="Parent" presStyleLbl="node0" presStyleIdx="0" presStyleCnt="1" custScaleX="148205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FC211FFA-025B-4DEB-A711-71CBA9742E83}" type="pres">
      <dgm:prSet presAssocID="{62314F49-E881-4BF3-A494-98B68B452B2C}" presName="Accent1" presStyleCnt="0"/>
      <dgm:spPr/>
    </dgm:pt>
    <dgm:pt modelId="{FBEBCBCE-7D6E-4ECB-AFFE-FE29A12B3C29}" type="pres">
      <dgm:prSet presAssocID="{62314F49-E881-4BF3-A494-98B68B452B2C}" presName="Accent" presStyleLbl="bgShp" presStyleIdx="0" presStyleCnt="6"/>
      <dgm:spPr/>
    </dgm:pt>
    <dgm:pt modelId="{D5BDB8D9-4DE8-4986-915D-3C15751EEEC7}" type="pres">
      <dgm:prSet presAssocID="{62314F49-E881-4BF3-A494-98B68B452B2C}" presName="Child1" presStyleLbl="node1" presStyleIdx="0" presStyleCnt="6" custScaleX="177910" custLinFactNeighborX="2006" custLinFactNeighborY="15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8EDCC9-74B6-4105-A584-4CEC857D1E64}" type="pres">
      <dgm:prSet presAssocID="{ADAEF9C5-260F-4E2A-81B2-F11A190092C2}" presName="Accent2" presStyleCnt="0"/>
      <dgm:spPr/>
    </dgm:pt>
    <dgm:pt modelId="{8277C9EC-0B1A-4B71-8134-68E06ABB43DE}" type="pres">
      <dgm:prSet presAssocID="{ADAEF9C5-260F-4E2A-81B2-F11A190092C2}" presName="Accent" presStyleLbl="bgShp" presStyleIdx="1" presStyleCnt="6"/>
      <dgm:spPr/>
    </dgm:pt>
    <dgm:pt modelId="{B96CE569-F40C-4CF6-822F-C00ECB27FBC8}" type="pres">
      <dgm:prSet presAssocID="{ADAEF9C5-260F-4E2A-81B2-F11A190092C2}" presName="Child2" presStyleLbl="node1" presStyleIdx="1" presStyleCnt="6" custScaleX="164352" custLinFactX="33083" custLinFactNeighborX="100000" custLinFactNeighborY="-224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B10363-82CA-461E-A77C-100881A8D912}" type="pres">
      <dgm:prSet presAssocID="{BA44CFBB-541D-435E-962E-B48495F0BA5D}" presName="Accent3" presStyleCnt="0"/>
      <dgm:spPr/>
    </dgm:pt>
    <dgm:pt modelId="{69E4EB5C-4944-4FD9-AF83-E97ADB336449}" type="pres">
      <dgm:prSet presAssocID="{BA44CFBB-541D-435E-962E-B48495F0BA5D}" presName="Accent" presStyleLbl="bgShp" presStyleIdx="2" presStyleCnt="6"/>
      <dgm:spPr/>
    </dgm:pt>
    <dgm:pt modelId="{A25453A4-70C9-458D-B919-5207F66D451B}" type="pres">
      <dgm:prSet presAssocID="{BA44CFBB-541D-435E-962E-B48495F0BA5D}" presName="Child3" presStyleLbl="node1" presStyleIdx="2" presStyleCnt="6" custScaleX="168441" custLinFactX="34420" custLinFactNeighborX="100000" custLinFactNeighborY="216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FD7FC5-3D86-4326-A8A0-9237D4A5D4A2}" type="pres">
      <dgm:prSet presAssocID="{640B78E7-5438-486C-81AA-5EF3A4A7B3AC}" presName="Accent4" presStyleCnt="0"/>
      <dgm:spPr/>
    </dgm:pt>
    <dgm:pt modelId="{E367C299-E272-482B-8E4B-96AEDD78EE57}" type="pres">
      <dgm:prSet presAssocID="{640B78E7-5438-486C-81AA-5EF3A4A7B3AC}" presName="Accent" presStyleLbl="bgShp" presStyleIdx="3" presStyleCnt="6"/>
      <dgm:spPr/>
    </dgm:pt>
    <dgm:pt modelId="{746F3DC9-D5F6-4DC2-8272-97D79D3D601D}" type="pres">
      <dgm:prSet presAssocID="{640B78E7-5438-486C-81AA-5EF3A4A7B3AC}" presName="Child4" presStyleLbl="node1" presStyleIdx="3" presStyleCnt="6" custScaleX="1733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720E2A-1732-47F6-BEF7-731D994CFF83}" type="pres">
      <dgm:prSet presAssocID="{89746D67-275A-49F4-B0A0-0DE643A07C60}" presName="Accent5" presStyleCnt="0"/>
      <dgm:spPr/>
    </dgm:pt>
    <dgm:pt modelId="{EAD751F8-FF11-4343-A9F0-55FBDA4B3F48}" type="pres">
      <dgm:prSet presAssocID="{89746D67-275A-49F4-B0A0-0DE643A07C60}" presName="Accent" presStyleLbl="bgShp" presStyleIdx="4" presStyleCnt="6"/>
      <dgm:spPr/>
    </dgm:pt>
    <dgm:pt modelId="{51F838E1-EC15-459E-B819-69D30A1922C0}" type="pres">
      <dgm:prSet presAssocID="{89746D67-275A-49F4-B0A0-0DE643A07C60}" presName="Child5" presStyleLbl="node1" presStyleIdx="4" presStyleCnt="6" custScaleX="170366" custLinFactX="-43115" custLinFactNeighborX="-100000" custLinFactNeighborY="200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69A1CE-827E-40D4-A8C4-48174A7E003D}" type="pres">
      <dgm:prSet presAssocID="{4BDF4780-6EF9-4FF1-B8F5-CFFB02521900}" presName="Accent6" presStyleCnt="0"/>
      <dgm:spPr/>
    </dgm:pt>
    <dgm:pt modelId="{675495E4-BF98-48A8-B1AB-CDE12EE41EEE}" type="pres">
      <dgm:prSet presAssocID="{4BDF4780-6EF9-4FF1-B8F5-CFFB02521900}" presName="Accent" presStyleLbl="bgShp" presStyleIdx="5" presStyleCnt="6"/>
      <dgm:spPr/>
    </dgm:pt>
    <dgm:pt modelId="{82B63AB5-5AFB-46C0-9623-B8BA01F251B8}" type="pres">
      <dgm:prSet presAssocID="{4BDF4780-6EF9-4FF1-B8F5-CFFB02521900}" presName="Child6" presStyleLbl="node1" presStyleIdx="5" presStyleCnt="6" custScaleX="183333" custLinFactX="-47796" custLinFactNeighborX="-100000" custLinFactNeighborY="-224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491325-A554-4DB5-ADC2-A6319E380E74}" type="presOf" srcId="{95AF8543-F60C-4F41-9A34-23274020C2A9}" destId="{C3B7CAB8-CE98-402C-9CA5-F516C9853082}" srcOrd="0" destOrd="0" presId="urn:microsoft.com/office/officeart/2011/layout/HexagonRadial"/>
    <dgm:cxn modelId="{A6AF37B5-62B8-4254-9092-5367A495FA1C}" type="presOf" srcId="{1684A2F1-7F95-451B-B7FF-7B1E75517A18}" destId="{E8D8A200-CE09-4C0F-A793-79CB1A4BBF18}" srcOrd="0" destOrd="0" presId="urn:microsoft.com/office/officeart/2011/layout/HexagonRadial"/>
    <dgm:cxn modelId="{A94A1520-8B69-453C-9017-0B623DBC1B9D}" srcId="{1684A2F1-7F95-451B-B7FF-7B1E75517A18}" destId="{640B78E7-5438-486C-81AA-5EF3A4A7B3AC}" srcOrd="3" destOrd="0" parTransId="{D43FB861-E8B4-46D1-B187-805EC3A4110C}" sibTransId="{A70E4591-CCF4-4B11-9F26-AA758F3AB6CD}"/>
    <dgm:cxn modelId="{5BAFE0BC-CB70-4484-88AD-90ECBC0A1CF0}" srcId="{1684A2F1-7F95-451B-B7FF-7B1E75517A18}" destId="{4BDF4780-6EF9-4FF1-B8F5-CFFB02521900}" srcOrd="5" destOrd="0" parTransId="{7C75621B-175D-461C-ACA8-A93CFD1B50BE}" sibTransId="{C784CD18-CDCE-41C4-8537-60446E981E7F}"/>
    <dgm:cxn modelId="{33B922B3-4674-4AC9-A4C8-9F240DD30B5F}" type="presOf" srcId="{62314F49-E881-4BF3-A494-98B68B452B2C}" destId="{D5BDB8D9-4DE8-4986-915D-3C15751EEEC7}" srcOrd="0" destOrd="0" presId="urn:microsoft.com/office/officeart/2011/layout/HexagonRadial"/>
    <dgm:cxn modelId="{ED9888C5-B091-48AD-8707-35B7AD3BF5BA}" srcId="{1684A2F1-7F95-451B-B7FF-7B1E75517A18}" destId="{ADAEF9C5-260F-4E2A-81B2-F11A190092C2}" srcOrd="1" destOrd="0" parTransId="{298D408F-7BB8-4699-BF65-99BAA65005FA}" sibTransId="{2629BB52-FDE5-4962-B510-D6FE79631B88}"/>
    <dgm:cxn modelId="{061B1D62-189D-451F-931E-F51A174FF950}" type="presOf" srcId="{89746D67-275A-49F4-B0A0-0DE643A07C60}" destId="{51F838E1-EC15-459E-B819-69D30A1922C0}" srcOrd="0" destOrd="0" presId="urn:microsoft.com/office/officeart/2011/layout/HexagonRadial"/>
    <dgm:cxn modelId="{0E6DBCC6-ECA9-4347-A899-AE01FE97842E}" type="presOf" srcId="{BA44CFBB-541D-435E-962E-B48495F0BA5D}" destId="{A25453A4-70C9-458D-B919-5207F66D451B}" srcOrd="0" destOrd="0" presId="urn:microsoft.com/office/officeart/2011/layout/HexagonRadial"/>
    <dgm:cxn modelId="{25E22D3D-C998-4BC8-92C5-BB4FAA5914C2}" srcId="{95AF8543-F60C-4F41-9A34-23274020C2A9}" destId="{1684A2F1-7F95-451B-B7FF-7B1E75517A18}" srcOrd="0" destOrd="0" parTransId="{DA431BAC-02E1-4ACB-9335-8AFB51F2F766}" sibTransId="{44A55EB0-C22B-4335-BD65-2F8C8895BAC5}"/>
    <dgm:cxn modelId="{779AF8DB-D53D-49F7-A828-D999C542BCFE}" type="presOf" srcId="{ADAEF9C5-260F-4E2A-81B2-F11A190092C2}" destId="{B96CE569-F40C-4CF6-822F-C00ECB27FBC8}" srcOrd="0" destOrd="0" presId="urn:microsoft.com/office/officeart/2011/layout/HexagonRadial"/>
    <dgm:cxn modelId="{5872C196-33B3-4387-A05B-CC9A3B192F1A}" srcId="{1684A2F1-7F95-451B-B7FF-7B1E75517A18}" destId="{62314F49-E881-4BF3-A494-98B68B452B2C}" srcOrd="0" destOrd="0" parTransId="{97947CF9-F890-49D6-AD5C-C0F48B0E9C8C}" sibTransId="{85F0C419-37EF-4534-AB6C-0A58C662DE15}"/>
    <dgm:cxn modelId="{E885DCD0-9DC7-4D33-BEC3-1C356CCA9461}" type="presOf" srcId="{4BDF4780-6EF9-4FF1-B8F5-CFFB02521900}" destId="{82B63AB5-5AFB-46C0-9623-B8BA01F251B8}" srcOrd="0" destOrd="0" presId="urn:microsoft.com/office/officeart/2011/layout/HexagonRadial"/>
    <dgm:cxn modelId="{A729A6A4-695C-4690-BAFB-B69B38C8D2C7}" type="presOf" srcId="{640B78E7-5438-486C-81AA-5EF3A4A7B3AC}" destId="{746F3DC9-D5F6-4DC2-8272-97D79D3D601D}" srcOrd="0" destOrd="0" presId="urn:microsoft.com/office/officeart/2011/layout/HexagonRadial"/>
    <dgm:cxn modelId="{68852820-6858-4111-AE57-A461B3D6E184}" srcId="{1684A2F1-7F95-451B-B7FF-7B1E75517A18}" destId="{BA44CFBB-541D-435E-962E-B48495F0BA5D}" srcOrd="2" destOrd="0" parTransId="{5A0DAA86-0842-47D0-AC8C-B3516DA816D4}" sibTransId="{F2893EB5-C642-4162-9A55-41498239EA95}"/>
    <dgm:cxn modelId="{DBE7428E-C5FE-48CE-87E9-68A65DAF40D0}" srcId="{1684A2F1-7F95-451B-B7FF-7B1E75517A18}" destId="{89746D67-275A-49F4-B0A0-0DE643A07C60}" srcOrd="4" destOrd="0" parTransId="{44F7A311-1BAB-44DA-9C0F-FCCD69B80DB8}" sibTransId="{F9B41709-11B6-4FFF-8CB8-668EDBB112DC}"/>
    <dgm:cxn modelId="{27588DE0-EDF0-49EC-95A6-9EC40F1D90A9}" type="presParOf" srcId="{C3B7CAB8-CE98-402C-9CA5-F516C9853082}" destId="{E8D8A200-CE09-4C0F-A793-79CB1A4BBF18}" srcOrd="0" destOrd="0" presId="urn:microsoft.com/office/officeart/2011/layout/HexagonRadial"/>
    <dgm:cxn modelId="{085F0D81-B98D-4D4C-AA7C-453D2790E24B}" type="presParOf" srcId="{C3B7CAB8-CE98-402C-9CA5-F516C9853082}" destId="{FC211FFA-025B-4DEB-A711-71CBA9742E83}" srcOrd="1" destOrd="0" presId="urn:microsoft.com/office/officeart/2011/layout/HexagonRadial"/>
    <dgm:cxn modelId="{AAD9C6F1-B493-4C72-97BD-D720E5E48C89}" type="presParOf" srcId="{FC211FFA-025B-4DEB-A711-71CBA9742E83}" destId="{FBEBCBCE-7D6E-4ECB-AFFE-FE29A12B3C29}" srcOrd="0" destOrd="0" presId="urn:microsoft.com/office/officeart/2011/layout/HexagonRadial"/>
    <dgm:cxn modelId="{C3B1B0DF-94E0-4880-85A7-CDC06119F5DF}" type="presParOf" srcId="{C3B7CAB8-CE98-402C-9CA5-F516C9853082}" destId="{D5BDB8D9-4DE8-4986-915D-3C15751EEEC7}" srcOrd="2" destOrd="0" presId="urn:microsoft.com/office/officeart/2011/layout/HexagonRadial"/>
    <dgm:cxn modelId="{056F4270-388B-4B41-8A0D-A358523CC6E6}" type="presParOf" srcId="{C3B7CAB8-CE98-402C-9CA5-F516C9853082}" destId="{B88EDCC9-74B6-4105-A584-4CEC857D1E64}" srcOrd="3" destOrd="0" presId="urn:microsoft.com/office/officeart/2011/layout/HexagonRadial"/>
    <dgm:cxn modelId="{F2C8A483-C727-4F09-BE18-1922629F1BD2}" type="presParOf" srcId="{B88EDCC9-74B6-4105-A584-4CEC857D1E64}" destId="{8277C9EC-0B1A-4B71-8134-68E06ABB43DE}" srcOrd="0" destOrd="0" presId="urn:microsoft.com/office/officeart/2011/layout/HexagonRadial"/>
    <dgm:cxn modelId="{062BA10F-5A0A-4F36-A184-760423C7DEEA}" type="presParOf" srcId="{C3B7CAB8-CE98-402C-9CA5-F516C9853082}" destId="{B96CE569-F40C-4CF6-822F-C00ECB27FBC8}" srcOrd="4" destOrd="0" presId="urn:microsoft.com/office/officeart/2011/layout/HexagonRadial"/>
    <dgm:cxn modelId="{7B8D99CB-266C-4B5C-A735-C511C866BB22}" type="presParOf" srcId="{C3B7CAB8-CE98-402C-9CA5-F516C9853082}" destId="{A0B10363-82CA-461E-A77C-100881A8D912}" srcOrd="5" destOrd="0" presId="urn:microsoft.com/office/officeart/2011/layout/HexagonRadial"/>
    <dgm:cxn modelId="{82D5D007-4392-46DE-82F3-E6EDF5B48341}" type="presParOf" srcId="{A0B10363-82CA-461E-A77C-100881A8D912}" destId="{69E4EB5C-4944-4FD9-AF83-E97ADB336449}" srcOrd="0" destOrd="0" presId="urn:microsoft.com/office/officeart/2011/layout/HexagonRadial"/>
    <dgm:cxn modelId="{215A0AB7-2E5D-4013-A5A2-A12D3E221782}" type="presParOf" srcId="{C3B7CAB8-CE98-402C-9CA5-F516C9853082}" destId="{A25453A4-70C9-458D-B919-5207F66D451B}" srcOrd="6" destOrd="0" presId="urn:microsoft.com/office/officeart/2011/layout/HexagonRadial"/>
    <dgm:cxn modelId="{9537AE6B-4999-4889-8AEA-292C603B45B7}" type="presParOf" srcId="{C3B7CAB8-CE98-402C-9CA5-F516C9853082}" destId="{45FD7FC5-3D86-4326-A8A0-9237D4A5D4A2}" srcOrd="7" destOrd="0" presId="urn:microsoft.com/office/officeart/2011/layout/HexagonRadial"/>
    <dgm:cxn modelId="{473A6311-4912-40B0-932F-18430E4926B5}" type="presParOf" srcId="{45FD7FC5-3D86-4326-A8A0-9237D4A5D4A2}" destId="{E367C299-E272-482B-8E4B-96AEDD78EE57}" srcOrd="0" destOrd="0" presId="urn:microsoft.com/office/officeart/2011/layout/HexagonRadial"/>
    <dgm:cxn modelId="{86F148A8-7A6F-47BF-B5F2-506100015ED2}" type="presParOf" srcId="{C3B7CAB8-CE98-402C-9CA5-F516C9853082}" destId="{746F3DC9-D5F6-4DC2-8272-97D79D3D601D}" srcOrd="8" destOrd="0" presId="urn:microsoft.com/office/officeart/2011/layout/HexagonRadial"/>
    <dgm:cxn modelId="{AAD68871-E2EF-41CB-8BF8-09CEDC7A8BD7}" type="presParOf" srcId="{C3B7CAB8-CE98-402C-9CA5-F516C9853082}" destId="{C9720E2A-1732-47F6-BEF7-731D994CFF83}" srcOrd="9" destOrd="0" presId="urn:microsoft.com/office/officeart/2011/layout/HexagonRadial"/>
    <dgm:cxn modelId="{C4DB14AC-64D2-49DC-821B-7C6CA58BF5D7}" type="presParOf" srcId="{C9720E2A-1732-47F6-BEF7-731D994CFF83}" destId="{EAD751F8-FF11-4343-A9F0-55FBDA4B3F48}" srcOrd="0" destOrd="0" presId="urn:microsoft.com/office/officeart/2011/layout/HexagonRadial"/>
    <dgm:cxn modelId="{A7C9318C-FCDD-4867-BBE2-0895D434436B}" type="presParOf" srcId="{C3B7CAB8-CE98-402C-9CA5-F516C9853082}" destId="{51F838E1-EC15-459E-B819-69D30A1922C0}" srcOrd="10" destOrd="0" presId="urn:microsoft.com/office/officeart/2011/layout/HexagonRadial"/>
    <dgm:cxn modelId="{9A6EFFE0-39BE-407A-9A43-0D83B125BDE8}" type="presParOf" srcId="{C3B7CAB8-CE98-402C-9CA5-F516C9853082}" destId="{0569A1CE-827E-40D4-A8C4-48174A7E003D}" srcOrd="11" destOrd="0" presId="urn:microsoft.com/office/officeart/2011/layout/HexagonRadial"/>
    <dgm:cxn modelId="{CACD7372-D5BA-4E40-97F6-AC3FB55BAB39}" type="presParOf" srcId="{0569A1CE-827E-40D4-A8C4-48174A7E003D}" destId="{675495E4-BF98-48A8-B1AB-CDE12EE41EEE}" srcOrd="0" destOrd="0" presId="urn:microsoft.com/office/officeart/2011/layout/HexagonRadial"/>
    <dgm:cxn modelId="{AD559B44-F92B-47D2-93F4-EC4FAA44ED0F}" type="presParOf" srcId="{C3B7CAB8-CE98-402C-9CA5-F516C9853082}" destId="{82B63AB5-5AFB-46C0-9623-B8BA01F251B8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D8A200-CE09-4C0F-A793-79CB1A4BBF18}">
      <dsp:nvSpPr>
        <dsp:cNvPr id="0" name=""/>
        <dsp:cNvSpPr/>
      </dsp:nvSpPr>
      <dsp:spPr>
        <a:xfrm>
          <a:off x="4535901" y="1727217"/>
          <a:ext cx="3253645" cy="1899082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১।বংশগত </a:t>
          </a:r>
          <a:r>
            <a:rPr lang="en-US" sz="40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ঐক্য</a:t>
          </a:r>
          <a:r>
            <a:rPr lang="en-US" sz="40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40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87894" y="1991036"/>
        <a:ext cx="2349659" cy="1371444"/>
      </dsp:txXfrm>
    </dsp:sp>
    <dsp:sp modelId="{8277C9EC-0B1A-4B71-8134-68E06ABB43DE}">
      <dsp:nvSpPr>
        <dsp:cNvPr id="0" name=""/>
        <dsp:cNvSpPr/>
      </dsp:nvSpPr>
      <dsp:spPr>
        <a:xfrm>
          <a:off x="6439762" y="818634"/>
          <a:ext cx="828306" cy="71369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BDB8D9-4DE8-4986-915D-3C15751EEEC7}">
      <dsp:nvSpPr>
        <dsp:cNvPr id="0" name=""/>
        <dsp:cNvSpPr/>
      </dsp:nvSpPr>
      <dsp:spPr>
        <a:xfrm>
          <a:off x="4602520" y="24062"/>
          <a:ext cx="3200759" cy="1556423"/>
        </a:xfrm>
        <a:prstGeom prst="hexagon">
          <a:avLst>
            <a:gd name="adj" fmla="val 28570"/>
            <a:gd name="vf" fmla="val 115470"/>
          </a:avLst>
        </a:prstGeom>
        <a:solidFill>
          <a:schemeClr val="bg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২।ভাষাগত </a:t>
          </a:r>
          <a:r>
            <a:rPr lang="en-US" sz="3600" kern="12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ঐক্য</a:t>
          </a:r>
          <a:r>
            <a:rPr lang="en-US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17473" y="225840"/>
        <a:ext cx="2370853" cy="1152867"/>
      </dsp:txXfrm>
    </dsp:sp>
    <dsp:sp modelId="{69E4EB5C-4944-4FD9-AF83-E97ADB336449}">
      <dsp:nvSpPr>
        <dsp:cNvPr id="0" name=""/>
        <dsp:cNvSpPr/>
      </dsp:nvSpPr>
      <dsp:spPr>
        <a:xfrm>
          <a:off x="7406460" y="2152864"/>
          <a:ext cx="828306" cy="71369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6CE569-F40C-4CF6-822F-C00ECB27FBC8}">
      <dsp:nvSpPr>
        <dsp:cNvPr id="0" name=""/>
        <dsp:cNvSpPr/>
      </dsp:nvSpPr>
      <dsp:spPr>
        <a:xfrm>
          <a:off x="8732645" y="608385"/>
          <a:ext cx="2956838" cy="1556423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ভৌগলিক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ঐক্য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127272" y="816109"/>
        <a:ext cx="2167584" cy="1140975"/>
      </dsp:txXfrm>
    </dsp:sp>
    <dsp:sp modelId="{E367C299-E272-482B-8E4B-96AEDD78EE57}">
      <dsp:nvSpPr>
        <dsp:cNvPr id="0" name=""/>
        <dsp:cNvSpPr/>
      </dsp:nvSpPr>
      <dsp:spPr>
        <a:xfrm>
          <a:off x="6734930" y="3658959"/>
          <a:ext cx="828306" cy="71369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5453A4-70C9-458D-B919-5207F66D451B}">
      <dsp:nvSpPr>
        <dsp:cNvPr id="0" name=""/>
        <dsp:cNvSpPr/>
      </dsp:nvSpPr>
      <dsp:spPr>
        <a:xfrm>
          <a:off x="8719917" y="3176142"/>
          <a:ext cx="3030403" cy="1556423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৪।ধর্মগত </a:t>
          </a:r>
          <a:r>
            <a:rPr lang="en-US" sz="3600" kern="1200" dirty="0" err="1" smtClean="0">
              <a:solidFill>
                <a:schemeClr val="bg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ঐক্য</a:t>
          </a:r>
          <a:r>
            <a:rPr lang="en-US" sz="3600" kern="1200" dirty="0" smtClean="0">
              <a:solidFill>
                <a:schemeClr val="bg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bg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120674" y="3381972"/>
        <a:ext cx="2228889" cy="1144763"/>
      </dsp:txXfrm>
    </dsp:sp>
    <dsp:sp modelId="{EAD751F8-FF11-4343-A9F0-55FBDA4B3F48}">
      <dsp:nvSpPr>
        <dsp:cNvPr id="0" name=""/>
        <dsp:cNvSpPr/>
      </dsp:nvSpPr>
      <dsp:spPr>
        <a:xfrm>
          <a:off x="5069125" y="3815298"/>
          <a:ext cx="828306" cy="71369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6F3DC9-D5F6-4DC2-8272-97D79D3D601D}">
      <dsp:nvSpPr>
        <dsp:cNvPr id="0" name=""/>
        <dsp:cNvSpPr/>
      </dsp:nvSpPr>
      <dsp:spPr>
        <a:xfrm>
          <a:off x="4607512" y="3797629"/>
          <a:ext cx="3118594" cy="1556423"/>
        </a:xfrm>
        <a:prstGeom prst="hexagon">
          <a:avLst>
            <a:gd name="adj" fmla="val 28570"/>
            <a:gd name="vf" fmla="val 115470"/>
          </a:avLst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3200" kern="1200" dirty="0" err="1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ইতিহাস</a:t>
          </a:r>
          <a:r>
            <a:rPr lang="en-US" sz="3200" kern="12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200" kern="1200" dirty="0" err="1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ঐতিহ্যগত</a:t>
          </a:r>
          <a:r>
            <a:rPr lang="en-US" sz="3200" kern="12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ঐক্য</a:t>
          </a:r>
          <a:r>
            <a:rPr lang="en-US" sz="3200" kern="12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chemeClr val="accent6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15618" y="4001306"/>
        <a:ext cx="2302382" cy="1149069"/>
      </dsp:txXfrm>
    </dsp:sp>
    <dsp:sp modelId="{675495E4-BF98-48A8-B1AB-CDE12EE41EEE}">
      <dsp:nvSpPr>
        <dsp:cNvPr id="0" name=""/>
        <dsp:cNvSpPr/>
      </dsp:nvSpPr>
      <dsp:spPr>
        <a:xfrm>
          <a:off x="4086597" y="2481603"/>
          <a:ext cx="828306" cy="71369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F838E1-EC15-459E-B819-69D30A1922C0}">
      <dsp:nvSpPr>
        <dsp:cNvPr id="0" name=""/>
        <dsp:cNvSpPr/>
      </dsp:nvSpPr>
      <dsp:spPr>
        <a:xfrm>
          <a:off x="401892" y="3153150"/>
          <a:ext cx="3065035" cy="1556423"/>
        </a:xfrm>
        <a:prstGeom prst="hexagon">
          <a:avLst>
            <a:gd name="adj" fmla="val 28570"/>
            <a:gd name="vf" fmla="val 115470"/>
          </a:avLst>
        </a:prstGeom>
        <a:solidFill>
          <a:srgbClr val="00206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accent6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</a:t>
          </a:r>
          <a:r>
            <a:rPr lang="en-US" sz="3600" kern="1200" dirty="0" err="1" smtClean="0">
              <a:solidFill>
                <a:schemeClr val="accent6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আচরন</a:t>
          </a:r>
          <a:r>
            <a:rPr lang="en-US" sz="3600" kern="1200" dirty="0" smtClean="0">
              <a:solidFill>
                <a:schemeClr val="accent6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6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গত</a:t>
          </a:r>
          <a:r>
            <a:rPr lang="en-US" sz="3600" kern="1200" dirty="0" smtClean="0">
              <a:solidFill>
                <a:schemeClr val="accent6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6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ঐক্য</a:t>
          </a:r>
          <a:r>
            <a:rPr lang="en-US" sz="3600" kern="1200" dirty="0" smtClean="0">
              <a:solidFill>
                <a:schemeClr val="accent6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accent6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05535" y="3358120"/>
        <a:ext cx="2257749" cy="1146483"/>
      </dsp:txXfrm>
    </dsp:sp>
    <dsp:sp modelId="{82B63AB5-5AFB-46C0-9623-B8BA01F251B8}">
      <dsp:nvSpPr>
        <dsp:cNvPr id="0" name=""/>
        <dsp:cNvSpPr/>
      </dsp:nvSpPr>
      <dsp:spPr>
        <a:xfrm>
          <a:off x="201033" y="606244"/>
          <a:ext cx="3298323" cy="1556423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অর্থনৈতিক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ঐক্য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4117" y="805890"/>
        <a:ext cx="2452155" cy="1157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D9D07B5E-9B64-46C8-B104-114B781C03F6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2CF7A81F-DA70-4889-A041-EE9921978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26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5E-9B64-46C8-B104-114B781C03F6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81F-DA70-4889-A041-EE9921978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0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5E-9B64-46C8-B104-114B781C03F6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81F-DA70-4889-A041-EE9921978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32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5E-9B64-46C8-B104-114B781C03F6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81F-DA70-4889-A041-EE9921978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44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5E-9B64-46C8-B104-114B781C03F6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81F-DA70-4889-A041-EE9921978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57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5E-9B64-46C8-B104-114B781C03F6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81F-DA70-4889-A041-EE9921978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1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5E-9B64-46C8-B104-114B781C03F6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81F-DA70-4889-A041-EE9921978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38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5E-9B64-46C8-B104-114B781C03F6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81F-DA70-4889-A041-EE99219787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1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5E-9B64-46C8-B104-114B781C03F6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81F-DA70-4889-A041-EE9921978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0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5E-9B64-46C8-B104-114B781C03F6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81F-DA70-4889-A041-EE9921978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3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5E-9B64-46C8-B104-114B781C03F6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81F-DA70-4889-A041-EE9921978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5E-9B64-46C8-B104-114B781C03F6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81F-DA70-4889-A041-EE9921978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5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5E-9B64-46C8-B104-114B781C03F6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81F-DA70-4889-A041-EE9921978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8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5E-9B64-46C8-B104-114B781C03F6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81F-DA70-4889-A041-EE9921978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0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5E-9B64-46C8-B104-114B781C03F6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81F-DA70-4889-A041-EE9921978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73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5E-9B64-46C8-B104-114B781C03F6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81F-DA70-4889-A041-EE9921978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3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7B5E-9B64-46C8-B104-114B781C03F6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A81F-DA70-4889-A041-EE9921978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7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9D07B5E-9B64-46C8-B104-114B781C03F6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CF7A81F-DA70-4889-A041-EE9921978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851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6253" y="1215189"/>
            <a:ext cx="120957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সু-স্বাগতম</a:t>
            </a:r>
            <a:endParaRPr lang="en-US" sz="7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568" y="3717758"/>
            <a:ext cx="117307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8495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89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71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77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1999" cy="694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83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68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68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4083" y="228600"/>
            <a:ext cx="100343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598" y="1684832"/>
            <a:ext cx="117909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সংগঠিত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সমাজকেই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জাতি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ইংরেজী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প্রতিশব্দ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Nation  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ল্যাটিন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Natus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জাতি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নিদিষ্ট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ভূখন্ডে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বসবাসকারী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জনসমষ্টি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ধর্ম,ভাষা,সাহিত্য,সংস্কৃতি,কৃষ্টি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ঐতিহ্যের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বন্ধনে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আবদ্ধ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যাদের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সামাজিক,রাজনৈতিক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ঐক্য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জে,এইচ,হায়েস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জাতীয়তাবোধে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উব্দুদ্ধ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জনসমাজ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ঐক্যবদ্ধ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সার্বভৌম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জাতিতে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পরিন্ত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লর্ড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ব্রাইস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জাতি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সংগঠিত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জাতীয়তা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স্বাধীনতাকামী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জাতি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চেতনাসম্পন্ন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জনসমাজ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অধিবাসী</a:t>
            </a:r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16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9468" y="553453"/>
            <a:ext cx="108284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জাতীয়তা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কিঃ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05" y="2406316"/>
            <a:ext cx="115623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উত্তরঃজাতীয়তার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ইংরেজী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প্রতিশব্দ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Nationality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ল্যাটিন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Natio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জন্ম।কোন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জনসমষ্টির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চেতনার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সঞ্চার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হয়,তখন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জাতীয়তা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জাতীয়তাকে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চেতনাসম্পন্ন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জনসমাজ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জাতীয়তা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যাদের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ভাষা,সাহিত্য,সংস্কৃতি,ধর্ম,বংশ,ইতিহাস,ঐতিহ্য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ভৌগলিক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নিদিষ্ট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এলাকায়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আলাদা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পোষণ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তখনই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জাতীয়তার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জাতীয়তা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আধ্যাত্ন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চেতনা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মানসিক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রেনান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মতে,ঞ্জাতীয়তা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মানসিক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সত্তা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সজিব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মানসিকতা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জাতীয়তার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চেতনা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থাকলেও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সংগঠন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05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81474793"/>
              </p:ext>
            </p:extLst>
          </p:nvPr>
        </p:nvGraphicFramePr>
        <p:xfrm>
          <a:off x="0" y="1503946"/>
          <a:ext cx="12192000" cy="5354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5010" y="144378"/>
            <a:ext cx="108885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জাতীয়তার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86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8D8A200-CE09-4C0F-A793-79CB1A4BBF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graphicEl>
                                              <a:dgm id="{E8D8A200-CE09-4C0F-A793-79CB1A4BBF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graphicEl>
                                              <a:dgm id="{E8D8A200-CE09-4C0F-A793-79CB1A4BBF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graphicEl>
                                              <a:dgm id="{E8D8A200-CE09-4C0F-A793-79CB1A4BBF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EBCBCE-7D6E-4ECB-AFFE-FE29A12B3C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FBEBCBCE-7D6E-4ECB-AFFE-FE29A12B3C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graphicEl>
                                              <a:dgm id="{FBEBCBCE-7D6E-4ECB-AFFE-FE29A12B3C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graphicEl>
                                              <a:dgm id="{FBEBCBCE-7D6E-4ECB-AFFE-FE29A12B3C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BDB8D9-4DE8-4986-915D-3C15751EEE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D5BDB8D9-4DE8-4986-915D-3C15751EEE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graphicEl>
                                              <a:dgm id="{D5BDB8D9-4DE8-4986-915D-3C15751EEE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graphicEl>
                                              <a:dgm id="{D5BDB8D9-4DE8-4986-915D-3C15751EEE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77C9EC-0B1A-4B71-8134-68E06ABB43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8277C9EC-0B1A-4B71-8134-68E06ABB43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graphicEl>
                                              <a:dgm id="{8277C9EC-0B1A-4B71-8134-68E06ABB43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graphicEl>
                                              <a:dgm id="{8277C9EC-0B1A-4B71-8134-68E06ABB43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6CE569-F40C-4CF6-822F-C00ECB27FB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graphicEl>
                                              <a:dgm id="{B96CE569-F40C-4CF6-822F-C00ECB27FB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graphicEl>
                                              <a:dgm id="{B96CE569-F40C-4CF6-822F-C00ECB27FB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graphicEl>
                                              <a:dgm id="{B96CE569-F40C-4CF6-822F-C00ECB27FB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E4EB5C-4944-4FD9-AF83-E97ADB336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graphicEl>
                                              <a:dgm id="{69E4EB5C-4944-4FD9-AF83-E97ADB3364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graphicEl>
                                              <a:dgm id="{69E4EB5C-4944-4FD9-AF83-E97ADB336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graphicEl>
                                              <a:dgm id="{69E4EB5C-4944-4FD9-AF83-E97ADB336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5453A4-70C9-458D-B919-5207F66D4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A25453A4-70C9-458D-B919-5207F66D45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>
                                            <p:graphicEl>
                                              <a:dgm id="{A25453A4-70C9-458D-B919-5207F66D4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>
                                            <p:graphicEl>
                                              <a:dgm id="{A25453A4-70C9-458D-B919-5207F66D4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67C299-E272-482B-8E4B-96AEDD78EE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">
                                            <p:graphicEl>
                                              <a:dgm id="{E367C299-E272-482B-8E4B-96AEDD78EE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">
                                            <p:graphicEl>
                                              <a:dgm id="{E367C299-E272-482B-8E4B-96AEDD78EE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">
                                            <p:graphicEl>
                                              <a:dgm id="{E367C299-E272-482B-8E4B-96AEDD78EE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6F3DC9-D5F6-4DC2-8272-97D79D3D6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">
                                            <p:graphicEl>
                                              <a:dgm id="{746F3DC9-D5F6-4DC2-8272-97D79D3D60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">
                                            <p:graphicEl>
                                              <a:dgm id="{746F3DC9-D5F6-4DC2-8272-97D79D3D6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">
                                            <p:graphicEl>
                                              <a:dgm id="{746F3DC9-D5F6-4DC2-8272-97D79D3D6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D751F8-FF11-4343-A9F0-55FBDA4B3F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">
                                            <p:graphicEl>
                                              <a:dgm id="{EAD751F8-FF11-4343-A9F0-55FBDA4B3F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">
                                            <p:graphicEl>
                                              <a:dgm id="{EAD751F8-FF11-4343-A9F0-55FBDA4B3F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">
                                            <p:graphicEl>
                                              <a:dgm id="{EAD751F8-FF11-4343-A9F0-55FBDA4B3F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F838E1-EC15-459E-B819-69D30A192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">
                                            <p:graphicEl>
                                              <a:dgm id="{51F838E1-EC15-459E-B819-69D30A1922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">
                                            <p:graphicEl>
                                              <a:dgm id="{51F838E1-EC15-459E-B819-69D30A192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">
                                            <p:graphicEl>
                                              <a:dgm id="{51F838E1-EC15-459E-B819-69D30A192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5495E4-BF98-48A8-B1AB-CDE12EE41E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">
                                            <p:graphicEl>
                                              <a:dgm id="{675495E4-BF98-48A8-B1AB-CDE12EE41E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">
                                            <p:graphicEl>
                                              <a:dgm id="{675495E4-BF98-48A8-B1AB-CDE12EE41E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">
                                            <p:graphicEl>
                                              <a:dgm id="{675495E4-BF98-48A8-B1AB-CDE12EE41E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B63AB5-5AFB-46C0-9623-B8BA01F25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">
                                            <p:graphicEl>
                                              <a:dgm id="{82B63AB5-5AFB-46C0-9623-B8BA01F251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">
                                            <p:graphicEl>
                                              <a:dgm id="{82B63AB5-5AFB-46C0-9623-B8BA01F25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">
                                            <p:graphicEl>
                                              <a:dgm id="{82B63AB5-5AFB-46C0-9623-B8BA01F25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569" y="336884"/>
            <a:ext cx="11538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 ও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জাতীয়তার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প্রার্থক্য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908075"/>
              </p:ext>
            </p:extLst>
          </p:nvPr>
        </p:nvGraphicFramePr>
        <p:xfrm>
          <a:off x="493295" y="2404088"/>
          <a:ext cx="11430000" cy="384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0">
                  <a:extLst>
                    <a:ext uri="{9D8B030D-6E8A-4147-A177-3AD203B41FA5}">
                      <a16:colId xmlns:a16="http://schemas.microsoft.com/office/drawing/2014/main" val="2405048299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2990722003"/>
                    </a:ext>
                  </a:extLst>
                </a:gridCol>
              </a:tblGrid>
              <a:tr h="76806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          </a:t>
                      </a:r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জাতীয়তা</a:t>
                      </a:r>
                      <a:endParaRPr lang="en-US" sz="4000" dirty="0">
                        <a:solidFill>
                          <a:srgbClr val="C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     </a:t>
                      </a:r>
                      <a:r>
                        <a:rPr lang="en-US" sz="4400" dirty="0" smtClean="0">
                          <a:solidFill>
                            <a:srgbClr val="C0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জাতি</a:t>
                      </a:r>
                      <a:endParaRPr lang="en-US" sz="4400" dirty="0">
                        <a:solidFill>
                          <a:srgbClr val="C0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169384"/>
                  </a:ext>
                </a:extLst>
              </a:tr>
              <a:tr h="76806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 </a:t>
                      </a:r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</a:t>
                      </a:r>
                      <a:r>
                        <a:rPr lang="en-US" sz="280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ধরনের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মানসিক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ধারনা</a:t>
                      </a:r>
                      <a:endParaRPr lang="en-US" sz="2800" dirty="0">
                        <a:solidFill>
                          <a:srgbClr val="00B0F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 </a:t>
                      </a:r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এটি</a:t>
                      </a:r>
                      <a:r>
                        <a:rPr lang="en-US" sz="280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বাস্তব</a:t>
                      </a:r>
                      <a:r>
                        <a:rPr lang="en-US" sz="280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রাজনৈতিক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চেতনা</a:t>
                      </a:r>
                      <a:endParaRPr lang="en-US" sz="2800" dirty="0">
                        <a:solidFill>
                          <a:srgbClr val="00B0F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444315"/>
                  </a:ext>
                </a:extLst>
              </a:tr>
              <a:tr h="76806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 </a:t>
                      </a:r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রাজনৈতিক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সংগঠন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অনুপস্থিত</a:t>
                      </a:r>
                      <a:endParaRPr lang="en-US" sz="2800" dirty="0">
                        <a:solidFill>
                          <a:srgbClr val="00B0F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 </a:t>
                      </a:r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রাজনৈতিক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সংগঠন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বর্তমান</a:t>
                      </a:r>
                      <a:endParaRPr lang="en-US" sz="2800" dirty="0">
                        <a:solidFill>
                          <a:srgbClr val="00B0F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09634"/>
                  </a:ext>
                </a:extLst>
              </a:tr>
              <a:tr h="76806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  </a:t>
                      </a:r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স্বাধীন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নাও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হতে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পারে</a:t>
                      </a:r>
                      <a:endParaRPr lang="en-US" sz="2800" dirty="0">
                        <a:solidFill>
                          <a:srgbClr val="00B0F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 </a:t>
                      </a:r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স্বাধীন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স্বাধীনতা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সংগ্রামে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লিপ্ত</a:t>
                      </a:r>
                      <a:endParaRPr lang="en-US" sz="2800" dirty="0">
                        <a:solidFill>
                          <a:srgbClr val="00B0F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265734"/>
                  </a:ext>
                </a:extLst>
              </a:tr>
              <a:tr h="76806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৪। </a:t>
                      </a:r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এটি</a:t>
                      </a:r>
                      <a:r>
                        <a:rPr lang="en-US" sz="280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অভিন্ন</a:t>
                      </a:r>
                      <a:r>
                        <a:rPr lang="en-US" sz="280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ভাষা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মানসিক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ঐক্যানুভূতি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</a:t>
                      </a:r>
                      <a:endParaRPr lang="en-US" sz="2800" dirty="0">
                        <a:solidFill>
                          <a:srgbClr val="00B0F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৪। জাতি </a:t>
                      </a:r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গঠনের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পূর্বশর্ত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স্বাধীনতা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</a:t>
                      </a:r>
                      <a:endParaRPr lang="en-US" sz="2800" dirty="0">
                        <a:solidFill>
                          <a:srgbClr val="00B0F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081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5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885" y="0"/>
            <a:ext cx="112615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শিক্ষন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ফলঃ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347" y="4704348"/>
            <a:ext cx="1146609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জাতি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জাতি ও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জাতীয়তার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প্রার্থক্য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জাতীয়তার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7996"/>
            <a:ext cx="12192000" cy="359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59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3416968" cy="36696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640676" y="118308"/>
            <a:ext cx="3669632" cy="34330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4069" y="4015549"/>
            <a:ext cx="49329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আজহারুল ইসলাম,</a:t>
            </a:r>
          </a:p>
          <a:p>
            <a:r>
              <a:rPr lang="bn-IN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অধ্যাপক,</a:t>
            </a:r>
          </a:p>
          <a:p>
            <a:r>
              <a:rPr lang="bn-IN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 স্কুল এন্ড কলেজ,</a:t>
            </a:r>
          </a:p>
          <a:p>
            <a:r>
              <a:rPr lang="bn-IN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পাকুন্দিয়া-কিশোরগঞ্জ,</a:t>
            </a:r>
          </a:p>
          <a:p>
            <a:r>
              <a:rPr lang="bn-IN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০১৭১২৩৮৯৭৫২,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09084" y="3769327"/>
            <a:ext cx="53219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একাদশ,</a:t>
            </a:r>
          </a:p>
          <a:p>
            <a:r>
              <a:rPr lang="bn-IN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bn-IN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IN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জাতীয়তা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</a:p>
          <a:p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সময়ঃ৫০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তারিখঃ০২/০৫/২০২০</a:t>
            </a:r>
            <a:r>
              <a:rPr lang="bn-IN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6968" y="1070811"/>
            <a:ext cx="53420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08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4558" y="0"/>
            <a:ext cx="101305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ঘোষণাঃ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209" y="5558590"/>
            <a:ext cx="119192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কি,জাতীয়তা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কি,জাতি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জাতীয়তার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প্রার্থক্য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জাতীয়তার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কি,ইত্যাদি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5664"/>
            <a:ext cx="12192000" cy="4542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72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5485" y="0"/>
            <a:ext cx="105538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4387"/>
            <a:ext cx="12192000" cy="44143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5485" y="6334780"/>
            <a:ext cx="4429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দলঃ </a:t>
            </a:r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জাতীয়তা</a:t>
            </a:r>
            <a:r>
              <a:rPr lang="bn-BD" sz="28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কি বুঝ?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5485" y="5715169"/>
            <a:ext cx="4429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</a:t>
            </a:r>
            <a:r>
              <a:rPr lang="bn-BD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41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0336" y="-53269"/>
            <a:ext cx="10467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কাজঃ-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7060"/>
            <a:ext cx="12192000" cy="495057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7638"/>
            <a:ext cx="11778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জাতীয়তার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bn-BD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 কি কি ব্যাখ্যা কর?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32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6747" y="0"/>
            <a:ext cx="10635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757" y="1015663"/>
            <a:ext cx="6188243" cy="514726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5663"/>
            <a:ext cx="6003757" cy="51472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521" y="6162930"/>
            <a:ext cx="5245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বংশগত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ঐক্য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2989" y="6162929"/>
            <a:ext cx="5209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ভৌগলিক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ঐক্য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56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379" y="120316"/>
            <a:ext cx="7820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183139"/>
            <a:ext cx="85183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জাতীয়তা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ধর্মগত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ঐক্য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ভাষাগত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ঐক্য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ঐক্য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642" y="0"/>
            <a:ext cx="4708358" cy="673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77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7634" y="0"/>
            <a:ext cx="99260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bn-BD" sz="6000" dirty="0" smtClean="0">
                <a:solidFill>
                  <a:srgbClr val="FFFF00"/>
                </a:solidFill>
              </a:rPr>
              <a:t> </a:t>
            </a:r>
            <a:r>
              <a:rPr lang="bn-BD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কাজঃ-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267" y="6135977"/>
            <a:ext cx="12056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জাতীয়তার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প্রার্থক্য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bn-BD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এ বিষয়ে একটি প্রতিবেদন লিখে জমা দিবা। </a:t>
            </a: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5663"/>
            <a:ext cx="12192000" cy="512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14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" y="3308685"/>
            <a:ext cx="1165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4722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61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64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94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13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5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87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1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05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131</TotalTime>
  <Words>507</Words>
  <Application>Microsoft Office PowerPoint</Application>
  <PresentationFormat>Widescreen</PresentationFormat>
  <Paragraphs>66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NikoshBAN</vt:lpstr>
      <vt:lpstr>Vrinda</vt:lpstr>
      <vt:lpstr>Celestial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azharul islam</dc:creator>
  <cp:lastModifiedBy>azharul islam</cp:lastModifiedBy>
  <cp:revision>24</cp:revision>
  <dcterms:created xsi:type="dcterms:W3CDTF">2020-04-30T08:38:46Z</dcterms:created>
  <dcterms:modified xsi:type="dcterms:W3CDTF">2020-05-02T09:44:31Z</dcterms:modified>
</cp:coreProperties>
</file>