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6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177B-E099-4A18-A72C-140AAAD8CF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323B-4C32-4BF0-BDA3-985A8022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31" y="745587"/>
            <a:ext cx="2765095" cy="77935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64036" y="942536"/>
            <a:ext cx="7469945" cy="46423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সোহরাব হুসাইন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আলমডাঙ্গা, চুয়াডাঙ্গা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187356" y="163773"/>
            <a:ext cx="5063319" cy="154219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অভাবজনিত লক্ষণ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14901" y="2402006"/>
            <a:ext cx="7519917" cy="432634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 কচি পাতায় ক্লোরোসিস হয়।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শীর্ষ অঞ্চল মরে যায়।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ফোটার সময় কান্ড শুকিয়ে যায়।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হঠাৎ নেতিয়ে পড়ে।</a:t>
            </a:r>
          </a:p>
        </p:txBody>
      </p:sp>
      <p:sp>
        <p:nvSpPr>
          <p:cNvPr id="5" name="Oval 4"/>
          <p:cNvSpPr/>
          <p:nvPr/>
        </p:nvSpPr>
        <p:spPr>
          <a:xfrm>
            <a:off x="7444853" y="300251"/>
            <a:ext cx="3179929" cy="1569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</a:p>
        </p:txBody>
      </p:sp>
    </p:spTree>
    <p:extLst>
      <p:ext uri="{BB962C8B-B14F-4D97-AF65-F5344CB8AC3E}">
        <p14:creationId xmlns:p14="http://schemas.microsoft.com/office/powerpoint/2010/main" val="28565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32012" y="2702258"/>
            <a:ext cx="3698543" cy="15967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203510" y="1767387"/>
            <a:ext cx="7779224" cy="4114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পাতার শীর্ষ ও কিনারা হলুদ হয়ে যায়।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শীর্ষ ও পার্শ্ব মুকুল মরে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পাতায়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অঞ্চল সৃষ্টি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বৃদ্ধি কম হয়।</a:t>
            </a:r>
          </a:p>
          <a:p>
            <a:pPr algn="ctr"/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0251" y="2142698"/>
            <a:ext cx="3220871" cy="15285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62317" y="1296536"/>
            <a:ext cx="7697337" cy="454470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 পাতায় লাল বেগুনি দাগ দেখা যায়।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কচি পাতায় ক্লোরোসিস হয়।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শীর্ষ মরে যায় এবং ডাইব্যাক রোগের  সৃষ্টি হয়।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কান্ডের মধ্যপর্ব ছোট হয়।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খর্বাকৃতি হয়।</a:t>
            </a:r>
          </a:p>
        </p:txBody>
      </p:sp>
    </p:spTree>
    <p:extLst>
      <p:ext uri="{BB962C8B-B14F-4D97-AF65-F5344CB8AC3E}">
        <p14:creationId xmlns:p14="http://schemas.microsoft.com/office/powerpoint/2010/main" val="2777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3016155" y="313899"/>
            <a:ext cx="5691116" cy="1665027"/>
          </a:xfrm>
          <a:prstGeom prst="flowChartInternalStorag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24334" y="3521122"/>
            <a:ext cx="7874758" cy="236106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 উপাদানের  প্রয়োজনীয়তা কি কি?</a:t>
            </a:r>
          </a:p>
        </p:txBody>
      </p:sp>
    </p:spTree>
    <p:extLst>
      <p:ext uri="{BB962C8B-B14F-4D97-AF65-F5344CB8AC3E}">
        <p14:creationId xmlns:p14="http://schemas.microsoft.com/office/powerpoint/2010/main" val="25140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2934269" y="586854"/>
            <a:ext cx="5527343" cy="1419367"/>
          </a:xfrm>
          <a:prstGeom prst="snip2Same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89964" y="2825088"/>
            <a:ext cx="8215952" cy="30025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endParaRPr lang="as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লক্ষণ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 ?</a:t>
            </a:r>
            <a:endParaRPr lang="as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4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14149" y="2047163"/>
            <a:ext cx="4067033" cy="2019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26843" y="1787857"/>
            <a:ext cx="6851176" cy="41079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মোট পুষ্টি উপাদান কয়টি</a:t>
            </a:r>
            <a:r>
              <a:rPr lang="as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 উপাদানের  প্রয়োজনীয়তা কি 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বৃদ্ধি কম </a:t>
            </a:r>
            <a:r>
              <a:rPr lang="as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কিসের অভাবে</a:t>
            </a:r>
            <a:endParaRPr lang="as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73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1816" y="436728"/>
            <a:ext cx="5117910" cy="128289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8" y="2071402"/>
            <a:ext cx="8802805" cy="4301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334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838735" y="327546"/>
            <a:ext cx="5636525" cy="2006221"/>
          </a:xfrm>
          <a:prstGeom prst="wav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93" y="2706812"/>
            <a:ext cx="7888908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05" y="768446"/>
            <a:ext cx="3596952" cy="9736156"/>
          </a:xfrm>
          <a:prstGeom prst="rect">
            <a:avLst/>
          </a:prstGeom>
        </p:spPr>
      </p:pic>
      <p:sp>
        <p:nvSpPr>
          <p:cNvPr id="4" name="Flowchart: Predefined Process 3"/>
          <p:cNvSpPr/>
          <p:nvPr/>
        </p:nvSpPr>
        <p:spPr>
          <a:xfrm>
            <a:off x="4885899" y="1173707"/>
            <a:ext cx="6469038" cy="4462817"/>
          </a:xfrm>
          <a:prstGeom prst="flowChartPredefinedProcess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অধ্যায়</a:t>
            </a:r>
          </a:p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, পুষ্টি এবং পরিপাক</a:t>
            </a:r>
          </a:p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9319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78" y="491319"/>
            <a:ext cx="4434339" cy="529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54" y="491319"/>
            <a:ext cx="4435372" cy="532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87753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55" y="909481"/>
            <a:ext cx="5180953" cy="483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78" y="984543"/>
            <a:ext cx="5076967" cy="468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61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627797" y="3029803"/>
            <a:ext cx="10536072" cy="2702256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 পুষ্টি  উপাদানের </a:t>
            </a:r>
          </a:p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অভাবজনিত লক্ষণ সমূহ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56346" y="573206"/>
            <a:ext cx="7929349" cy="12692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900752" y="2402005"/>
            <a:ext cx="10631606" cy="406703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পুষ্টি উপাদান গুলোর নাম বলতে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নাইট্রোজেন, ফসফরাস, পটাসিয়াম, ক্যালসিয়াম,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অভাবজনিত লক্ষণ বর্ণনা করতে পারবে।</a:t>
            </a:r>
          </a:p>
          <a:p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 পুষ্টি উপাদানের গুরুত্ব লিখতে পারবে। </a:t>
            </a:r>
          </a:p>
        </p:txBody>
      </p:sp>
      <p:sp>
        <p:nvSpPr>
          <p:cNvPr id="3" name="Flowchart: Preparation 2"/>
          <p:cNvSpPr/>
          <p:nvPr/>
        </p:nvSpPr>
        <p:spPr>
          <a:xfrm>
            <a:off x="2265528" y="259307"/>
            <a:ext cx="6864824" cy="1364777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300251"/>
            <a:ext cx="6277970" cy="63735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9182" y="2129051"/>
            <a:ext cx="3289111" cy="21426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দরকারি পুষ্টি  উপাদান ৯টি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1321" y="1037230"/>
            <a:ext cx="2715904" cy="4885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বৃদ্ধির জন্য এই সব </a:t>
            </a: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 অত্যন্ত  সামান্য </a:t>
            </a: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পরিমাণে প্রয়োজন হয়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41491" y="1037230"/>
            <a:ext cx="5008729" cy="5063319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</a:p>
          <a:p>
            <a:pPr algn="ctr"/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11940" y="3234519"/>
            <a:ext cx="2429302" cy="69603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221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</dc:creator>
  <cp:lastModifiedBy>ELITE</cp:lastModifiedBy>
  <cp:revision>41</cp:revision>
  <dcterms:created xsi:type="dcterms:W3CDTF">2020-05-01T08:08:36Z</dcterms:created>
  <dcterms:modified xsi:type="dcterms:W3CDTF">2020-05-01T11:58:25Z</dcterms:modified>
</cp:coreProperties>
</file>