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58" r:id="rId4"/>
    <p:sldId id="261" r:id="rId5"/>
    <p:sldId id="263" r:id="rId6"/>
    <p:sldId id="264" r:id="rId7"/>
    <p:sldId id="262" r:id="rId8"/>
    <p:sldId id="265" r:id="rId9"/>
    <p:sldId id="281" r:id="rId10"/>
    <p:sldId id="266" r:id="rId11"/>
    <p:sldId id="282" r:id="rId12"/>
    <p:sldId id="269" r:id="rId13"/>
    <p:sldId id="274" r:id="rId14"/>
    <p:sldId id="273" r:id="rId15"/>
    <p:sldId id="270" r:id="rId16"/>
    <p:sldId id="272" r:id="rId17"/>
    <p:sldId id="271" r:id="rId18"/>
    <p:sldId id="275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82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B871F-556A-4437-8F12-B48E835F5CAF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34E68-7DAC-40A8-842E-A0C0651B2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30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34E68-7DAC-40A8-842E-A0C0651B2D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04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34E68-7DAC-40A8-842E-A0C0651B2D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04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91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7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64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2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7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84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49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84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6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5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3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209800" y="6596390"/>
            <a:ext cx="6513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Manik Chandra Majumder # Senior Teacher # Gazirhat High School # Senbag # Noakhali # 01717155169 </a:t>
            </a:r>
            <a:endParaRPr lang="en-US" sz="11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550" y="0"/>
            <a:ext cx="1714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7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jpeg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71800" y="228600"/>
            <a:ext cx="6019800" cy="990599"/>
          </a:xfrm>
          <a:prstGeom prst="ellipse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4800" b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800" b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800" b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4800" b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endParaRPr lang="en-US" sz="4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1601"/>
            <a:ext cx="10591800" cy="5257799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307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228600"/>
            <a:ext cx="8839200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Students will read the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passage silently/loudly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11658600" cy="5471002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88467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2"/>
          <a:stretch/>
        </p:blipFill>
        <p:spPr>
          <a:xfrm>
            <a:off x="609600" y="457200"/>
            <a:ext cx="11201400" cy="563880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09558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3609" y="199965"/>
            <a:ext cx="871813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 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Now we will see some text related pictures.                                              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" r="3373" b="9147"/>
          <a:stretch/>
        </p:blipFill>
        <p:spPr>
          <a:xfrm>
            <a:off x="525209" y="970282"/>
            <a:ext cx="5934708" cy="538849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Left Arrow 3"/>
          <p:cNvSpPr/>
          <p:nvPr/>
        </p:nvSpPr>
        <p:spPr>
          <a:xfrm>
            <a:off x="7062735" y="2286879"/>
            <a:ext cx="4863056" cy="2003937"/>
          </a:xfrm>
          <a:prstGeom prst="leftArrow">
            <a:avLst>
              <a:gd name="adj1" fmla="val 100000"/>
              <a:gd name="adj2" fmla="val 27455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Mother Teresa founded the home for the dying and destitute and named it ‘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Nirmal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Hridoy’.       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58" y="1270615"/>
            <a:ext cx="6076686" cy="502862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Left Arrow 5"/>
          <p:cNvSpPr/>
          <p:nvPr/>
        </p:nvSpPr>
        <p:spPr>
          <a:xfrm>
            <a:off x="7277426" y="2488748"/>
            <a:ext cx="4285340" cy="1600200"/>
          </a:xfrm>
          <a:prstGeom prst="leftArrow">
            <a:avLst>
              <a:gd name="adj1" fmla="val 100000"/>
              <a:gd name="adj2" fmla="val 3297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She loved the unloved.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90" y="1143390"/>
            <a:ext cx="6386154" cy="5042273"/>
          </a:xfrm>
          <a:prstGeom prst="rect">
            <a:avLst/>
          </a:prstGeom>
        </p:spPr>
      </p:pic>
      <p:sp>
        <p:nvSpPr>
          <p:cNvPr id="8" name="Left Arrow 7"/>
          <p:cNvSpPr/>
          <p:nvPr/>
        </p:nvSpPr>
        <p:spPr>
          <a:xfrm>
            <a:off x="6856523" y="2862672"/>
            <a:ext cx="4116388" cy="1319896"/>
          </a:xfrm>
          <a:prstGeom prst="leftArrow">
            <a:avLst>
              <a:gd name="adj1" fmla="val 100000"/>
              <a:gd name="adj2" fmla="val 24169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She fed the unfed.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53" y="1007858"/>
            <a:ext cx="6103580" cy="538931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4" name="Left Arrow 13"/>
          <p:cNvSpPr/>
          <p:nvPr/>
        </p:nvSpPr>
        <p:spPr>
          <a:xfrm>
            <a:off x="7632263" y="2337569"/>
            <a:ext cx="3864201" cy="1605382"/>
          </a:xfrm>
          <a:prstGeom prst="leftArrow">
            <a:avLst>
              <a:gd name="adj1" fmla="val 100000"/>
              <a:gd name="adj2" fmla="val 27778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She gathered the rootless and orphan children.</a:t>
            </a:r>
          </a:p>
        </p:txBody>
      </p:sp>
      <p:sp>
        <p:nvSpPr>
          <p:cNvPr id="15" name="Left Arrow 14"/>
          <p:cNvSpPr/>
          <p:nvPr/>
        </p:nvSpPr>
        <p:spPr>
          <a:xfrm>
            <a:off x="7365761" y="1980175"/>
            <a:ext cx="4569059" cy="2374412"/>
          </a:xfrm>
          <a:prstGeom prst="leftArrow">
            <a:avLst>
              <a:gd name="adj1" fmla="val 100000"/>
              <a:gd name="adj2" fmla="val 18564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She  gave shelter the dying and destitute in ‘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Nirmal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Hridoy’.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02" y="1235966"/>
            <a:ext cx="6317068" cy="513249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5"/>
          <a:stretch/>
        </p:blipFill>
        <p:spPr>
          <a:xfrm>
            <a:off x="427063" y="1046261"/>
            <a:ext cx="6056958" cy="531251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1" name="Left Arrow 10"/>
          <p:cNvSpPr/>
          <p:nvPr/>
        </p:nvSpPr>
        <p:spPr>
          <a:xfrm>
            <a:off x="6644587" y="1919077"/>
            <a:ext cx="5312942" cy="2739539"/>
          </a:xfrm>
          <a:prstGeom prst="leftArrow">
            <a:avLst>
              <a:gd name="adj1" fmla="val 97393"/>
              <a:gd name="adj2" fmla="val 18709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Mother Teresa died at the age of  87, on 5 Sept.1997. The world salutes her for her love and compassion for humanity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97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4" grpId="0" animBg="1"/>
      <p:bldP spid="15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36322"/>
            <a:ext cx="81534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Observe some other text related pictures.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330695"/>
            <a:ext cx="3214914" cy="30480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Right Arrow 7"/>
          <p:cNvSpPr/>
          <p:nvPr/>
        </p:nvSpPr>
        <p:spPr>
          <a:xfrm>
            <a:off x="1256763" y="1555420"/>
            <a:ext cx="4800600" cy="2514600"/>
          </a:xfrm>
          <a:prstGeom prst="rightArrow">
            <a:avLst>
              <a:gd name="adj1" fmla="val 100000"/>
              <a:gd name="adj2" fmla="val 2402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Mother Teresa’s work has been recognised throughout the world and she received a number of awards.</a:t>
            </a:r>
          </a:p>
        </p:txBody>
      </p:sp>
      <p:sp>
        <p:nvSpPr>
          <p:cNvPr id="10" name="Up Arrow Callout 9"/>
          <p:cNvSpPr/>
          <p:nvPr/>
        </p:nvSpPr>
        <p:spPr>
          <a:xfrm>
            <a:off x="4305673" y="4455885"/>
            <a:ext cx="6148613" cy="914400"/>
          </a:xfrm>
          <a:prstGeom prst="upArrowCallou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Pope John XXIII Peace prize  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(1971)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508" y="1334820"/>
            <a:ext cx="3337007" cy="304799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2" name="Up Arrow Callout 11"/>
          <p:cNvSpPr/>
          <p:nvPr/>
        </p:nvSpPr>
        <p:spPr>
          <a:xfrm>
            <a:off x="3672857" y="4280806"/>
            <a:ext cx="6705600" cy="1219200"/>
          </a:xfrm>
          <a:prstGeom prst="upArrowCallout">
            <a:avLst>
              <a:gd name="adj1" fmla="val 25000"/>
              <a:gd name="adj2" fmla="val 21591"/>
              <a:gd name="adj3" fmla="val 25000"/>
              <a:gd name="adj4" fmla="val 6497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Nehru Prize for promotion of International peace  &amp; understanding 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(1972)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319645"/>
            <a:ext cx="3329420" cy="3028538"/>
          </a:xfrm>
          <a:prstGeom prst="rect">
            <a:avLst/>
          </a:prstGeom>
        </p:spPr>
      </p:pic>
      <p:sp>
        <p:nvSpPr>
          <p:cNvPr id="14" name="Up Arrow Callout 13"/>
          <p:cNvSpPr/>
          <p:nvPr/>
        </p:nvSpPr>
        <p:spPr>
          <a:xfrm>
            <a:off x="4276877" y="4393540"/>
            <a:ext cx="6477000" cy="914400"/>
          </a:xfrm>
          <a:prstGeom prst="upArrow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Balzan Prize 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(1978)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136" y="1330695"/>
            <a:ext cx="3550392" cy="302853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6" name="Up Arrow Callout 15"/>
          <p:cNvSpPr/>
          <p:nvPr/>
        </p:nvSpPr>
        <p:spPr>
          <a:xfrm>
            <a:off x="4840749" y="4244273"/>
            <a:ext cx="5349257" cy="914400"/>
          </a:xfrm>
          <a:prstGeom prst="upArrowCallout">
            <a:avLst>
              <a:gd name="adj1" fmla="val 18939"/>
              <a:gd name="adj2" fmla="val 25000"/>
              <a:gd name="adj3" fmla="val 15909"/>
              <a:gd name="adj4" fmla="val 6497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Nobel  Peace Prize  </a:t>
            </a:r>
            <a:r>
              <a:rPr lang="en-US" sz="2800" b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(1979)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137" y="1215735"/>
            <a:ext cx="3791320" cy="302853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8" name="Up Arrow Callout 17"/>
          <p:cNvSpPr/>
          <p:nvPr/>
        </p:nvSpPr>
        <p:spPr>
          <a:xfrm>
            <a:off x="5313206" y="4441040"/>
            <a:ext cx="4876800" cy="914400"/>
          </a:xfrm>
          <a:prstGeom prst="upArrow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Bharat Ratna </a:t>
            </a:r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( 1980)</a:t>
            </a:r>
          </a:p>
        </p:txBody>
      </p:sp>
    </p:spTree>
    <p:extLst>
      <p:ext uri="{BB962C8B-B14F-4D97-AF65-F5344CB8AC3E}">
        <p14:creationId xmlns:p14="http://schemas.microsoft.com/office/powerpoint/2010/main" val="251833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395069"/>
            <a:ext cx="495300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         Group work-1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28601"/>
            <a:ext cx="1905000" cy="159788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371600" y="2514600"/>
            <a:ext cx="100584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Make a list of Mother Teresa’s awards mantioning years.</a:t>
            </a:r>
          </a:p>
        </p:txBody>
      </p:sp>
    </p:spTree>
    <p:extLst>
      <p:ext uri="{BB962C8B-B14F-4D97-AF65-F5344CB8AC3E}">
        <p14:creationId xmlns:p14="http://schemas.microsoft.com/office/powerpoint/2010/main" val="320047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21102"/>
            <a:ext cx="54864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  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       Group work-2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2209800"/>
            <a:ext cx="11353800" cy="353943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MotherTeresa a)…...Nirmal ‘Hridoy’for the dying b)….. who were left in the streets of kolkata.She and her fellow nuns c)……these people d)….. the Nirmal Hridoy and e) …..after them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lovingly.These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unloved and uncared people got an f )……  to g)…….in an environment of h)  ……and love. Her work has been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)…….throughout the world and she received number of j) …….including noble prize.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600" y="874932"/>
            <a:ext cx="79248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Fill in the gaps with appropriate words</a:t>
            </a:r>
          </a:p>
        </p:txBody>
      </p:sp>
    </p:spTree>
    <p:extLst>
      <p:ext uri="{BB962C8B-B14F-4D97-AF65-F5344CB8AC3E}">
        <p14:creationId xmlns:p14="http://schemas.microsoft.com/office/powerpoint/2010/main" val="232258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0782" y="193964"/>
            <a:ext cx="54864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  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     Match your answer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2079432"/>
            <a:ext cx="11430000" cy="353943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Mother Teresa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founded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‘Normal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Hridoy’for the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dying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patients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who were left in the streets of kolkata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She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and her fellow nuns c)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gathered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these people d)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the Nirmal Hridoy and e)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looked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after them lovingly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These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unloved and uncared people got an f )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opportunity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to g)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in an environment of h)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kindness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and love. Her work has been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recognized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throughout the world and she received number of j)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awards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including noble prize.  </a:t>
            </a:r>
          </a:p>
        </p:txBody>
      </p:sp>
    </p:spTree>
    <p:extLst>
      <p:ext uri="{BB962C8B-B14F-4D97-AF65-F5344CB8AC3E}">
        <p14:creationId xmlns:p14="http://schemas.microsoft.com/office/powerpoint/2010/main" val="215206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82" y="9975"/>
            <a:ext cx="3453245" cy="2438400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5105400" y="311727"/>
            <a:ext cx="4953000" cy="1371600"/>
          </a:xfrm>
          <a:prstGeom prst="leftArrow">
            <a:avLst>
              <a:gd name="adj1" fmla="val 100000"/>
              <a:gd name="adj2" fmla="val 24353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Look at the picture and work in pairs orally.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676401" y="2448375"/>
            <a:ext cx="7225145" cy="839724"/>
          </a:xfrm>
          <a:prstGeom prst="wedgeRoundRectCallout">
            <a:avLst>
              <a:gd name="adj1" fmla="val 59931"/>
              <a:gd name="adj2" fmla="val -19408"/>
              <a:gd name="adj3" fmla="val 16667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do you think about the picture?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810000" y="3425952"/>
            <a:ext cx="6248401" cy="612648"/>
          </a:xfrm>
          <a:prstGeom prst="wedgeRoundRectCallout">
            <a:avLst>
              <a:gd name="adj1" fmla="val -61938"/>
              <a:gd name="adj2" fmla="val 18503"/>
              <a:gd name="adj3" fmla="val 16667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Mother Teresa is taking…..........</a:t>
            </a:r>
          </a:p>
        </p:txBody>
      </p:sp>
      <p:sp>
        <p:nvSpPr>
          <p:cNvPr id="10" name="Smiley Face 9"/>
          <p:cNvSpPr/>
          <p:nvPr/>
        </p:nvSpPr>
        <p:spPr>
          <a:xfrm>
            <a:off x="9829800" y="1985252"/>
            <a:ext cx="685800" cy="926247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/>
          <p:nvPr/>
        </p:nvSpPr>
        <p:spPr>
          <a:xfrm>
            <a:off x="2164772" y="3338117"/>
            <a:ext cx="685800" cy="898323"/>
          </a:xfrm>
          <a:prstGeom prst="smileyFac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/>
          <p:cNvSpPr/>
          <p:nvPr/>
        </p:nvSpPr>
        <p:spPr>
          <a:xfrm>
            <a:off x="9843655" y="4105220"/>
            <a:ext cx="685800" cy="945161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2005445" y="4899640"/>
            <a:ext cx="685800" cy="967761"/>
          </a:xfrm>
          <a:prstGeom prst="smileyFac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3271403" y="4437732"/>
            <a:ext cx="5067300" cy="612648"/>
          </a:xfrm>
          <a:prstGeom prst="wedgeRoundRectCallout">
            <a:avLst>
              <a:gd name="adj1" fmla="val 68299"/>
              <a:gd name="adj2" fmla="val -18911"/>
              <a:gd name="adj3" fmla="val 16667"/>
            </a:avLst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Who are the children?</a:t>
            </a:r>
          </a:p>
        </p:txBody>
      </p:sp>
      <p:sp>
        <p:nvSpPr>
          <p:cNvPr id="15" name="Rounded Rectangular Callout 14"/>
          <p:cNvSpPr/>
          <p:nvPr/>
        </p:nvSpPr>
        <p:spPr>
          <a:xfrm flipH="1">
            <a:off x="4648200" y="5181599"/>
            <a:ext cx="5524500" cy="612648"/>
          </a:xfrm>
          <a:prstGeom prst="wedgeRoundRectCallout">
            <a:avLst>
              <a:gd name="adj1" fmla="val 82490"/>
              <a:gd name="adj2" fmla="val -55094"/>
              <a:gd name="adj3" fmla="val 16667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 are rootless or orphan…..</a:t>
            </a:r>
          </a:p>
        </p:txBody>
      </p:sp>
    </p:spTree>
    <p:extLst>
      <p:ext uri="{BB962C8B-B14F-4D97-AF65-F5344CB8AC3E}">
        <p14:creationId xmlns:p14="http://schemas.microsoft.com/office/powerpoint/2010/main" val="318711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6032"/>
            <a:ext cx="2314575" cy="1981200"/>
          </a:xfrm>
          <a:prstGeom prst="rect">
            <a:avLst/>
          </a:prstGeom>
        </p:spPr>
      </p:pic>
      <p:sp>
        <p:nvSpPr>
          <p:cNvPr id="3" name="Smiley Face 2"/>
          <p:cNvSpPr/>
          <p:nvPr/>
        </p:nvSpPr>
        <p:spPr>
          <a:xfrm>
            <a:off x="9524461" y="505092"/>
            <a:ext cx="914400" cy="1204883"/>
          </a:xfrm>
          <a:prstGeom prst="smileyFac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iley Face 3"/>
          <p:cNvSpPr/>
          <p:nvPr/>
        </p:nvSpPr>
        <p:spPr>
          <a:xfrm>
            <a:off x="1744209" y="2211324"/>
            <a:ext cx="838200" cy="1065276"/>
          </a:xfrm>
          <a:prstGeom prst="smileyFac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3498273" y="3937579"/>
            <a:ext cx="5975680" cy="612648"/>
          </a:xfrm>
          <a:prstGeom prst="wedgeRoundRectCallout">
            <a:avLst>
              <a:gd name="adj1" fmla="val -61300"/>
              <a:gd name="adj2" fmla="val -19234"/>
              <a:gd name="adj3" fmla="val 16667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sheltered in Nirmal……..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424359" y="1995056"/>
            <a:ext cx="7042480" cy="874305"/>
          </a:xfrm>
          <a:prstGeom prst="wedgeRoundRectCallout">
            <a:avLst>
              <a:gd name="adj1" fmla="val -60483"/>
              <a:gd name="adj2" fmla="val 40923"/>
              <a:gd name="adj3" fmla="val 16667"/>
            </a:avLst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She collected them from the……............ 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285343" y="505091"/>
            <a:ext cx="4724400" cy="998728"/>
          </a:xfrm>
          <a:prstGeom prst="wedgeRoundRectCallout">
            <a:avLst>
              <a:gd name="adj1" fmla="val 60940"/>
              <a:gd name="adj2" fmla="val 33091"/>
              <a:gd name="adj3" fmla="val 16667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Where did she collect them?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2986088" y="3096746"/>
            <a:ext cx="5343793" cy="612648"/>
          </a:xfrm>
          <a:prstGeom prst="wedgeRoundRectCallout">
            <a:avLst>
              <a:gd name="adj1" fmla="val 69237"/>
              <a:gd name="adj2" fmla="val -10943"/>
              <a:gd name="adj3" fmla="val 16667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Where did she shelter them?</a:t>
            </a:r>
          </a:p>
        </p:txBody>
      </p:sp>
      <p:sp>
        <p:nvSpPr>
          <p:cNvPr id="9" name="Smiley Face 8"/>
          <p:cNvSpPr/>
          <p:nvPr/>
        </p:nvSpPr>
        <p:spPr>
          <a:xfrm>
            <a:off x="9480880" y="3096747"/>
            <a:ext cx="914400" cy="1147157"/>
          </a:xfrm>
          <a:prstGeom prst="smileyFac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miley Face 9"/>
          <p:cNvSpPr/>
          <p:nvPr/>
        </p:nvSpPr>
        <p:spPr>
          <a:xfrm>
            <a:off x="1828800" y="3889248"/>
            <a:ext cx="879928" cy="1128986"/>
          </a:xfrm>
          <a:prstGeom prst="smileyFac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/>
          <p:nvPr/>
        </p:nvSpPr>
        <p:spPr>
          <a:xfrm>
            <a:off x="9766920" y="4866247"/>
            <a:ext cx="901081" cy="1122378"/>
          </a:xfrm>
          <a:prstGeom prst="smileyFace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/>
          <p:cNvSpPr/>
          <p:nvPr/>
        </p:nvSpPr>
        <p:spPr>
          <a:xfrm>
            <a:off x="1744209" y="5726606"/>
            <a:ext cx="807358" cy="1004455"/>
          </a:xfrm>
          <a:prstGeom prst="smileyFac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ular Callout 12"/>
          <p:cNvSpPr/>
          <p:nvPr/>
        </p:nvSpPr>
        <p:spPr>
          <a:xfrm>
            <a:off x="2722583" y="4851979"/>
            <a:ext cx="6477000" cy="1136646"/>
          </a:xfrm>
          <a:prstGeom prst="wedgeRoundRectCallout">
            <a:avLst>
              <a:gd name="adj1" fmla="val 57186"/>
              <a:gd name="adj2" fmla="val 8275"/>
              <a:gd name="adj3" fmla="val 16667"/>
            </a:avLst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Really she is a great lady. She is worthy for Nobel Prize.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3891102" y="6096000"/>
            <a:ext cx="2890698" cy="615492"/>
          </a:xfrm>
          <a:prstGeom prst="wedgeRoundRectCallout">
            <a:avLst>
              <a:gd name="adj1" fmla="val -79094"/>
              <a:gd name="adj2" fmla="val -9866"/>
              <a:gd name="adj3" fmla="val 16667"/>
            </a:avLst>
          </a:prstGeom>
          <a:solidFill>
            <a:schemeClr val="bg1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Exactly.</a:t>
            </a:r>
          </a:p>
        </p:txBody>
      </p:sp>
    </p:spTree>
    <p:extLst>
      <p:ext uri="{BB962C8B-B14F-4D97-AF65-F5344CB8AC3E}">
        <p14:creationId xmlns:p14="http://schemas.microsoft.com/office/powerpoint/2010/main" val="107731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138546"/>
            <a:ext cx="502920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2000"/>
          </a:p>
        </p:txBody>
      </p:sp>
      <p:sp>
        <p:nvSpPr>
          <p:cNvPr id="3" name="TextBox 2"/>
          <p:cNvSpPr txBox="1"/>
          <p:nvPr/>
        </p:nvSpPr>
        <p:spPr>
          <a:xfrm>
            <a:off x="2026227" y="926813"/>
            <a:ext cx="8001000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 Choose the best answer from the alternatives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05891" y="1600200"/>
            <a:ext cx="8153400" cy="107721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Q: a) Mother Teresa has taught us  how to extend our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         hand to the…...            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53491" y="2857151"/>
            <a:ext cx="886691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Ans: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53491" y="2842608"/>
            <a:ext cx="886691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Ans: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3718" y="4683065"/>
            <a:ext cx="980210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Ans: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60123" y="5453390"/>
            <a:ext cx="3072245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iii) ‘Divine Love’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0" y="2859577"/>
            <a:ext cx="1295400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i) rich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83677" y="2838575"/>
            <a:ext cx="2145723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ii) powerful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46769" y="2902996"/>
            <a:ext cx="1575955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iii) needy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14510" y="2860266"/>
            <a:ext cx="1724891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iv) thieves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6769" y="2905422"/>
            <a:ext cx="1575955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iii) needy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29245" y="3581401"/>
            <a:ext cx="8181110" cy="9541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Q: b) Mother Teresa Founded a home for the destitute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        named…...           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79172" y="4683065"/>
            <a:ext cx="2940628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‘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Nirmal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Hridoy’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59681" y="5424055"/>
            <a:ext cx="4132118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iv) ‘Christian Missionary’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920345" y="4683065"/>
            <a:ext cx="3086100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ii) ‘The Destitutes’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07573" y="4683065"/>
            <a:ext cx="980210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Ans: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79172" y="4683065"/>
            <a:ext cx="2940628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 ‘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Nirmal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Hridoy’</a:t>
            </a:r>
          </a:p>
        </p:txBody>
      </p:sp>
    </p:spTree>
    <p:extLst>
      <p:ext uri="{BB962C8B-B14F-4D97-AF65-F5344CB8AC3E}">
        <p14:creationId xmlns:p14="http://schemas.microsoft.com/office/powerpoint/2010/main" val="256994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7" grpId="0" animBg="1"/>
      <p:bldP spid="15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133600"/>
            <a:ext cx="1524000" cy="1828800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990109" y="1447800"/>
            <a:ext cx="6324600" cy="2862322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Manik Chandra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Majumder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Senior Teacher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Gazirhat</a:t>
            </a: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High School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Senbag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Noakhali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Contact No: o1717155169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E-mail:manikmajumder01@gmail.com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1" y="4800600"/>
            <a:ext cx="1129779" cy="1524000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990109" y="4420958"/>
            <a:ext cx="6324600" cy="212365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Class : Nine-Ten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        Subject : English  1</a:t>
            </a:r>
            <a:r>
              <a:rPr lang="en-US" sz="3200" baseline="3000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paper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Time: 50 Minutes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Date  :  00/00/2017</a:t>
            </a:r>
            <a:endParaRPr lang="en-US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77145" y="318655"/>
            <a:ext cx="5029200" cy="94903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3600" b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</a:p>
        </p:txBody>
      </p:sp>
    </p:spTree>
    <p:extLst>
      <p:ext uri="{BB962C8B-B14F-4D97-AF65-F5344CB8AC3E}">
        <p14:creationId xmlns:p14="http://schemas.microsoft.com/office/powerpoint/2010/main" val="391041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5114" y="206150"/>
            <a:ext cx="8655626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Q: c) According to Mother Teresa, love begins at…..     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7967" y="1134179"/>
            <a:ext cx="1149927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Ans: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0" y="1105710"/>
            <a:ext cx="1454728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i)Family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3200" y="1172017"/>
            <a:ext cx="1676400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iii) School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82835" y="1134179"/>
            <a:ext cx="1420092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ii) home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89819" y="1134179"/>
            <a:ext cx="1821873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iv) hospital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82835" y="1134179"/>
            <a:ext cx="1420092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ii) home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31823" y="1105710"/>
            <a:ext cx="1149927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Ans: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62545" y="2057400"/>
            <a:ext cx="8153400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Q: d) Mother Teresa died in the……..century.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17521" y="2871047"/>
            <a:ext cx="1101434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Ans: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69472" y="2871047"/>
            <a:ext cx="1066800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Ans: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65765" y="2908382"/>
            <a:ext cx="1219199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i) 18</a:t>
            </a:r>
            <a:r>
              <a:rPr lang="en-US" sz="2800" baseline="3000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82835" y="2887600"/>
            <a:ext cx="1281547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ii) 19th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80909" y="2871047"/>
            <a:ext cx="1430482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iii) 20th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562109" y="2871047"/>
            <a:ext cx="1447800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iv) 21th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42755" y="4626207"/>
            <a:ext cx="1454728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i) peace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39200" y="4613797"/>
            <a:ext cx="1752600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iv) physics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59682" y="4613797"/>
            <a:ext cx="2286000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iii) economics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05298" y="4626207"/>
            <a:ext cx="2019303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ii) literature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17521" y="4613797"/>
            <a:ext cx="900544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Ans: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17521" y="4643691"/>
            <a:ext cx="900544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Ans: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53200" y="2858628"/>
            <a:ext cx="1430482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iii) 20th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55173" y="3728499"/>
            <a:ext cx="8472055" cy="52322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 Q: e) Mother Teresa got Nobel Prize in ……          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70464" y="4643691"/>
            <a:ext cx="1454728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i) peace</a:t>
            </a:r>
          </a:p>
        </p:txBody>
      </p:sp>
    </p:spTree>
    <p:extLst>
      <p:ext uri="{BB962C8B-B14F-4D97-AF65-F5344CB8AC3E}">
        <p14:creationId xmlns:p14="http://schemas.microsoft.com/office/powerpoint/2010/main" val="381250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16" y="189131"/>
            <a:ext cx="25908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476" y="2895601"/>
            <a:ext cx="2143125" cy="214312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Left Arrow 6"/>
          <p:cNvSpPr/>
          <p:nvPr/>
        </p:nvSpPr>
        <p:spPr>
          <a:xfrm>
            <a:off x="4613564" y="762000"/>
            <a:ext cx="4724400" cy="1170432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  <p:sp>
        <p:nvSpPr>
          <p:cNvPr id="8" name="Left Arrow 7"/>
          <p:cNvSpPr/>
          <p:nvPr/>
        </p:nvSpPr>
        <p:spPr>
          <a:xfrm>
            <a:off x="4648200" y="3048000"/>
            <a:ext cx="5562600" cy="1170432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Write a paragraph about Mother Teresa.</a:t>
            </a:r>
          </a:p>
        </p:txBody>
      </p:sp>
    </p:spTree>
    <p:extLst>
      <p:ext uri="{BB962C8B-B14F-4D97-AF65-F5344CB8AC3E}">
        <p14:creationId xmlns:p14="http://schemas.microsoft.com/office/powerpoint/2010/main" val="112593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2400"/>
            <a:ext cx="8229600" cy="533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5000" y="5715000"/>
            <a:ext cx="8229600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54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GOOD BYE</a:t>
            </a:r>
          </a:p>
        </p:txBody>
      </p:sp>
    </p:spTree>
    <p:extLst>
      <p:ext uri="{BB962C8B-B14F-4D97-AF65-F5344CB8AC3E}">
        <p14:creationId xmlns:p14="http://schemas.microsoft.com/office/powerpoint/2010/main" val="212715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35015"/>
            <a:ext cx="7620000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itchFamily="18" charset="0"/>
                <a:cs typeface="Times New Roman" pitchFamily="18" charset="0"/>
              </a:rPr>
              <a:t>      Look &amp; read at the quotes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10" y="1059874"/>
            <a:ext cx="4620491" cy="28364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3" t="6068" b="7206"/>
          <a:stretch/>
        </p:blipFill>
        <p:spPr>
          <a:xfrm>
            <a:off x="6629400" y="1058701"/>
            <a:ext cx="4038600" cy="54864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10" y="4031673"/>
            <a:ext cx="4620491" cy="25146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5187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3" b="14286"/>
          <a:stretch/>
        </p:blipFill>
        <p:spPr>
          <a:xfrm>
            <a:off x="6690550" y="381000"/>
            <a:ext cx="4565071" cy="2568120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262426"/>
            <a:ext cx="5181601" cy="2335788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4"/>
          <a:stretch/>
        </p:blipFill>
        <p:spPr>
          <a:xfrm>
            <a:off x="533400" y="3341914"/>
            <a:ext cx="5410200" cy="3006726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4" name="Cloud Callout 3"/>
          <p:cNvSpPr/>
          <p:nvPr/>
        </p:nvSpPr>
        <p:spPr>
          <a:xfrm>
            <a:off x="7167025" y="3860800"/>
            <a:ext cx="4491575" cy="2487840"/>
          </a:xfrm>
          <a:prstGeom prst="cloudCallout">
            <a:avLst>
              <a:gd name="adj1" fmla="val 23302"/>
              <a:gd name="adj2" fmla="val -44983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E7E6E6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Who said these?</a:t>
            </a:r>
          </a:p>
        </p:txBody>
      </p:sp>
    </p:spTree>
    <p:extLst>
      <p:ext uri="{BB962C8B-B14F-4D97-AF65-F5344CB8AC3E}">
        <p14:creationId xmlns:p14="http://schemas.microsoft.com/office/powerpoint/2010/main" val="145984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60269"/>
            <a:ext cx="11582400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dear, let’s know something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more about----------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733800"/>
            <a:ext cx="4114800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           Unit : Seven</a:t>
            </a:r>
          </a:p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        lesson : Six</a:t>
            </a:r>
          </a:p>
          <a:p>
            <a:r>
              <a:rPr lang="en-US" sz="3600">
                <a:latin typeface="Times New Roman" pitchFamily="18" charset="0"/>
                <a:cs typeface="Times New Roman" pitchFamily="18" charset="0"/>
              </a:rPr>
              <a:t>           page : 94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288130"/>
            <a:ext cx="5219592" cy="51126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ight Arrow 7"/>
          <p:cNvSpPr/>
          <p:nvPr/>
        </p:nvSpPr>
        <p:spPr>
          <a:xfrm>
            <a:off x="609600" y="1905000"/>
            <a:ext cx="5257799" cy="1447800"/>
          </a:xfrm>
          <a:prstGeom prst="rightArrow">
            <a:avLst>
              <a:gd name="adj1" fmla="val 100000"/>
              <a:gd name="adj2" fmla="val 25996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Mother Teresa,</a:t>
            </a:r>
          </a:p>
          <a:p>
            <a:pPr lvl="0" algn="ctr"/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 messenger of peace</a:t>
            </a:r>
          </a:p>
        </p:txBody>
      </p:sp>
    </p:spTree>
    <p:extLst>
      <p:ext uri="{BB962C8B-B14F-4D97-AF65-F5344CB8AC3E}">
        <p14:creationId xmlns:p14="http://schemas.microsoft.com/office/powerpoint/2010/main" val="396201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290945"/>
            <a:ext cx="53340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       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Learning outcomes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1385455"/>
            <a:ext cx="1005840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After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we have studied this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lesson,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we will be able to ----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3344800"/>
            <a:ext cx="8153400" cy="25545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a) Listen to the text for specific information,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b) ask and answer questions,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c) read and understand texts through silent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reading,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d) describe a person.</a:t>
            </a:r>
          </a:p>
        </p:txBody>
      </p:sp>
    </p:spTree>
    <p:extLst>
      <p:ext uri="{BB962C8B-B14F-4D97-AF65-F5344CB8AC3E}">
        <p14:creationId xmlns:p14="http://schemas.microsoft.com/office/powerpoint/2010/main" val="137916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276114"/>
              </p:ext>
            </p:extLst>
          </p:nvPr>
        </p:nvGraphicFramePr>
        <p:xfrm>
          <a:off x="4471988" y="2743200"/>
          <a:ext cx="3171825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" name="Packager Shell Object" showAsIcon="1" r:id="rId3" imgW="1523160" imgH="491040" progId="Package">
                  <p:embed/>
                </p:oleObj>
              </mc:Choice>
              <mc:Fallback>
                <p:oleObj name="Packager Shell Object" showAsIcon="1" r:id="rId3" imgW="152316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71988" y="2743200"/>
                        <a:ext cx="3171825" cy="1065213"/>
                      </a:xfrm>
                      <a:prstGeom prst="rect">
                        <a:avLst/>
                      </a:prstGeom>
                      <a:blipFill>
                        <a:blip r:embed="rId5"/>
                        <a:tile tx="0" ty="0" sx="100000" sy="100000" flip="none" algn="tl"/>
                      </a:blipFill>
                      <a:ln w="38100">
                        <a:solidFill>
                          <a:schemeClr val="accent6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33600" y="457201"/>
            <a:ext cx="784860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                   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Observe the video attentively</a:t>
            </a:r>
          </a:p>
        </p:txBody>
      </p:sp>
    </p:spTree>
    <p:extLst>
      <p:ext uri="{BB962C8B-B14F-4D97-AF65-F5344CB8AC3E}">
        <p14:creationId xmlns:p14="http://schemas.microsoft.com/office/powerpoint/2010/main" val="366611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381001"/>
            <a:ext cx="502920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Individual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4600" y="1447801"/>
            <a:ext cx="6934200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   a)  About what is the video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4600" y="2362201"/>
            <a:ext cx="7086600" cy="5847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  b) What has Mother Teresa taught us?</a:t>
            </a:r>
          </a:p>
        </p:txBody>
      </p:sp>
    </p:spTree>
    <p:extLst>
      <p:ext uri="{BB962C8B-B14F-4D97-AF65-F5344CB8AC3E}">
        <p14:creationId xmlns:p14="http://schemas.microsoft.com/office/powerpoint/2010/main" val="267179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14800" y="304800"/>
            <a:ext cx="7301344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Word meaning and sentence making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90500" y="239590"/>
            <a:ext cx="3048000" cy="6324600"/>
            <a:chOff x="190500" y="239590"/>
            <a:chExt cx="3048000" cy="6324600"/>
          </a:xfrm>
        </p:grpSpPr>
        <p:sp>
          <p:nvSpPr>
            <p:cNvPr id="3" name="Rectangle 2"/>
            <p:cNvSpPr/>
            <p:nvPr/>
          </p:nvSpPr>
          <p:spPr>
            <a:xfrm>
              <a:off x="190500" y="239590"/>
              <a:ext cx="3048000" cy="632460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71500" y="399364"/>
              <a:ext cx="2514600" cy="45720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Click word</a:t>
              </a:r>
              <a:endPara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Down Arrow 7"/>
            <p:cNvSpPr/>
            <p:nvPr/>
          </p:nvSpPr>
          <p:spPr>
            <a:xfrm>
              <a:off x="1295400" y="871104"/>
              <a:ext cx="1066800" cy="381000"/>
            </a:xfrm>
            <a:prstGeom prst="downArrow">
              <a:avLst/>
            </a:prstGeom>
            <a:solidFill>
              <a:srgbClr val="FFC000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ight Arrow 9"/>
          <p:cNvSpPr/>
          <p:nvPr/>
        </p:nvSpPr>
        <p:spPr>
          <a:xfrm>
            <a:off x="536501" y="1266643"/>
            <a:ext cx="2549599" cy="614416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Destitute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adj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72" y="1752600"/>
            <a:ext cx="6400800" cy="354325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3494292" y="5479914"/>
            <a:ext cx="8542360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entence : Mother Teresa founded a home for the dying and </a:t>
            </a:r>
            <a:r>
              <a:rPr lang="en-US" sz="3200" b="1" i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destitute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3585144" y="1026309"/>
            <a:ext cx="8420405" cy="558383"/>
          </a:xfrm>
          <a:prstGeom prst="leftArrow">
            <a:avLst>
              <a:gd name="adj1" fmla="val 10000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Meaning :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Poor 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Needy,lacking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necessities of life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590702" y="1983668"/>
            <a:ext cx="2247595" cy="624581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Survive </a:t>
            </a:r>
            <a:r>
              <a:rPr lang="en-US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(V)</a:t>
            </a:r>
            <a:endParaRPr lang="en-US" sz="3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8" t="7713" r="7557"/>
          <a:stretch/>
        </p:blipFill>
        <p:spPr>
          <a:xfrm>
            <a:off x="4565072" y="1767250"/>
            <a:ext cx="6400800" cy="361565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16" name="Left Arrow 15"/>
          <p:cNvSpPr/>
          <p:nvPr/>
        </p:nvSpPr>
        <p:spPr>
          <a:xfrm>
            <a:off x="3594333" y="1017960"/>
            <a:ext cx="8237560" cy="550891"/>
          </a:xfrm>
          <a:prstGeom prst="leftArrow">
            <a:avLst>
              <a:gd name="adj1" fmla="val 10000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Meaning :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Exist, Stay alive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4292" y="5455428"/>
            <a:ext cx="8542360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entence : Missionaries of Charity would give job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the lepers those who </a:t>
            </a:r>
            <a:r>
              <a:rPr lang="en-US" sz="3200" b="1" i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survive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from leprosy.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310068" y="2710858"/>
            <a:ext cx="2794883" cy="484632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Recognise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(V)</a:t>
            </a:r>
            <a:endParaRPr lang="en-US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61"/>
          <a:stretch/>
        </p:blipFill>
        <p:spPr>
          <a:xfrm>
            <a:off x="4579820" y="1751591"/>
            <a:ext cx="6400800" cy="364697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3352801" y="5423048"/>
            <a:ext cx="8683852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entence 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Mother Teresa’s  work is </a:t>
            </a:r>
            <a:r>
              <a:rPr lang="en-US" sz="3200" b="1" i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recognized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all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       over the world.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eft Arrow 20"/>
          <p:cNvSpPr/>
          <p:nvPr/>
        </p:nvSpPr>
        <p:spPr>
          <a:xfrm>
            <a:off x="3584501" y="972232"/>
            <a:ext cx="6201520" cy="507483"/>
          </a:xfrm>
          <a:prstGeom prst="leftArrow">
            <a:avLst>
              <a:gd name="adj1" fmla="val 10000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Meaning :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Identity, Acknowledged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713989" y="3361141"/>
            <a:ext cx="2120282" cy="484632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Salute </a:t>
            </a:r>
            <a:r>
              <a:rPr lang="en-US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(V)</a:t>
            </a:r>
            <a:endParaRPr lang="en-US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8" r="9819" b="9935"/>
          <a:stretch/>
        </p:blipFill>
        <p:spPr>
          <a:xfrm>
            <a:off x="4579820" y="1734870"/>
            <a:ext cx="6500353" cy="358813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3372296" y="5437420"/>
            <a:ext cx="8633253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entence 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world </a:t>
            </a:r>
            <a:r>
              <a:rPr lang="en-US" sz="3200" b="1" i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salutes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Mother Teresa’s love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   and humanity.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eft Arrow 24"/>
          <p:cNvSpPr/>
          <p:nvPr/>
        </p:nvSpPr>
        <p:spPr>
          <a:xfrm>
            <a:off x="3594333" y="1093223"/>
            <a:ext cx="7801720" cy="484632"/>
          </a:xfrm>
          <a:prstGeom prst="leftArrow">
            <a:avLst>
              <a:gd name="adj1" fmla="val 10000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Meaning :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Greet , Welcome, sign of respect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259126" y="4004949"/>
            <a:ext cx="2850326" cy="484632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Compassion </a:t>
            </a:r>
            <a:r>
              <a:rPr lang="en-US" sz="1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(N)</a:t>
            </a:r>
            <a:endParaRPr lang="en-US" sz="16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36" b="10242"/>
          <a:stretch/>
        </p:blipFill>
        <p:spPr>
          <a:xfrm>
            <a:off x="4753336" y="1812489"/>
            <a:ext cx="6053767" cy="349055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3396347" y="5405040"/>
            <a:ext cx="8767049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entence :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Bangladesh showed a great </a:t>
            </a:r>
            <a:r>
              <a:rPr lang="en-US" sz="3200" b="1" i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compassion</a:t>
            </a:r>
          </a:p>
          <a:p>
            <a:r>
              <a:rPr lang="en-US" sz="32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for the Rohinga Refugee.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Left Arrow 28"/>
          <p:cNvSpPr/>
          <p:nvPr/>
        </p:nvSpPr>
        <p:spPr>
          <a:xfrm>
            <a:off x="3677728" y="1060318"/>
            <a:ext cx="7373841" cy="484632"/>
          </a:xfrm>
          <a:prstGeom prst="leftArrow">
            <a:avLst>
              <a:gd name="adj1" fmla="val 100000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Meaning :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Kindness, Sympathy, Empathy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48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1341</TotalTime>
  <Words>936</Words>
  <Application>Microsoft Office PowerPoint</Application>
  <PresentationFormat>Widescreen</PresentationFormat>
  <Paragraphs>134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Manik Mozumder</dc:creator>
  <cp:lastModifiedBy>Windows User</cp:lastModifiedBy>
  <cp:revision>235</cp:revision>
  <dcterms:created xsi:type="dcterms:W3CDTF">2006-08-16T00:00:00Z</dcterms:created>
  <dcterms:modified xsi:type="dcterms:W3CDTF">2020-05-02T14:03:20Z</dcterms:modified>
</cp:coreProperties>
</file>