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648" r:id="rId4"/>
  </p:sldMasterIdLst>
  <p:notesMasterIdLst>
    <p:notesMasterId r:id="rId36"/>
  </p:notesMasterIdLst>
  <p:sldIdLst>
    <p:sldId id="291" r:id="rId5"/>
    <p:sldId id="292" r:id="rId6"/>
    <p:sldId id="256" r:id="rId7"/>
    <p:sldId id="257" r:id="rId8"/>
    <p:sldId id="262" r:id="rId9"/>
    <p:sldId id="265" r:id="rId10"/>
    <p:sldId id="266" r:id="rId11"/>
    <p:sldId id="269" r:id="rId12"/>
    <p:sldId id="268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277" r:id="rId21"/>
    <p:sldId id="278" r:id="rId22"/>
    <p:sldId id="279" r:id="rId23"/>
    <p:sldId id="280" r:id="rId24"/>
    <p:sldId id="281" r:id="rId25"/>
    <p:sldId id="282" r:id="rId26"/>
    <p:sldId id="283" r:id="rId27"/>
    <p:sldId id="285" r:id="rId28"/>
    <p:sldId id="286" r:id="rId29"/>
    <p:sldId id="287" r:id="rId30"/>
    <p:sldId id="288" r:id="rId31"/>
    <p:sldId id="289" r:id="rId32"/>
    <p:sldId id="290" r:id="rId33"/>
    <p:sldId id="260" r:id="rId34"/>
    <p:sldId id="263" r:id="rId3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D34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3184" autoAdjust="0"/>
  </p:normalViewPr>
  <p:slideViewPr>
    <p:cSldViewPr snapToGrid="0">
      <p:cViewPr varScale="1">
        <p:scale>
          <a:sx n="74" d="100"/>
          <a:sy n="74" d="100"/>
        </p:scale>
        <p:origin x="56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theme" Target="theme/theme1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A136A90-6B59-45AD-BBA1-85AFD032E8F8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20EFBB7-0769-4554-96E3-51B5B6698D5A}">
      <dgm:prSet phldrT="[Text]" custT="1"/>
      <dgm:spPr>
        <a:solidFill>
          <a:schemeClr val="accent5">
            <a:lumMod val="50000"/>
          </a:schemeClr>
        </a:solidFill>
      </dgm:spPr>
      <dgm:t>
        <a:bodyPr/>
        <a:lstStyle/>
        <a:p>
          <a:r>
            <a:rPr lang="en-US" sz="3200" dirty="0" smtClean="0">
              <a:latin typeface="Nikosh" panose="02000000000000000000" pitchFamily="2" charset="0"/>
              <a:ea typeface="Tahoma" panose="020B0604030504040204" pitchFamily="34" charset="0"/>
              <a:cs typeface="Nikosh" panose="02000000000000000000" pitchFamily="2" charset="0"/>
            </a:rPr>
            <a:t>১। </a:t>
          </a:r>
          <a:r>
            <a:rPr lang="en-US" sz="3200" dirty="0" err="1" smtClean="0">
              <a:latin typeface="Nikosh" panose="02000000000000000000" pitchFamily="2" charset="0"/>
              <a:ea typeface="Tahoma" panose="020B0604030504040204" pitchFamily="34" charset="0"/>
              <a:cs typeface="Nikosh" panose="02000000000000000000" pitchFamily="2" charset="0"/>
            </a:rPr>
            <a:t>সার্চ</a:t>
          </a:r>
          <a:r>
            <a:rPr lang="en-US" sz="3200" dirty="0" smtClean="0">
              <a:latin typeface="Nikosh" panose="02000000000000000000" pitchFamily="2" charset="0"/>
              <a:ea typeface="Tahoma" panose="020B0604030504040204" pitchFamily="34" charset="0"/>
              <a:cs typeface="Nikosh" panose="02000000000000000000" pitchFamily="2" charset="0"/>
            </a:rPr>
            <a:t> </a:t>
          </a:r>
          <a:r>
            <a:rPr lang="en-US" sz="3200" dirty="0" err="1" smtClean="0">
              <a:latin typeface="Nikosh" panose="02000000000000000000" pitchFamily="2" charset="0"/>
              <a:ea typeface="Tahoma" panose="020B0604030504040204" pitchFamily="34" charset="0"/>
              <a:cs typeface="Nikosh" panose="02000000000000000000" pitchFamily="2" charset="0"/>
            </a:rPr>
            <a:t>ইঞ্জিন</a:t>
          </a:r>
          <a:r>
            <a:rPr lang="en-US" sz="3200" dirty="0" smtClean="0">
              <a:latin typeface="Nikosh" panose="02000000000000000000" pitchFamily="2" charset="0"/>
              <a:ea typeface="Tahoma" panose="020B0604030504040204" pitchFamily="34" charset="0"/>
              <a:cs typeface="Nikosh" panose="02000000000000000000" pitchFamily="2" charset="0"/>
            </a:rPr>
            <a:t> </a:t>
          </a:r>
          <a:r>
            <a:rPr lang="en-US" sz="3200" dirty="0" err="1" smtClean="0">
              <a:latin typeface="Nikosh" panose="02000000000000000000" pitchFamily="2" charset="0"/>
              <a:ea typeface="Tahoma" panose="020B0604030504040204" pitchFamily="34" charset="0"/>
              <a:cs typeface="Nikosh" panose="02000000000000000000" pitchFamily="2" charset="0"/>
            </a:rPr>
            <a:t>কত</a:t>
          </a:r>
          <a:r>
            <a:rPr lang="en-US" sz="3200" dirty="0" smtClean="0">
              <a:latin typeface="Nikosh" panose="02000000000000000000" pitchFamily="2" charset="0"/>
              <a:ea typeface="Tahoma" panose="020B0604030504040204" pitchFamily="34" charset="0"/>
              <a:cs typeface="Nikosh" panose="02000000000000000000" pitchFamily="2" charset="0"/>
            </a:rPr>
            <a:t> </a:t>
          </a:r>
          <a:r>
            <a:rPr lang="en-US" sz="3200" dirty="0" err="1" smtClean="0">
              <a:latin typeface="Nikosh" panose="02000000000000000000" pitchFamily="2" charset="0"/>
              <a:ea typeface="Tahoma" panose="020B0604030504040204" pitchFamily="34" charset="0"/>
              <a:cs typeface="Nikosh" panose="02000000000000000000" pitchFamily="2" charset="0"/>
            </a:rPr>
            <a:t>প্রকার</a:t>
          </a:r>
          <a:r>
            <a:rPr lang="en-US" sz="3200" dirty="0" smtClean="0">
              <a:latin typeface="Nikosh" panose="02000000000000000000" pitchFamily="2" charset="0"/>
              <a:ea typeface="Tahoma" panose="020B0604030504040204" pitchFamily="34" charset="0"/>
              <a:cs typeface="Nikosh" panose="02000000000000000000" pitchFamily="2" charset="0"/>
            </a:rPr>
            <a:t>?</a:t>
          </a:r>
          <a:endParaRPr lang="en-US" sz="3200" dirty="0">
            <a:latin typeface="Nikosh" panose="02000000000000000000" pitchFamily="2" charset="0"/>
            <a:ea typeface="Tahoma" panose="020B0604030504040204" pitchFamily="34" charset="0"/>
            <a:cs typeface="Nikosh" panose="02000000000000000000" pitchFamily="2" charset="0"/>
          </a:endParaRPr>
        </a:p>
      </dgm:t>
    </dgm:pt>
    <dgm:pt modelId="{B5DFE748-686E-4A08-944E-9D07F9FA6B48}" type="parTrans" cxnId="{17C9D25A-BC5F-418E-9A4A-29DD9C57BD39}">
      <dgm:prSet/>
      <dgm:spPr/>
      <dgm:t>
        <a:bodyPr/>
        <a:lstStyle/>
        <a:p>
          <a:endParaRPr lang="en-US"/>
        </a:p>
      </dgm:t>
    </dgm:pt>
    <dgm:pt modelId="{FD3AFE35-532F-4AE8-BAB4-DFA3B4B611F6}" type="sibTrans" cxnId="{17C9D25A-BC5F-418E-9A4A-29DD9C57BD39}">
      <dgm:prSet/>
      <dgm:spPr/>
      <dgm:t>
        <a:bodyPr/>
        <a:lstStyle/>
        <a:p>
          <a:endParaRPr lang="en-US"/>
        </a:p>
      </dgm:t>
    </dgm:pt>
    <dgm:pt modelId="{A533B6C7-3203-4AEE-95BC-E867D49C88B5}">
      <dgm:prSet phldrT="[Text]" custT="1"/>
      <dgm:spPr>
        <a:solidFill>
          <a:schemeClr val="accent2">
            <a:lumMod val="75000"/>
          </a:schemeClr>
        </a:solidFill>
      </dgm:spPr>
      <dgm:t>
        <a:bodyPr/>
        <a:lstStyle/>
        <a:p>
          <a:r>
            <a:rPr lang="en-US" sz="2800" dirty="0" smtClean="0">
              <a:latin typeface="Nikosh" panose="02000000000000000000" pitchFamily="2" charset="0"/>
              <a:ea typeface="Tahoma" panose="020B0604030504040204" pitchFamily="34" charset="0"/>
              <a:cs typeface="Nikosh" panose="02000000000000000000" pitchFamily="2" charset="0"/>
            </a:rPr>
            <a:t>২। </a:t>
          </a:r>
          <a:r>
            <a:rPr lang="en-US" sz="2800" dirty="0" err="1" smtClean="0">
              <a:latin typeface="Nikosh" panose="02000000000000000000" pitchFamily="2" charset="0"/>
              <a:ea typeface="Tahoma" panose="020B0604030504040204" pitchFamily="34" charset="0"/>
              <a:cs typeface="Nikosh" panose="02000000000000000000" pitchFamily="2" charset="0"/>
            </a:rPr>
            <a:t>ওয়েব</a:t>
          </a:r>
          <a:r>
            <a:rPr lang="en-US" sz="2800" dirty="0" smtClean="0">
              <a:latin typeface="Nikosh" panose="02000000000000000000" pitchFamily="2" charset="0"/>
              <a:ea typeface="Tahoma" panose="020B0604030504040204" pitchFamily="34" charset="0"/>
              <a:cs typeface="Nikosh" panose="02000000000000000000" pitchFamily="2" charset="0"/>
            </a:rPr>
            <a:t> </a:t>
          </a:r>
          <a:r>
            <a:rPr lang="en-US" sz="2800" dirty="0" err="1" smtClean="0">
              <a:latin typeface="Nikosh" panose="02000000000000000000" pitchFamily="2" charset="0"/>
              <a:ea typeface="Tahoma" panose="020B0604030504040204" pitchFamily="34" charset="0"/>
              <a:cs typeface="Nikosh" panose="02000000000000000000" pitchFamily="2" charset="0"/>
            </a:rPr>
            <a:t>ব্রাউজার</a:t>
          </a:r>
          <a:r>
            <a:rPr lang="en-US" sz="2800" dirty="0" smtClean="0">
              <a:latin typeface="Nikosh" panose="02000000000000000000" pitchFamily="2" charset="0"/>
              <a:ea typeface="Tahoma" panose="020B0604030504040204" pitchFamily="34" charset="0"/>
              <a:cs typeface="Nikosh" panose="02000000000000000000" pitchFamily="2" charset="0"/>
            </a:rPr>
            <a:t> </a:t>
          </a:r>
          <a:r>
            <a:rPr lang="en-US" sz="2800" dirty="0" err="1" smtClean="0">
              <a:latin typeface="Nikosh" panose="02000000000000000000" pitchFamily="2" charset="0"/>
              <a:ea typeface="Tahoma" panose="020B0604030504040204" pitchFamily="34" charset="0"/>
              <a:cs typeface="Nikosh" panose="02000000000000000000" pitchFamily="2" charset="0"/>
            </a:rPr>
            <a:t>কাকে</a:t>
          </a:r>
          <a:r>
            <a:rPr lang="en-US" sz="2800" dirty="0" smtClean="0">
              <a:latin typeface="Nikosh" panose="02000000000000000000" pitchFamily="2" charset="0"/>
              <a:ea typeface="Tahoma" panose="020B0604030504040204" pitchFamily="34" charset="0"/>
              <a:cs typeface="Nikosh" panose="02000000000000000000" pitchFamily="2" charset="0"/>
            </a:rPr>
            <a:t> </a:t>
          </a:r>
          <a:r>
            <a:rPr lang="en-US" sz="2800" dirty="0" err="1" smtClean="0">
              <a:latin typeface="Nikosh" panose="02000000000000000000" pitchFamily="2" charset="0"/>
              <a:ea typeface="Tahoma" panose="020B0604030504040204" pitchFamily="34" charset="0"/>
              <a:cs typeface="Nikosh" panose="02000000000000000000" pitchFamily="2" charset="0"/>
            </a:rPr>
            <a:t>বলে</a:t>
          </a:r>
          <a:r>
            <a:rPr lang="en-US" sz="2800" dirty="0" smtClean="0">
              <a:latin typeface="Nikosh" panose="02000000000000000000" pitchFamily="2" charset="0"/>
              <a:ea typeface="Tahoma" panose="020B0604030504040204" pitchFamily="34" charset="0"/>
              <a:cs typeface="Nikosh" panose="02000000000000000000" pitchFamily="2" charset="0"/>
            </a:rPr>
            <a:t> </a:t>
          </a:r>
          <a:r>
            <a:rPr lang="en-US" sz="2800" dirty="0" err="1" smtClean="0">
              <a:latin typeface="Nikosh" panose="02000000000000000000" pitchFamily="2" charset="0"/>
              <a:ea typeface="Tahoma" panose="020B0604030504040204" pitchFamily="34" charset="0"/>
              <a:cs typeface="Nikosh" panose="02000000000000000000" pitchFamily="2" charset="0"/>
            </a:rPr>
            <a:t>কয়েকটি</a:t>
          </a:r>
          <a:r>
            <a:rPr lang="en-US" sz="2800" dirty="0" smtClean="0">
              <a:latin typeface="Nikosh" panose="02000000000000000000" pitchFamily="2" charset="0"/>
              <a:ea typeface="Tahoma" panose="020B0604030504040204" pitchFamily="34" charset="0"/>
              <a:cs typeface="Nikosh" panose="02000000000000000000" pitchFamily="2" charset="0"/>
            </a:rPr>
            <a:t> 	</a:t>
          </a:r>
          <a:r>
            <a:rPr lang="en-US" sz="2800" dirty="0" err="1" smtClean="0">
              <a:latin typeface="Nikosh" panose="02000000000000000000" pitchFamily="2" charset="0"/>
              <a:ea typeface="Tahoma" panose="020B0604030504040204" pitchFamily="34" charset="0"/>
              <a:cs typeface="Nikosh" panose="02000000000000000000" pitchFamily="2" charset="0"/>
            </a:rPr>
            <a:t>ব্রাউজারের</a:t>
          </a:r>
          <a:r>
            <a:rPr lang="en-US" sz="2800" dirty="0" smtClean="0">
              <a:latin typeface="Nikosh" panose="02000000000000000000" pitchFamily="2" charset="0"/>
              <a:ea typeface="Tahoma" panose="020B0604030504040204" pitchFamily="34" charset="0"/>
              <a:cs typeface="Nikosh" panose="02000000000000000000" pitchFamily="2" charset="0"/>
            </a:rPr>
            <a:t> </a:t>
          </a:r>
          <a:r>
            <a:rPr lang="en-US" sz="2800" dirty="0" err="1" smtClean="0">
              <a:latin typeface="Nikosh" panose="02000000000000000000" pitchFamily="2" charset="0"/>
              <a:ea typeface="Tahoma" panose="020B0604030504040204" pitchFamily="34" charset="0"/>
              <a:cs typeface="Nikosh" panose="02000000000000000000" pitchFamily="2" charset="0"/>
            </a:rPr>
            <a:t>নাম</a:t>
          </a:r>
          <a:r>
            <a:rPr lang="en-US" sz="2800" dirty="0" smtClean="0">
              <a:latin typeface="Nikosh" panose="02000000000000000000" pitchFamily="2" charset="0"/>
              <a:ea typeface="Tahoma" panose="020B0604030504040204" pitchFamily="34" charset="0"/>
              <a:cs typeface="Nikosh" panose="02000000000000000000" pitchFamily="2" charset="0"/>
            </a:rPr>
            <a:t> </a:t>
          </a:r>
          <a:r>
            <a:rPr lang="en-US" sz="2800" dirty="0" err="1" smtClean="0">
              <a:latin typeface="Nikosh" panose="02000000000000000000" pitchFamily="2" charset="0"/>
              <a:ea typeface="Tahoma" panose="020B0604030504040204" pitchFamily="34" charset="0"/>
              <a:cs typeface="Nikosh" panose="02000000000000000000" pitchFamily="2" charset="0"/>
            </a:rPr>
            <a:t>লিখ</a:t>
          </a:r>
          <a:r>
            <a:rPr lang="en-US" sz="2800" dirty="0" smtClean="0">
              <a:latin typeface="Nikosh" panose="02000000000000000000" pitchFamily="2" charset="0"/>
              <a:ea typeface="Tahoma" panose="020B0604030504040204" pitchFamily="34" charset="0"/>
              <a:cs typeface="Nikosh" panose="02000000000000000000" pitchFamily="2" charset="0"/>
            </a:rPr>
            <a:t> </a:t>
          </a:r>
          <a:endParaRPr lang="en-US" sz="2800" dirty="0">
            <a:latin typeface="Nikosh" panose="02000000000000000000" pitchFamily="2" charset="0"/>
            <a:ea typeface="Tahoma" panose="020B0604030504040204" pitchFamily="34" charset="0"/>
            <a:cs typeface="Nikosh" panose="02000000000000000000" pitchFamily="2" charset="0"/>
          </a:endParaRPr>
        </a:p>
      </dgm:t>
    </dgm:pt>
    <dgm:pt modelId="{4FCAF1A9-8A97-45AC-B4A5-B91AEE5BC9BB}" type="parTrans" cxnId="{0FE563DE-8338-4B45-BCFD-251C8642CABA}">
      <dgm:prSet/>
      <dgm:spPr/>
      <dgm:t>
        <a:bodyPr/>
        <a:lstStyle/>
        <a:p>
          <a:endParaRPr lang="en-US"/>
        </a:p>
      </dgm:t>
    </dgm:pt>
    <dgm:pt modelId="{634EAA8A-B09B-42FE-8301-99FBFB2B9BD8}" type="sibTrans" cxnId="{0FE563DE-8338-4B45-BCFD-251C8642CABA}">
      <dgm:prSet/>
      <dgm:spPr/>
      <dgm:t>
        <a:bodyPr/>
        <a:lstStyle/>
        <a:p>
          <a:endParaRPr lang="en-US"/>
        </a:p>
      </dgm:t>
    </dgm:pt>
    <dgm:pt modelId="{4A4045ED-A119-4AA6-9C68-5FB2FD000427}">
      <dgm:prSet phldrT="[Text]" custT="1"/>
      <dgm:spPr>
        <a:solidFill>
          <a:schemeClr val="accent4">
            <a:lumMod val="50000"/>
          </a:schemeClr>
        </a:solidFill>
      </dgm:spPr>
      <dgm:t>
        <a:bodyPr/>
        <a:lstStyle/>
        <a:p>
          <a:r>
            <a:rPr lang="en-US" sz="2800" dirty="0" smtClean="0">
              <a:latin typeface="Nikosh" panose="02000000000000000000" pitchFamily="2" charset="0"/>
              <a:ea typeface="Tahoma" panose="020B0604030504040204" pitchFamily="34" charset="0"/>
              <a:cs typeface="Nikosh" panose="02000000000000000000" pitchFamily="2" charset="0"/>
            </a:rPr>
            <a:t>৩। </a:t>
          </a:r>
          <a:r>
            <a:rPr lang="en-US" sz="2800" dirty="0" err="1" smtClean="0">
              <a:latin typeface="Nikosh" panose="02000000000000000000" pitchFamily="2" charset="0"/>
              <a:ea typeface="Tahoma" panose="020B0604030504040204" pitchFamily="34" charset="0"/>
              <a:cs typeface="Nikosh" panose="02000000000000000000" pitchFamily="2" charset="0"/>
            </a:rPr>
            <a:t>এই</a:t>
          </a:r>
          <a:r>
            <a:rPr lang="en-US" sz="2800" dirty="0" smtClean="0">
              <a:latin typeface="Nikosh" panose="02000000000000000000" pitchFamily="2" charset="0"/>
              <a:ea typeface="Tahoma" panose="020B0604030504040204" pitchFamily="34" charset="0"/>
              <a:cs typeface="Nikosh" panose="02000000000000000000" pitchFamily="2" charset="0"/>
            </a:rPr>
            <a:t> </a:t>
          </a:r>
          <a:r>
            <a:rPr lang="en-US" sz="2800" dirty="0" err="1" smtClean="0">
              <a:latin typeface="Nikosh" panose="02000000000000000000" pitchFamily="2" charset="0"/>
              <a:ea typeface="Tahoma" panose="020B0604030504040204" pitchFamily="34" charset="0"/>
              <a:cs typeface="Nikosh" panose="02000000000000000000" pitchFamily="2" charset="0"/>
            </a:rPr>
            <a:t>পাঠে</a:t>
          </a:r>
          <a:r>
            <a:rPr lang="en-US" sz="2800" dirty="0" smtClean="0">
              <a:latin typeface="Nikosh" panose="02000000000000000000" pitchFamily="2" charset="0"/>
              <a:ea typeface="Tahoma" panose="020B0604030504040204" pitchFamily="34" charset="0"/>
              <a:cs typeface="Nikosh" panose="02000000000000000000" pitchFamily="2" charset="0"/>
            </a:rPr>
            <a:t> </a:t>
          </a:r>
          <a:r>
            <a:rPr lang="en-US" sz="2800" dirty="0" err="1" smtClean="0">
              <a:latin typeface="Nikosh" panose="02000000000000000000" pitchFamily="2" charset="0"/>
              <a:ea typeface="Tahoma" panose="020B0604030504040204" pitchFamily="34" charset="0"/>
              <a:cs typeface="Nikosh" panose="02000000000000000000" pitchFamily="2" charset="0"/>
            </a:rPr>
            <a:t>কয়</a:t>
          </a:r>
          <a:r>
            <a:rPr lang="en-US" sz="2800" dirty="0" smtClean="0">
              <a:latin typeface="Nikosh" panose="02000000000000000000" pitchFamily="2" charset="0"/>
              <a:ea typeface="Tahoma" panose="020B0604030504040204" pitchFamily="34" charset="0"/>
              <a:cs typeface="Nikosh" panose="02000000000000000000" pitchFamily="2" charset="0"/>
            </a:rPr>
            <a:t> </a:t>
          </a:r>
          <a:r>
            <a:rPr lang="en-US" sz="2800" dirty="0" err="1" smtClean="0">
              <a:latin typeface="Nikosh" panose="02000000000000000000" pitchFamily="2" charset="0"/>
              <a:ea typeface="Tahoma" panose="020B0604030504040204" pitchFamily="34" charset="0"/>
              <a:cs typeface="Nikosh" panose="02000000000000000000" pitchFamily="2" charset="0"/>
            </a:rPr>
            <a:t>ধরণের</a:t>
          </a:r>
          <a:r>
            <a:rPr lang="en-US" sz="2800" dirty="0" smtClean="0">
              <a:latin typeface="Nikosh" panose="02000000000000000000" pitchFamily="2" charset="0"/>
              <a:ea typeface="Tahoma" panose="020B0604030504040204" pitchFamily="34" charset="0"/>
              <a:cs typeface="Nikosh" panose="02000000000000000000" pitchFamily="2" charset="0"/>
            </a:rPr>
            <a:t> </a:t>
          </a:r>
          <a:r>
            <a:rPr lang="en-US" sz="2800" dirty="0" err="1" smtClean="0">
              <a:latin typeface="Nikosh" panose="02000000000000000000" pitchFamily="2" charset="0"/>
              <a:ea typeface="Tahoma" panose="020B0604030504040204" pitchFamily="34" charset="0"/>
              <a:cs typeface="Nikosh" panose="02000000000000000000" pitchFamily="2" charset="0"/>
            </a:rPr>
            <a:t>ওয়েবসাইটের</a:t>
          </a:r>
          <a:r>
            <a:rPr lang="en-US" sz="2800" dirty="0" smtClean="0">
              <a:latin typeface="Nikosh" panose="02000000000000000000" pitchFamily="2" charset="0"/>
              <a:ea typeface="Tahoma" panose="020B0604030504040204" pitchFamily="34" charset="0"/>
              <a:cs typeface="Nikosh" panose="02000000000000000000" pitchFamily="2" charset="0"/>
            </a:rPr>
            <a:t> </a:t>
          </a:r>
          <a:r>
            <a:rPr lang="en-US" sz="2800" dirty="0" err="1" smtClean="0">
              <a:latin typeface="Nikosh" panose="02000000000000000000" pitchFamily="2" charset="0"/>
              <a:ea typeface="Tahoma" panose="020B0604030504040204" pitchFamily="34" charset="0"/>
              <a:cs typeface="Nikosh" panose="02000000000000000000" pitchFamily="2" charset="0"/>
            </a:rPr>
            <a:t>নাম</a:t>
          </a:r>
          <a:r>
            <a:rPr lang="en-US" sz="2800" dirty="0" smtClean="0">
              <a:latin typeface="Nikosh" panose="02000000000000000000" pitchFamily="2" charset="0"/>
              <a:ea typeface="Tahoma" panose="020B0604030504040204" pitchFamily="34" charset="0"/>
              <a:cs typeface="Nikosh" panose="02000000000000000000" pitchFamily="2" charset="0"/>
            </a:rPr>
            <a:t> 	</a:t>
          </a:r>
          <a:r>
            <a:rPr lang="en-US" sz="2800" dirty="0" err="1" smtClean="0">
              <a:latin typeface="Nikosh" panose="02000000000000000000" pitchFamily="2" charset="0"/>
              <a:ea typeface="Tahoma" panose="020B0604030504040204" pitchFamily="34" charset="0"/>
              <a:cs typeface="Nikosh" panose="02000000000000000000" pitchFamily="2" charset="0"/>
            </a:rPr>
            <a:t>জানলাম</a:t>
          </a:r>
          <a:r>
            <a:rPr lang="en-US" sz="2800" dirty="0" smtClean="0">
              <a:latin typeface="Nikosh" panose="02000000000000000000" pitchFamily="2" charset="0"/>
              <a:ea typeface="Tahoma" panose="020B0604030504040204" pitchFamily="34" charset="0"/>
              <a:cs typeface="Nikosh" panose="02000000000000000000" pitchFamily="2" charset="0"/>
            </a:rPr>
            <a:t> </a:t>
          </a:r>
          <a:r>
            <a:rPr lang="en-US" sz="2800" dirty="0" err="1" smtClean="0">
              <a:latin typeface="Nikosh" panose="02000000000000000000" pitchFamily="2" charset="0"/>
              <a:ea typeface="Tahoma" panose="020B0604030504040204" pitchFamily="34" charset="0"/>
              <a:cs typeface="Nikosh" panose="02000000000000000000" pitchFamily="2" charset="0"/>
            </a:rPr>
            <a:t>লিখ</a:t>
          </a:r>
          <a:endParaRPr lang="en-US" sz="2800" dirty="0">
            <a:latin typeface="Nikosh" panose="02000000000000000000" pitchFamily="2" charset="0"/>
            <a:ea typeface="Tahoma" panose="020B0604030504040204" pitchFamily="34" charset="0"/>
            <a:cs typeface="Nikosh" panose="02000000000000000000" pitchFamily="2" charset="0"/>
          </a:endParaRPr>
        </a:p>
      </dgm:t>
    </dgm:pt>
    <dgm:pt modelId="{3AFC7164-9B18-4D91-8BCD-E06AEDF44A1B}" type="parTrans" cxnId="{1BD59E24-EEF8-4998-8DB1-3343142CAF57}">
      <dgm:prSet/>
      <dgm:spPr/>
      <dgm:t>
        <a:bodyPr/>
        <a:lstStyle/>
        <a:p>
          <a:endParaRPr lang="en-US"/>
        </a:p>
      </dgm:t>
    </dgm:pt>
    <dgm:pt modelId="{858335E1-0756-4935-AE41-5B216DCCD948}" type="sibTrans" cxnId="{1BD59E24-EEF8-4998-8DB1-3343142CAF57}">
      <dgm:prSet/>
      <dgm:spPr/>
      <dgm:t>
        <a:bodyPr/>
        <a:lstStyle/>
        <a:p>
          <a:endParaRPr lang="en-US"/>
        </a:p>
      </dgm:t>
    </dgm:pt>
    <dgm:pt modelId="{183A34DF-AA92-49E1-8191-0CF6AD17A6AA}" type="pres">
      <dgm:prSet presAssocID="{2A136A90-6B59-45AD-BBA1-85AFD032E8F8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8F706C0E-1AB2-4161-86CE-4B3594B6EE51}" type="pres">
      <dgm:prSet presAssocID="{620EFBB7-0769-4554-96E3-51B5B6698D5A}" presName="parentLin" presStyleCnt="0"/>
      <dgm:spPr/>
    </dgm:pt>
    <dgm:pt modelId="{428AD880-175D-49F1-A1F6-97F367C387BF}" type="pres">
      <dgm:prSet presAssocID="{620EFBB7-0769-4554-96E3-51B5B6698D5A}" presName="parentLeftMargin" presStyleLbl="node1" presStyleIdx="0" presStyleCnt="3"/>
      <dgm:spPr/>
      <dgm:t>
        <a:bodyPr/>
        <a:lstStyle/>
        <a:p>
          <a:endParaRPr lang="en-US"/>
        </a:p>
      </dgm:t>
    </dgm:pt>
    <dgm:pt modelId="{A8B898EB-38C9-408E-9FE2-CB5C874FA50A}" type="pres">
      <dgm:prSet presAssocID="{620EFBB7-0769-4554-96E3-51B5B6698D5A}" presName="parentText" presStyleLbl="node1" presStyleIdx="0" presStyleCnt="3" custScaleX="142857" custScaleY="206408" custLinFactY="23673" custLinFactNeighborX="87269" custLinFactNeighborY="100000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10CCE66-3FB9-4F51-BDBC-33ABD28D8225}" type="pres">
      <dgm:prSet presAssocID="{620EFBB7-0769-4554-96E3-51B5B6698D5A}" presName="negativeSpace" presStyleCnt="0"/>
      <dgm:spPr/>
    </dgm:pt>
    <dgm:pt modelId="{CD67A140-C3A5-43E4-BD28-3C31B61E6EA3}" type="pres">
      <dgm:prSet presAssocID="{620EFBB7-0769-4554-96E3-51B5B6698D5A}" presName="childText" presStyleLbl="conFgAcc1" presStyleIdx="0" presStyleCnt="3" custScaleY="208677">
        <dgm:presLayoutVars>
          <dgm:bulletEnabled val="1"/>
        </dgm:presLayoutVars>
      </dgm:prSet>
      <dgm:spPr>
        <a:ln>
          <a:solidFill>
            <a:schemeClr val="accent5">
              <a:lumMod val="50000"/>
            </a:schemeClr>
          </a:solidFill>
        </a:ln>
      </dgm:spPr>
    </dgm:pt>
    <dgm:pt modelId="{B5CDED1F-8360-491C-9402-4F19E16BD667}" type="pres">
      <dgm:prSet presAssocID="{FD3AFE35-532F-4AE8-BAB4-DFA3B4B611F6}" presName="spaceBetweenRectangles" presStyleCnt="0"/>
      <dgm:spPr/>
    </dgm:pt>
    <dgm:pt modelId="{77070C8B-4365-4FE5-A117-9CDBA9EA1B7B}" type="pres">
      <dgm:prSet presAssocID="{A533B6C7-3203-4AEE-95BC-E867D49C88B5}" presName="parentLin" presStyleCnt="0"/>
      <dgm:spPr/>
    </dgm:pt>
    <dgm:pt modelId="{1281A6D2-5A4B-4B28-A324-2451A8523897}" type="pres">
      <dgm:prSet presAssocID="{A533B6C7-3203-4AEE-95BC-E867D49C88B5}" presName="parentLeftMargin" presStyleLbl="node1" presStyleIdx="0" presStyleCnt="3"/>
      <dgm:spPr/>
      <dgm:t>
        <a:bodyPr/>
        <a:lstStyle/>
        <a:p>
          <a:endParaRPr lang="en-US"/>
        </a:p>
      </dgm:t>
    </dgm:pt>
    <dgm:pt modelId="{9F236B2A-6433-401D-953E-FC86D923A3BE}" type="pres">
      <dgm:prSet presAssocID="{A533B6C7-3203-4AEE-95BC-E867D49C88B5}" presName="parentText" presStyleLbl="node1" presStyleIdx="1" presStyleCnt="3" custScaleX="141986" custScaleY="157729" custLinFactNeighborX="4977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22D5052-0558-4614-99B8-0AD5AD5D765D}" type="pres">
      <dgm:prSet presAssocID="{A533B6C7-3203-4AEE-95BC-E867D49C88B5}" presName="negativeSpace" presStyleCnt="0"/>
      <dgm:spPr/>
    </dgm:pt>
    <dgm:pt modelId="{87E2FD7C-0729-47B8-B1FB-A44E439BE764}" type="pres">
      <dgm:prSet presAssocID="{A533B6C7-3203-4AEE-95BC-E867D49C88B5}" presName="childText" presStyleLbl="conFgAcc1" presStyleIdx="1" presStyleCnt="3">
        <dgm:presLayoutVars>
          <dgm:bulletEnabled val="1"/>
        </dgm:presLayoutVars>
      </dgm:prSet>
      <dgm:spPr>
        <a:ln>
          <a:solidFill>
            <a:schemeClr val="accent2"/>
          </a:solidFill>
        </a:ln>
      </dgm:spPr>
    </dgm:pt>
    <dgm:pt modelId="{6052B25F-36DF-4A5F-BA08-1F9785D05B9B}" type="pres">
      <dgm:prSet presAssocID="{634EAA8A-B09B-42FE-8301-99FBFB2B9BD8}" presName="spaceBetweenRectangles" presStyleCnt="0"/>
      <dgm:spPr/>
    </dgm:pt>
    <dgm:pt modelId="{C731DBC8-0E99-4639-ACA2-7ACEFA2844BF}" type="pres">
      <dgm:prSet presAssocID="{4A4045ED-A119-4AA6-9C68-5FB2FD000427}" presName="parentLin" presStyleCnt="0"/>
      <dgm:spPr/>
    </dgm:pt>
    <dgm:pt modelId="{35933558-DB26-4802-B4E2-672716F88346}" type="pres">
      <dgm:prSet presAssocID="{4A4045ED-A119-4AA6-9C68-5FB2FD000427}" presName="parentLeftMargin" presStyleLbl="node1" presStyleIdx="1" presStyleCnt="3"/>
      <dgm:spPr/>
      <dgm:t>
        <a:bodyPr/>
        <a:lstStyle/>
        <a:p>
          <a:endParaRPr lang="en-US"/>
        </a:p>
      </dgm:t>
    </dgm:pt>
    <dgm:pt modelId="{12FEB779-618B-4854-88E9-390575D436B8}" type="pres">
      <dgm:prSet presAssocID="{4A4045ED-A119-4AA6-9C68-5FB2FD000427}" presName="parentText" presStyleLbl="node1" presStyleIdx="2" presStyleCnt="3" custScaleX="150037" custScaleY="17880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E7DA70E-372B-453D-9992-B9F46E5D404C}" type="pres">
      <dgm:prSet presAssocID="{4A4045ED-A119-4AA6-9C68-5FB2FD000427}" presName="negativeSpace" presStyleCnt="0"/>
      <dgm:spPr/>
    </dgm:pt>
    <dgm:pt modelId="{E7351307-5BD1-403B-A1BF-1058796C5E99}" type="pres">
      <dgm:prSet presAssocID="{4A4045ED-A119-4AA6-9C68-5FB2FD000427}" presName="childText" presStyleLbl="conFgAcc1" presStyleIdx="2" presStyleCnt="3">
        <dgm:presLayoutVars>
          <dgm:bulletEnabled val="1"/>
        </dgm:presLayoutVars>
      </dgm:prSet>
      <dgm:spPr>
        <a:ln>
          <a:solidFill>
            <a:srgbClr val="FFD347"/>
          </a:solidFill>
        </a:ln>
      </dgm:spPr>
    </dgm:pt>
  </dgm:ptLst>
  <dgm:cxnLst>
    <dgm:cxn modelId="{1BD59E24-EEF8-4998-8DB1-3343142CAF57}" srcId="{2A136A90-6B59-45AD-BBA1-85AFD032E8F8}" destId="{4A4045ED-A119-4AA6-9C68-5FB2FD000427}" srcOrd="2" destOrd="0" parTransId="{3AFC7164-9B18-4D91-8BCD-E06AEDF44A1B}" sibTransId="{858335E1-0756-4935-AE41-5B216DCCD948}"/>
    <dgm:cxn modelId="{0FE563DE-8338-4B45-BCFD-251C8642CABA}" srcId="{2A136A90-6B59-45AD-BBA1-85AFD032E8F8}" destId="{A533B6C7-3203-4AEE-95BC-E867D49C88B5}" srcOrd="1" destOrd="0" parTransId="{4FCAF1A9-8A97-45AC-B4A5-B91AEE5BC9BB}" sibTransId="{634EAA8A-B09B-42FE-8301-99FBFB2B9BD8}"/>
    <dgm:cxn modelId="{FFC7372E-FB9E-4701-9673-F683E4BC8F79}" type="presOf" srcId="{4A4045ED-A119-4AA6-9C68-5FB2FD000427}" destId="{35933558-DB26-4802-B4E2-672716F88346}" srcOrd="0" destOrd="0" presId="urn:microsoft.com/office/officeart/2005/8/layout/list1"/>
    <dgm:cxn modelId="{AE191E4D-5CAB-4318-B26C-FF45842DE147}" type="presOf" srcId="{A533B6C7-3203-4AEE-95BC-E867D49C88B5}" destId="{1281A6D2-5A4B-4B28-A324-2451A8523897}" srcOrd="0" destOrd="0" presId="urn:microsoft.com/office/officeart/2005/8/layout/list1"/>
    <dgm:cxn modelId="{F8ADA4DB-B32F-4B73-8A10-82145969B0D4}" type="presOf" srcId="{4A4045ED-A119-4AA6-9C68-5FB2FD000427}" destId="{12FEB779-618B-4854-88E9-390575D436B8}" srcOrd="1" destOrd="0" presId="urn:microsoft.com/office/officeart/2005/8/layout/list1"/>
    <dgm:cxn modelId="{DAB080D3-9720-409D-92F9-E4C628DAB5DB}" type="presOf" srcId="{620EFBB7-0769-4554-96E3-51B5B6698D5A}" destId="{428AD880-175D-49F1-A1F6-97F367C387BF}" srcOrd="0" destOrd="0" presId="urn:microsoft.com/office/officeart/2005/8/layout/list1"/>
    <dgm:cxn modelId="{8028E8BF-8455-4118-B99A-A0686340C34D}" type="presOf" srcId="{2A136A90-6B59-45AD-BBA1-85AFD032E8F8}" destId="{183A34DF-AA92-49E1-8191-0CF6AD17A6AA}" srcOrd="0" destOrd="0" presId="urn:microsoft.com/office/officeart/2005/8/layout/list1"/>
    <dgm:cxn modelId="{17C9D25A-BC5F-418E-9A4A-29DD9C57BD39}" srcId="{2A136A90-6B59-45AD-BBA1-85AFD032E8F8}" destId="{620EFBB7-0769-4554-96E3-51B5B6698D5A}" srcOrd="0" destOrd="0" parTransId="{B5DFE748-686E-4A08-944E-9D07F9FA6B48}" sibTransId="{FD3AFE35-532F-4AE8-BAB4-DFA3B4B611F6}"/>
    <dgm:cxn modelId="{72FBC52A-80BD-4D8D-8201-EC70459479E5}" type="presOf" srcId="{A533B6C7-3203-4AEE-95BC-E867D49C88B5}" destId="{9F236B2A-6433-401D-953E-FC86D923A3BE}" srcOrd="1" destOrd="0" presId="urn:microsoft.com/office/officeart/2005/8/layout/list1"/>
    <dgm:cxn modelId="{4C47BF0C-5B6B-47F0-A6B5-4894696B5CAD}" type="presOf" srcId="{620EFBB7-0769-4554-96E3-51B5B6698D5A}" destId="{A8B898EB-38C9-408E-9FE2-CB5C874FA50A}" srcOrd="1" destOrd="0" presId="urn:microsoft.com/office/officeart/2005/8/layout/list1"/>
    <dgm:cxn modelId="{35086FED-D703-4638-98BD-FE920FA5FBDD}" type="presParOf" srcId="{183A34DF-AA92-49E1-8191-0CF6AD17A6AA}" destId="{8F706C0E-1AB2-4161-86CE-4B3594B6EE51}" srcOrd="0" destOrd="0" presId="urn:microsoft.com/office/officeart/2005/8/layout/list1"/>
    <dgm:cxn modelId="{3FD846C1-1AA1-4813-BE57-63765B60AAC5}" type="presParOf" srcId="{8F706C0E-1AB2-4161-86CE-4B3594B6EE51}" destId="{428AD880-175D-49F1-A1F6-97F367C387BF}" srcOrd="0" destOrd="0" presId="urn:microsoft.com/office/officeart/2005/8/layout/list1"/>
    <dgm:cxn modelId="{5B04AB5B-9799-43BD-8D52-7AC40E55F47A}" type="presParOf" srcId="{8F706C0E-1AB2-4161-86CE-4B3594B6EE51}" destId="{A8B898EB-38C9-408E-9FE2-CB5C874FA50A}" srcOrd="1" destOrd="0" presId="urn:microsoft.com/office/officeart/2005/8/layout/list1"/>
    <dgm:cxn modelId="{5E58D9F8-1C6A-4C88-8692-866BDA2FB234}" type="presParOf" srcId="{183A34DF-AA92-49E1-8191-0CF6AD17A6AA}" destId="{010CCE66-3FB9-4F51-BDBC-33ABD28D8225}" srcOrd="1" destOrd="0" presId="urn:microsoft.com/office/officeart/2005/8/layout/list1"/>
    <dgm:cxn modelId="{5B5BD3E0-6AA5-405C-86F6-6189D7D1BBB2}" type="presParOf" srcId="{183A34DF-AA92-49E1-8191-0CF6AD17A6AA}" destId="{CD67A140-C3A5-43E4-BD28-3C31B61E6EA3}" srcOrd="2" destOrd="0" presId="urn:microsoft.com/office/officeart/2005/8/layout/list1"/>
    <dgm:cxn modelId="{88AA28E7-36CD-44A7-8ADB-4D1F8916FBC1}" type="presParOf" srcId="{183A34DF-AA92-49E1-8191-0CF6AD17A6AA}" destId="{B5CDED1F-8360-491C-9402-4F19E16BD667}" srcOrd="3" destOrd="0" presId="urn:microsoft.com/office/officeart/2005/8/layout/list1"/>
    <dgm:cxn modelId="{FF7413D7-D548-4681-A585-70D1AABC67F9}" type="presParOf" srcId="{183A34DF-AA92-49E1-8191-0CF6AD17A6AA}" destId="{77070C8B-4365-4FE5-A117-9CDBA9EA1B7B}" srcOrd="4" destOrd="0" presId="urn:microsoft.com/office/officeart/2005/8/layout/list1"/>
    <dgm:cxn modelId="{71A0FD2B-4499-4733-9591-DA4C05395BCE}" type="presParOf" srcId="{77070C8B-4365-4FE5-A117-9CDBA9EA1B7B}" destId="{1281A6D2-5A4B-4B28-A324-2451A8523897}" srcOrd="0" destOrd="0" presId="urn:microsoft.com/office/officeart/2005/8/layout/list1"/>
    <dgm:cxn modelId="{30A09A04-D072-417D-A61D-934C676DCDCF}" type="presParOf" srcId="{77070C8B-4365-4FE5-A117-9CDBA9EA1B7B}" destId="{9F236B2A-6433-401D-953E-FC86D923A3BE}" srcOrd="1" destOrd="0" presId="urn:microsoft.com/office/officeart/2005/8/layout/list1"/>
    <dgm:cxn modelId="{524522B1-B159-42B4-B665-C9379A55DCC7}" type="presParOf" srcId="{183A34DF-AA92-49E1-8191-0CF6AD17A6AA}" destId="{622D5052-0558-4614-99B8-0AD5AD5D765D}" srcOrd="5" destOrd="0" presId="urn:microsoft.com/office/officeart/2005/8/layout/list1"/>
    <dgm:cxn modelId="{E7BEC372-D400-47C9-A797-96ADB89A1753}" type="presParOf" srcId="{183A34DF-AA92-49E1-8191-0CF6AD17A6AA}" destId="{87E2FD7C-0729-47B8-B1FB-A44E439BE764}" srcOrd="6" destOrd="0" presId="urn:microsoft.com/office/officeart/2005/8/layout/list1"/>
    <dgm:cxn modelId="{417F3911-D9AF-4E19-9D90-8109AFEFCD0B}" type="presParOf" srcId="{183A34DF-AA92-49E1-8191-0CF6AD17A6AA}" destId="{6052B25F-36DF-4A5F-BA08-1F9785D05B9B}" srcOrd="7" destOrd="0" presId="urn:microsoft.com/office/officeart/2005/8/layout/list1"/>
    <dgm:cxn modelId="{3DE435C5-4ABA-458C-BF3A-884235FEC02F}" type="presParOf" srcId="{183A34DF-AA92-49E1-8191-0CF6AD17A6AA}" destId="{C731DBC8-0E99-4639-ACA2-7ACEFA2844BF}" srcOrd="8" destOrd="0" presId="urn:microsoft.com/office/officeart/2005/8/layout/list1"/>
    <dgm:cxn modelId="{9CE7FB1B-7AC6-451B-AD05-46E39FAC0010}" type="presParOf" srcId="{C731DBC8-0E99-4639-ACA2-7ACEFA2844BF}" destId="{35933558-DB26-4802-B4E2-672716F88346}" srcOrd="0" destOrd="0" presId="urn:microsoft.com/office/officeart/2005/8/layout/list1"/>
    <dgm:cxn modelId="{D7FA96C3-741B-437E-86F3-1F9B666F84B5}" type="presParOf" srcId="{C731DBC8-0E99-4639-ACA2-7ACEFA2844BF}" destId="{12FEB779-618B-4854-88E9-390575D436B8}" srcOrd="1" destOrd="0" presId="urn:microsoft.com/office/officeart/2005/8/layout/list1"/>
    <dgm:cxn modelId="{3A498131-4138-44B4-9C9F-8B31018D776D}" type="presParOf" srcId="{183A34DF-AA92-49E1-8191-0CF6AD17A6AA}" destId="{0E7DA70E-372B-453D-9992-B9F46E5D404C}" srcOrd="9" destOrd="0" presId="urn:microsoft.com/office/officeart/2005/8/layout/list1"/>
    <dgm:cxn modelId="{14BB65EA-6E97-4ECF-BD27-4835B736C81E}" type="presParOf" srcId="{183A34DF-AA92-49E1-8191-0CF6AD17A6AA}" destId="{E7351307-5BD1-403B-A1BF-1058796C5E99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D67A140-C3A5-43E4-BD28-3C31B61E6EA3}">
      <dsp:nvSpPr>
        <dsp:cNvPr id="0" name=""/>
        <dsp:cNvSpPr/>
      </dsp:nvSpPr>
      <dsp:spPr>
        <a:xfrm>
          <a:off x="0" y="853751"/>
          <a:ext cx="5408037" cy="893972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lumMod val="5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8B898EB-38C9-408E-9FE2-CB5C874FA50A}">
      <dsp:nvSpPr>
        <dsp:cNvPr id="0" name=""/>
        <dsp:cNvSpPr/>
      </dsp:nvSpPr>
      <dsp:spPr>
        <a:xfrm>
          <a:off x="258788" y="689474"/>
          <a:ext cx="5149248" cy="1035837"/>
        </a:xfrm>
        <a:prstGeom prst="roundRect">
          <a:avLst/>
        </a:prstGeom>
        <a:solidFill>
          <a:schemeClr val="accent5">
            <a:lumMod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3088" tIns="0" rIns="143088" bIns="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smtClean="0">
              <a:latin typeface="Nikosh" panose="02000000000000000000" pitchFamily="2" charset="0"/>
              <a:ea typeface="Tahoma" panose="020B0604030504040204" pitchFamily="34" charset="0"/>
              <a:cs typeface="Nikosh" panose="02000000000000000000" pitchFamily="2" charset="0"/>
            </a:rPr>
            <a:t>১। </a:t>
          </a:r>
          <a:r>
            <a:rPr lang="en-US" sz="3200" kern="1200" dirty="0" err="1" smtClean="0">
              <a:latin typeface="Nikosh" panose="02000000000000000000" pitchFamily="2" charset="0"/>
              <a:ea typeface="Tahoma" panose="020B0604030504040204" pitchFamily="34" charset="0"/>
              <a:cs typeface="Nikosh" panose="02000000000000000000" pitchFamily="2" charset="0"/>
            </a:rPr>
            <a:t>সার্চ</a:t>
          </a:r>
          <a:r>
            <a:rPr lang="en-US" sz="3200" kern="1200" dirty="0" smtClean="0">
              <a:latin typeface="Nikosh" panose="02000000000000000000" pitchFamily="2" charset="0"/>
              <a:ea typeface="Tahoma" panose="020B0604030504040204" pitchFamily="34" charset="0"/>
              <a:cs typeface="Nikosh" panose="02000000000000000000" pitchFamily="2" charset="0"/>
            </a:rPr>
            <a:t> </a:t>
          </a:r>
          <a:r>
            <a:rPr lang="en-US" sz="3200" kern="1200" dirty="0" err="1" smtClean="0">
              <a:latin typeface="Nikosh" panose="02000000000000000000" pitchFamily="2" charset="0"/>
              <a:ea typeface="Tahoma" panose="020B0604030504040204" pitchFamily="34" charset="0"/>
              <a:cs typeface="Nikosh" panose="02000000000000000000" pitchFamily="2" charset="0"/>
            </a:rPr>
            <a:t>ইঞ্জিন</a:t>
          </a:r>
          <a:r>
            <a:rPr lang="en-US" sz="3200" kern="1200" dirty="0" smtClean="0">
              <a:latin typeface="Nikosh" panose="02000000000000000000" pitchFamily="2" charset="0"/>
              <a:ea typeface="Tahoma" panose="020B0604030504040204" pitchFamily="34" charset="0"/>
              <a:cs typeface="Nikosh" panose="02000000000000000000" pitchFamily="2" charset="0"/>
            </a:rPr>
            <a:t> </a:t>
          </a:r>
          <a:r>
            <a:rPr lang="en-US" sz="3200" kern="1200" dirty="0" err="1" smtClean="0">
              <a:latin typeface="Nikosh" panose="02000000000000000000" pitchFamily="2" charset="0"/>
              <a:ea typeface="Tahoma" panose="020B0604030504040204" pitchFamily="34" charset="0"/>
              <a:cs typeface="Nikosh" panose="02000000000000000000" pitchFamily="2" charset="0"/>
            </a:rPr>
            <a:t>কত</a:t>
          </a:r>
          <a:r>
            <a:rPr lang="en-US" sz="3200" kern="1200" dirty="0" smtClean="0">
              <a:latin typeface="Nikosh" panose="02000000000000000000" pitchFamily="2" charset="0"/>
              <a:ea typeface="Tahoma" panose="020B0604030504040204" pitchFamily="34" charset="0"/>
              <a:cs typeface="Nikosh" panose="02000000000000000000" pitchFamily="2" charset="0"/>
            </a:rPr>
            <a:t> </a:t>
          </a:r>
          <a:r>
            <a:rPr lang="en-US" sz="3200" kern="1200" dirty="0" err="1" smtClean="0">
              <a:latin typeface="Nikosh" panose="02000000000000000000" pitchFamily="2" charset="0"/>
              <a:ea typeface="Tahoma" panose="020B0604030504040204" pitchFamily="34" charset="0"/>
              <a:cs typeface="Nikosh" panose="02000000000000000000" pitchFamily="2" charset="0"/>
            </a:rPr>
            <a:t>প্রকার</a:t>
          </a:r>
          <a:r>
            <a:rPr lang="en-US" sz="3200" kern="1200" dirty="0" smtClean="0">
              <a:latin typeface="Nikosh" panose="02000000000000000000" pitchFamily="2" charset="0"/>
              <a:ea typeface="Tahoma" panose="020B0604030504040204" pitchFamily="34" charset="0"/>
              <a:cs typeface="Nikosh" panose="02000000000000000000" pitchFamily="2" charset="0"/>
            </a:rPr>
            <a:t>?</a:t>
          </a:r>
          <a:endParaRPr lang="en-US" sz="3200" kern="1200" dirty="0">
            <a:latin typeface="Nikosh" panose="02000000000000000000" pitchFamily="2" charset="0"/>
            <a:ea typeface="Tahoma" panose="020B0604030504040204" pitchFamily="34" charset="0"/>
            <a:cs typeface="Nikosh" panose="02000000000000000000" pitchFamily="2" charset="0"/>
          </a:endParaRPr>
        </a:p>
      </dsp:txBody>
      <dsp:txXfrm>
        <a:off x="309353" y="740039"/>
        <a:ext cx="5048118" cy="934707"/>
      </dsp:txXfrm>
    </dsp:sp>
    <dsp:sp modelId="{87E2FD7C-0729-47B8-B1FB-A44E439BE764}">
      <dsp:nvSpPr>
        <dsp:cNvPr id="0" name=""/>
        <dsp:cNvSpPr/>
      </dsp:nvSpPr>
      <dsp:spPr>
        <a:xfrm>
          <a:off x="0" y="2380151"/>
          <a:ext cx="5408037" cy="428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F236B2A-6433-401D-953E-FC86D923A3BE}">
      <dsp:nvSpPr>
        <dsp:cNvPr id="0" name=""/>
        <dsp:cNvSpPr/>
      </dsp:nvSpPr>
      <dsp:spPr>
        <a:xfrm>
          <a:off x="263937" y="1839524"/>
          <a:ext cx="5144099" cy="791547"/>
        </a:xfrm>
        <a:prstGeom prst="roundRect">
          <a:avLst/>
        </a:prstGeom>
        <a:solidFill>
          <a:schemeClr val="accent2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3088" tIns="0" rIns="143088" bIns="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>
              <a:latin typeface="Nikosh" panose="02000000000000000000" pitchFamily="2" charset="0"/>
              <a:ea typeface="Tahoma" panose="020B0604030504040204" pitchFamily="34" charset="0"/>
              <a:cs typeface="Nikosh" panose="02000000000000000000" pitchFamily="2" charset="0"/>
            </a:rPr>
            <a:t>২। </a:t>
          </a:r>
          <a:r>
            <a:rPr lang="en-US" sz="2800" kern="1200" dirty="0" err="1" smtClean="0">
              <a:latin typeface="Nikosh" panose="02000000000000000000" pitchFamily="2" charset="0"/>
              <a:ea typeface="Tahoma" panose="020B0604030504040204" pitchFamily="34" charset="0"/>
              <a:cs typeface="Nikosh" panose="02000000000000000000" pitchFamily="2" charset="0"/>
            </a:rPr>
            <a:t>ওয়েব</a:t>
          </a:r>
          <a:r>
            <a:rPr lang="en-US" sz="2800" kern="1200" dirty="0" smtClean="0">
              <a:latin typeface="Nikosh" panose="02000000000000000000" pitchFamily="2" charset="0"/>
              <a:ea typeface="Tahoma" panose="020B0604030504040204" pitchFamily="34" charset="0"/>
              <a:cs typeface="Nikosh" panose="02000000000000000000" pitchFamily="2" charset="0"/>
            </a:rPr>
            <a:t> </a:t>
          </a:r>
          <a:r>
            <a:rPr lang="en-US" sz="2800" kern="1200" dirty="0" err="1" smtClean="0">
              <a:latin typeface="Nikosh" panose="02000000000000000000" pitchFamily="2" charset="0"/>
              <a:ea typeface="Tahoma" panose="020B0604030504040204" pitchFamily="34" charset="0"/>
              <a:cs typeface="Nikosh" panose="02000000000000000000" pitchFamily="2" charset="0"/>
            </a:rPr>
            <a:t>ব্রাউজার</a:t>
          </a:r>
          <a:r>
            <a:rPr lang="en-US" sz="2800" kern="1200" dirty="0" smtClean="0">
              <a:latin typeface="Nikosh" panose="02000000000000000000" pitchFamily="2" charset="0"/>
              <a:ea typeface="Tahoma" panose="020B0604030504040204" pitchFamily="34" charset="0"/>
              <a:cs typeface="Nikosh" panose="02000000000000000000" pitchFamily="2" charset="0"/>
            </a:rPr>
            <a:t> </a:t>
          </a:r>
          <a:r>
            <a:rPr lang="en-US" sz="2800" kern="1200" dirty="0" err="1" smtClean="0">
              <a:latin typeface="Nikosh" panose="02000000000000000000" pitchFamily="2" charset="0"/>
              <a:ea typeface="Tahoma" panose="020B0604030504040204" pitchFamily="34" charset="0"/>
              <a:cs typeface="Nikosh" panose="02000000000000000000" pitchFamily="2" charset="0"/>
            </a:rPr>
            <a:t>কাকে</a:t>
          </a:r>
          <a:r>
            <a:rPr lang="en-US" sz="2800" kern="1200" dirty="0" smtClean="0">
              <a:latin typeface="Nikosh" panose="02000000000000000000" pitchFamily="2" charset="0"/>
              <a:ea typeface="Tahoma" panose="020B0604030504040204" pitchFamily="34" charset="0"/>
              <a:cs typeface="Nikosh" panose="02000000000000000000" pitchFamily="2" charset="0"/>
            </a:rPr>
            <a:t> </a:t>
          </a:r>
          <a:r>
            <a:rPr lang="en-US" sz="2800" kern="1200" dirty="0" err="1" smtClean="0">
              <a:latin typeface="Nikosh" panose="02000000000000000000" pitchFamily="2" charset="0"/>
              <a:ea typeface="Tahoma" panose="020B0604030504040204" pitchFamily="34" charset="0"/>
              <a:cs typeface="Nikosh" panose="02000000000000000000" pitchFamily="2" charset="0"/>
            </a:rPr>
            <a:t>বলে</a:t>
          </a:r>
          <a:r>
            <a:rPr lang="en-US" sz="2800" kern="1200" dirty="0" smtClean="0">
              <a:latin typeface="Nikosh" panose="02000000000000000000" pitchFamily="2" charset="0"/>
              <a:ea typeface="Tahoma" panose="020B0604030504040204" pitchFamily="34" charset="0"/>
              <a:cs typeface="Nikosh" panose="02000000000000000000" pitchFamily="2" charset="0"/>
            </a:rPr>
            <a:t> </a:t>
          </a:r>
          <a:r>
            <a:rPr lang="en-US" sz="2800" kern="1200" dirty="0" err="1" smtClean="0">
              <a:latin typeface="Nikosh" panose="02000000000000000000" pitchFamily="2" charset="0"/>
              <a:ea typeface="Tahoma" panose="020B0604030504040204" pitchFamily="34" charset="0"/>
              <a:cs typeface="Nikosh" panose="02000000000000000000" pitchFamily="2" charset="0"/>
            </a:rPr>
            <a:t>কয়েকটি</a:t>
          </a:r>
          <a:r>
            <a:rPr lang="en-US" sz="2800" kern="1200" dirty="0" smtClean="0">
              <a:latin typeface="Nikosh" panose="02000000000000000000" pitchFamily="2" charset="0"/>
              <a:ea typeface="Tahoma" panose="020B0604030504040204" pitchFamily="34" charset="0"/>
              <a:cs typeface="Nikosh" panose="02000000000000000000" pitchFamily="2" charset="0"/>
            </a:rPr>
            <a:t> 	</a:t>
          </a:r>
          <a:r>
            <a:rPr lang="en-US" sz="2800" kern="1200" dirty="0" err="1" smtClean="0">
              <a:latin typeface="Nikosh" panose="02000000000000000000" pitchFamily="2" charset="0"/>
              <a:ea typeface="Tahoma" panose="020B0604030504040204" pitchFamily="34" charset="0"/>
              <a:cs typeface="Nikosh" panose="02000000000000000000" pitchFamily="2" charset="0"/>
            </a:rPr>
            <a:t>ব্রাউজারের</a:t>
          </a:r>
          <a:r>
            <a:rPr lang="en-US" sz="2800" kern="1200" dirty="0" smtClean="0">
              <a:latin typeface="Nikosh" panose="02000000000000000000" pitchFamily="2" charset="0"/>
              <a:ea typeface="Tahoma" panose="020B0604030504040204" pitchFamily="34" charset="0"/>
              <a:cs typeface="Nikosh" panose="02000000000000000000" pitchFamily="2" charset="0"/>
            </a:rPr>
            <a:t> </a:t>
          </a:r>
          <a:r>
            <a:rPr lang="en-US" sz="2800" kern="1200" dirty="0" err="1" smtClean="0">
              <a:latin typeface="Nikosh" panose="02000000000000000000" pitchFamily="2" charset="0"/>
              <a:ea typeface="Tahoma" panose="020B0604030504040204" pitchFamily="34" charset="0"/>
              <a:cs typeface="Nikosh" panose="02000000000000000000" pitchFamily="2" charset="0"/>
            </a:rPr>
            <a:t>নাম</a:t>
          </a:r>
          <a:r>
            <a:rPr lang="en-US" sz="2800" kern="1200" dirty="0" smtClean="0">
              <a:latin typeface="Nikosh" panose="02000000000000000000" pitchFamily="2" charset="0"/>
              <a:ea typeface="Tahoma" panose="020B0604030504040204" pitchFamily="34" charset="0"/>
              <a:cs typeface="Nikosh" panose="02000000000000000000" pitchFamily="2" charset="0"/>
            </a:rPr>
            <a:t> </a:t>
          </a:r>
          <a:r>
            <a:rPr lang="en-US" sz="2800" kern="1200" dirty="0" err="1" smtClean="0">
              <a:latin typeface="Nikosh" panose="02000000000000000000" pitchFamily="2" charset="0"/>
              <a:ea typeface="Tahoma" panose="020B0604030504040204" pitchFamily="34" charset="0"/>
              <a:cs typeface="Nikosh" panose="02000000000000000000" pitchFamily="2" charset="0"/>
            </a:rPr>
            <a:t>লিখ</a:t>
          </a:r>
          <a:r>
            <a:rPr lang="en-US" sz="2800" kern="1200" dirty="0" smtClean="0">
              <a:latin typeface="Nikosh" panose="02000000000000000000" pitchFamily="2" charset="0"/>
              <a:ea typeface="Tahoma" panose="020B0604030504040204" pitchFamily="34" charset="0"/>
              <a:cs typeface="Nikosh" panose="02000000000000000000" pitchFamily="2" charset="0"/>
            </a:rPr>
            <a:t> </a:t>
          </a:r>
          <a:endParaRPr lang="en-US" sz="2800" kern="1200" dirty="0">
            <a:latin typeface="Nikosh" panose="02000000000000000000" pitchFamily="2" charset="0"/>
            <a:ea typeface="Tahoma" panose="020B0604030504040204" pitchFamily="34" charset="0"/>
            <a:cs typeface="Nikosh" panose="02000000000000000000" pitchFamily="2" charset="0"/>
          </a:endParaRPr>
        </a:p>
      </dsp:txBody>
      <dsp:txXfrm>
        <a:off x="302577" y="1878164"/>
        <a:ext cx="5066819" cy="714267"/>
      </dsp:txXfrm>
    </dsp:sp>
    <dsp:sp modelId="{E7351307-5BD1-403B-A1BF-1058796C5E99}">
      <dsp:nvSpPr>
        <dsp:cNvPr id="0" name=""/>
        <dsp:cNvSpPr/>
      </dsp:nvSpPr>
      <dsp:spPr>
        <a:xfrm>
          <a:off x="0" y="3546731"/>
          <a:ext cx="5408037" cy="428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FFD347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2FEB779-618B-4854-88E9-390575D436B8}">
      <dsp:nvSpPr>
        <dsp:cNvPr id="0" name=""/>
        <dsp:cNvSpPr/>
      </dsp:nvSpPr>
      <dsp:spPr>
        <a:xfrm>
          <a:off x="245579" y="2900351"/>
          <a:ext cx="5158448" cy="897299"/>
        </a:xfrm>
        <a:prstGeom prst="roundRect">
          <a:avLst/>
        </a:prstGeom>
        <a:solidFill>
          <a:schemeClr val="accent4">
            <a:lumMod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3088" tIns="0" rIns="143088" bIns="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>
              <a:latin typeface="Nikosh" panose="02000000000000000000" pitchFamily="2" charset="0"/>
              <a:ea typeface="Tahoma" panose="020B0604030504040204" pitchFamily="34" charset="0"/>
              <a:cs typeface="Nikosh" panose="02000000000000000000" pitchFamily="2" charset="0"/>
            </a:rPr>
            <a:t>৩। </a:t>
          </a:r>
          <a:r>
            <a:rPr lang="en-US" sz="2800" kern="1200" dirty="0" err="1" smtClean="0">
              <a:latin typeface="Nikosh" panose="02000000000000000000" pitchFamily="2" charset="0"/>
              <a:ea typeface="Tahoma" panose="020B0604030504040204" pitchFamily="34" charset="0"/>
              <a:cs typeface="Nikosh" panose="02000000000000000000" pitchFamily="2" charset="0"/>
            </a:rPr>
            <a:t>এই</a:t>
          </a:r>
          <a:r>
            <a:rPr lang="en-US" sz="2800" kern="1200" dirty="0" smtClean="0">
              <a:latin typeface="Nikosh" panose="02000000000000000000" pitchFamily="2" charset="0"/>
              <a:ea typeface="Tahoma" panose="020B0604030504040204" pitchFamily="34" charset="0"/>
              <a:cs typeface="Nikosh" panose="02000000000000000000" pitchFamily="2" charset="0"/>
            </a:rPr>
            <a:t> </a:t>
          </a:r>
          <a:r>
            <a:rPr lang="en-US" sz="2800" kern="1200" dirty="0" err="1" smtClean="0">
              <a:latin typeface="Nikosh" panose="02000000000000000000" pitchFamily="2" charset="0"/>
              <a:ea typeface="Tahoma" panose="020B0604030504040204" pitchFamily="34" charset="0"/>
              <a:cs typeface="Nikosh" panose="02000000000000000000" pitchFamily="2" charset="0"/>
            </a:rPr>
            <a:t>পাঠে</a:t>
          </a:r>
          <a:r>
            <a:rPr lang="en-US" sz="2800" kern="1200" dirty="0" smtClean="0">
              <a:latin typeface="Nikosh" panose="02000000000000000000" pitchFamily="2" charset="0"/>
              <a:ea typeface="Tahoma" panose="020B0604030504040204" pitchFamily="34" charset="0"/>
              <a:cs typeface="Nikosh" panose="02000000000000000000" pitchFamily="2" charset="0"/>
            </a:rPr>
            <a:t> </a:t>
          </a:r>
          <a:r>
            <a:rPr lang="en-US" sz="2800" kern="1200" dirty="0" err="1" smtClean="0">
              <a:latin typeface="Nikosh" panose="02000000000000000000" pitchFamily="2" charset="0"/>
              <a:ea typeface="Tahoma" panose="020B0604030504040204" pitchFamily="34" charset="0"/>
              <a:cs typeface="Nikosh" panose="02000000000000000000" pitchFamily="2" charset="0"/>
            </a:rPr>
            <a:t>কয়</a:t>
          </a:r>
          <a:r>
            <a:rPr lang="en-US" sz="2800" kern="1200" dirty="0" smtClean="0">
              <a:latin typeface="Nikosh" panose="02000000000000000000" pitchFamily="2" charset="0"/>
              <a:ea typeface="Tahoma" panose="020B0604030504040204" pitchFamily="34" charset="0"/>
              <a:cs typeface="Nikosh" panose="02000000000000000000" pitchFamily="2" charset="0"/>
            </a:rPr>
            <a:t> </a:t>
          </a:r>
          <a:r>
            <a:rPr lang="en-US" sz="2800" kern="1200" dirty="0" err="1" smtClean="0">
              <a:latin typeface="Nikosh" panose="02000000000000000000" pitchFamily="2" charset="0"/>
              <a:ea typeface="Tahoma" panose="020B0604030504040204" pitchFamily="34" charset="0"/>
              <a:cs typeface="Nikosh" panose="02000000000000000000" pitchFamily="2" charset="0"/>
            </a:rPr>
            <a:t>ধরণের</a:t>
          </a:r>
          <a:r>
            <a:rPr lang="en-US" sz="2800" kern="1200" dirty="0" smtClean="0">
              <a:latin typeface="Nikosh" panose="02000000000000000000" pitchFamily="2" charset="0"/>
              <a:ea typeface="Tahoma" panose="020B0604030504040204" pitchFamily="34" charset="0"/>
              <a:cs typeface="Nikosh" panose="02000000000000000000" pitchFamily="2" charset="0"/>
            </a:rPr>
            <a:t> </a:t>
          </a:r>
          <a:r>
            <a:rPr lang="en-US" sz="2800" kern="1200" dirty="0" err="1" smtClean="0">
              <a:latin typeface="Nikosh" panose="02000000000000000000" pitchFamily="2" charset="0"/>
              <a:ea typeface="Tahoma" panose="020B0604030504040204" pitchFamily="34" charset="0"/>
              <a:cs typeface="Nikosh" panose="02000000000000000000" pitchFamily="2" charset="0"/>
            </a:rPr>
            <a:t>ওয়েবসাইটের</a:t>
          </a:r>
          <a:r>
            <a:rPr lang="en-US" sz="2800" kern="1200" dirty="0" smtClean="0">
              <a:latin typeface="Nikosh" panose="02000000000000000000" pitchFamily="2" charset="0"/>
              <a:ea typeface="Tahoma" panose="020B0604030504040204" pitchFamily="34" charset="0"/>
              <a:cs typeface="Nikosh" panose="02000000000000000000" pitchFamily="2" charset="0"/>
            </a:rPr>
            <a:t> </a:t>
          </a:r>
          <a:r>
            <a:rPr lang="en-US" sz="2800" kern="1200" dirty="0" err="1" smtClean="0">
              <a:latin typeface="Nikosh" panose="02000000000000000000" pitchFamily="2" charset="0"/>
              <a:ea typeface="Tahoma" panose="020B0604030504040204" pitchFamily="34" charset="0"/>
              <a:cs typeface="Nikosh" panose="02000000000000000000" pitchFamily="2" charset="0"/>
            </a:rPr>
            <a:t>নাম</a:t>
          </a:r>
          <a:r>
            <a:rPr lang="en-US" sz="2800" kern="1200" dirty="0" smtClean="0">
              <a:latin typeface="Nikosh" panose="02000000000000000000" pitchFamily="2" charset="0"/>
              <a:ea typeface="Tahoma" panose="020B0604030504040204" pitchFamily="34" charset="0"/>
              <a:cs typeface="Nikosh" panose="02000000000000000000" pitchFamily="2" charset="0"/>
            </a:rPr>
            <a:t> 	</a:t>
          </a:r>
          <a:r>
            <a:rPr lang="en-US" sz="2800" kern="1200" dirty="0" err="1" smtClean="0">
              <a:latin typeface="Nikosh" panose="02000000000000000000" pitchFamily="2" charset="0"/>
              <a:ea typeface="Tahoma" panose="020B0604030504040204" pitchFamily="34" charset="0"/>
              <a:cs typeface="Nikosh" panose="02000000000000000000" pitchFamily="2" charset="0"/>
            </a:rPr>
            <a:t>জানলাম</a:t>
          </a:r>
          <a:r>
            <a:rPr lang="en-US" sz="2800" kern="1200" dirty="0" smtClean="0">
              <a:latin typeface="Nikosh" panose="02000000000000000000" pitchFamily="2" charset="0"/>
              <a:ea typeface="Tahoma" panose="020B0604030504040204" pitchFamily="34" charset="0"/>
              <a:cs typeface="Nikosh" panose="02000000000000000000" pitchFamily="2" charset="0"/>
            </a:rPr>
            <a:t> </a:t>
          </a:r>
          <a:r>
            <a:rPr lang="en-US" sz="2800" kern="1200" dirty="0" err="1" smtClean="0">
              <a:latin typeface="Nikosh" panose="02000000000000000000" pitchFamily="2" charset="0"/>
              <a:ea typeface="Tahoma" panose="020B0604030504040204" pitchFamily="34" charset="0"/>
              <a:cs typeface="Nikosh" panose="02000000000000000000" pitchFamily="2" charset="0"/>
            </a:rPr>
            <a:t>লিখ</a:t>
          </a:r>
          <a:endParaRPr lang="en-US" sz="2800" kern="1200" dirty="0">
            <a:latin typeface="Nikosh" panose="02000000000000000000" pitchFamily="2" charset="0"/>
            <a:ea typeface="Tahoma" panose="020B0604030504040204" pitchFamily="34" charset="0"/>
            <a:cs typeface="Nikosh" panose="02000000000000000000" pitchFamily="2" charset="0"/>
          </a:endParaRPr>
        </a:p>
      </dsp:txBody>
      <dsp:txXfrm>
        <a:off x="289382" y="2944154"/>
        <a:ext cx="5070842" cy="80969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F9B0E6-B9BF-4E2D-AE08-8C7EBB196A2E}" type="datetimeFigureOut">
              <a:rPr lang="en-US" smtClean="0"/>
              <a:t>5/1/2020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853816F-A1CF-4485-B308-1B9F14B36E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68391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53816F-A1CF-4485-B308-1B9F14B36EAD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25399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980C5E7-B1A1-4648-89D2-17B0F1E7F5B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5D140298-3E00-4E73-B947-697E6928286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A6BB99EB-0E86-4FEA-A9C4-501D4E755A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3F5E9-5DAC-4C4A-9DF5-C2B87276BCC8}" type="datetimeFigureOut">
              <a:rPr lang="en-US" smtClean="0"/>
              <a:t>5/1/2020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6731F536-58DF-4935-AE3B-7A08C03124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FE995127-BE30-42B7-9BE5-B83CC6A2E6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C5C30-0B3A-4B13-ADDD-7C63C8AA921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97518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6AAE108-9C7F-4CDC-AD71-B576580A19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5A103746-779A-435F-995A-5BF82C86C29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5984E866-B322-455F-AC32-8C164B8CD9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3F5E9-5DAC-4C4A-9DF5-C2B87276BCC8}" type="datetimeFigureOut">
              <a:rPr lang="en-US" smtClean="0"/>
              <a:t>5/1/2020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AC0D61E0-F80F-48E7-A817-F1CECBEE9A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5BF34AFC-4299-43F1-A312-79EF0102CE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C5C30-0B3A-4B13-ADDD-7C63C8AA921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27462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B1E1D3E-E4B6-4EAA-BFB4-25A0557A6C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6F7E0856-45A8-4EAD-A9D6-8A993968A1A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E90EEBE1-2BAF-4C94-8403-6E8454F9BC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3F5E9-5DAC-4C4A-9DF5-C2B87276BCC8}" type="datetimeFigureOut">
              <a:rPr lang="en-US" smtClean="0"/>
              <a:t>5/1/2020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F3358F46-E931-4D79-94A5-037AFD0733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E5130D95-EF5F-4A0A-93BD-73AEE2C2FF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C5C30-0B3A-4B13-ADDD-7C63C8AA921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12567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1BABEC0-6253-4360-B586-B9D20933DE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946E20B-8661-4C60-84FB-4892E8B4860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5132BE45-79E4-479B-BD2F-46CCB0BEE62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0589105E-DF25-4F38-BDE2-9B00C2C44F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3F5E9-5DAC-4C4A-9DF5-C2B87276BCC8}" type="datetimeFigureOut">
              <a:rPr lang="en-US" smtClean="0"/>
              <a:t>5/1/2020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B1D9C4A8-7467-4BAD-98A2-0B63CAC19B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8BC5C5C0-08E4-4F7B-9E80-8925539D22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C5C30-0B3A-4B13-ADDD-7C63C8AA921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84073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47FF641-A5CC-4263-A394-2112D623A8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B24D6865-C632-473C-AEC8-8D3F71562BE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D9FDBD19-4D33-4F6A-9938-6A04B3888EC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51697E46-CE4D-480E-A997-2B53B2DF55B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8B8B7E36-823F-4FD4-B826-E450A124800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8DBB3B14-C886-4F84-9FD5-11C8320E1F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3F5E9-5DAC-4C4A-9DF5-C2B87276BCC8}" type="datetimeFigureOut">
              <a:rPr lang="en-US" smtClean="0"/>
              <a:t>5/1/2020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DF9AF591-4BBF-4BF2-9EF7-F8B114DFA1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352B1A04-B244-4AE3-8997-9B075B1059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C5C30-0B3A-4B13-ADDD-7C63C8AA921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0444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05408F1-BB29-4C6F-91C9-653A730BEC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2F54FEF9-8D09-4091-BE99-B6264EBD34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3F5E9-5DAC-4C4A-9DF5-C2B87276BCC8}" type="datetimeFigureOut">
              <a:rPr lang="en-US" smtClean="0"/>
              <a:t>5/1/2020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0B5F49AA-83D5-4063-9CDE-AA7763048B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B2A2B27C-3C99-4208-B425-775413C536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C5C30-0B3A-4B13-ADDD-7C63C8AA921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4035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042A62B2-A6D1-4A6F-8B20-80606F4785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3F5E9-5DAC-4C4A-9DF5-C2B87276BCC8}" type="datetimeFigureOut">
              <a:rPr lang="en-US" smtClean="0"/>
              <a:t>5/1/2020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C02E4958-7A46-4331-B2D8-2C31D8FCBD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45C8548B-339B-46B2-BF01-1EE3DDC72A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C5C30-0B3A-4B13-ADDD-7C63C8AA921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46615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8EF408F-8083-4F07-9628-074C7AFE41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B70477E0-A333-439D-A531-30B39A8134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D5D59501-D187-414C-AACE-F838720036C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1235F890-BB8A-49E1-880A-924FD6FE40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3F5E9-5DAC-4C4A-9DF5-C2B87276BCC8}" type="datetimeFigureOut">
              <a:rPr lang="en-US" smtClean="0"/>
              <a:t>5/1/2020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51CA38FE-429A-41E7-942D-ECCE639D3C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2401D9BC-0038-4041-AE2C-657BF99D41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C5C30-0B3A-4B13-ADDD-7C63C8AA921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75613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7956CFD-7F35-482C-A50F-B3D43ACB0A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7FD7F3EF-0FE9-46C4-A116-5DA6E26B0D5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D10B4041-0F17-42D8-AF16-AB099A39FFB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8BAF67FF-F8F1-4B22-A471-9317ED3A25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3F5E9-5DAC-4C4A-9DF5-C2B87276BCC8}" type="datetimeFigureOut">
              <a:rPr lang="en-US" smtClean="0"/>
              <a:t>5/1/2020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A73D6993-98F8-4234-B24A-02D4DB41CE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F2A34037-0E7D-4379-ACA0-98611B2F76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C5C30-0B3A-4B13-ADDD-7C63C8AA921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91979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E645B175-C851-453B-B2A0-9A5CFCADC0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2E65F4A2-0E4F-4E49-A0BF-BEEC7220330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9328AA27-3F13-4BFD-B949-21CF3191088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33F5E9-5DAC-4C4A-9DF5-C2B87276BCC8}" type="datetimeFigureOut">
              <a:rPr lang="en-US" smtClean="0"/>
              <a:t>5/1/2020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EEEE99A2-0FED-42D4-9FBD-08CC1C3F81B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DF2468D4-5440-4CE2-BAB3-61D83F628C5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EC5C30-0B3A-4B13-ADDD-7C63C8AA921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20394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17" Type="http://schemas.microsoft.com/office/2007/relationships/hdphoto" Target="../media/hdphoto3.wdp"/><Relationship Id="rId2" Type="http://schemas.openxmlformats.org/officeDocument/2006/relationships/image" Target="../media/image1.png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microsoft.com/office/2007/relationships/hdphoto" Target="../media/hdphoto2.wdp"/><Relationship Id="rId15" Type="http://schemas.openxmlformats.org/officeDocument/2006/relationships/image" Target="../media/image14.sv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microsoft.com/office/2007/relationships/hdphoto" Target="../media/hdphoto2.wdp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hyperlink" Target="https://bdtechnology24.com/2020/03/07/%e0%a6%95%e0%a6%bf%e0%a6%ad%e0%a6%be%e0%a6%ac%e0%a7%87-%e0%a6%97%e0%a7%81%e0%a6%97%e0%a6%b2%e0%a7%87-%e0%a6%9b%e0%a6%ac%e0%a6%bf-%e0%a6%a6%e0%a6%bf%e0%a7%9f%e0%a7%87-%e0%a6%b8%e0%a6%be%e0%a6%b0/" TargetMode="Externa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hyperlink" Target="http://blogger.com/" TargetMode="Externa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jpg"/><Relationship Id="rId7" Type="http://schemas.openxmlformats.org/officeDocument/2006/relationships/image" Target="../media/image12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10.jpg"/><Relationship Id="rId4" Type="http://schemas.openxmlformats.org/officeDocument/2006/relationships/image" Target="../media/image9.png"/><Relationship Id="rId9" Type="http://schemas.openxmlformats.org/officeDocument/2006/relationships/image" Target="../media/image14.png"/></Relationships>
</file>

<file path=ppt/slides/_rels/slide30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12.jp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Relationship Id="rId9" Type="http://schemas.openxmlformats.org/officeDocument/2006/relationships/image" Target="../media/image16.jp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microsoft.com/office/2007/relationships/hdphoto" Target="../media/hdphoto4.wdp"/><Relationship Id="rId5" Type="http://schemas.openxmlformats.org/officeDocument/2006/relationships/image" Target="../media/image17.png"/><Relationship Id="rId4" Type="http://schemas.openxmlformats.org/officeDocument/2006/relationships/image" Target="../media/image16.jp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12" y="2272787"/>
            <a:ext cx="4577572" cy="458521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889" b="96000" l="2667" r="98667"/>
                    </a14:imgEffect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7844" y="0"/>
            <a:ext cx="4845630" cy="484563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F4B5F415-7490-4054-85B4-10F7AE6D338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27344" y="1729162"/>
            <a:ext cx="8001000" cy="3084785"/>
          </a:xfrm>
        </p:spPr>
        <p:txBody>
          <a:bodyPr>
            <a:noAutofit/>
          </a:bodyPr>
          <a:lstStyle/>
          <a:p>
            <a:r>
              <a:rPr lang="en-US" sz="23900" b="1" dirty="0" err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স্বাগতম</a:t>
            </a:r>
            <a:endParaRPr lang="en-US" sz="23900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pic>
        <p:nvPicPr>
          <p:cNvPr id="21" name="Graphic 20" descr="Pencil">
            <a:extLst>
              <a:ext uri="{FF2B5EF4-FFF2-40B4-BE49-F238E27FC236}">
                <a16:creationId xmlns:a16="http://schemas.microsoft.com/office/drawing/2014/main" xmlns="" id="{FFEC1660-205F-490E-800A-0D57D250BAE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5"/>
              </a:ext>
            </a:extLst>
          </a:blip>
          <a:stretch>
            <a:fillRect/>
          </a:stretch>
        </p:blipFill>
        <p:spPr>
          <a:xfrm rot="20520790">
            <a:off x="7134447" y="2813475"/>
            <a:ext cx="2131202" cy="213120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16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0" b="89367" l="0" r="100000">
                        <a14:foregroundMark x1="3654" y1="86835" x2="99615" y2="86835"/>
                        <a14:foregroundMark x1="55769" y1="60759" x2="77115" y2="88354"/>
                        <a14:foregroundMark x1="1923" y1="87848" x2="98269" y2="88861"/>
                        <a14:foregroundMark x1="91923" y1="88354" x2="385" y2="8886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500" y="99857"/>
            <a:ext cx="2429528" cy="18455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537936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xmlns="" id="{D4EF09CF-3362-453A-9463-F6669A9D3E01}"/>
              </a:ext>
            </a:extLst>
          </p:cNvPr>
          <p:cNvGrpSpPr/>
          <p:nvPr/>
        </p:nvGrpSpPr>
        <p:grpSpPr>
          <a:xfrm>
            <a:off x="5318975" y="46441"/>
            <a:ext cx="3705781" cy="6811559"/>
            <a:chOff x="9055676" y="0"/>
            <a:chExt cx="3136324" cy="6858000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xmlns="" id="{403AE892-EBD6-40F1-851B-FEADBD59429F}"/>
                </a:ext>
              </a:extLst>
            </p:cNvPr>
            <p:cNvSpPr/>
            <p:nvPr/>
          </p:nvSpPr>
          <p:spPr>
            <a:xfrm>
              <a:off x="9221932" y="0"/>
              <a:ext cx="2970068" cy="6858000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 dirty="0"/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xmlns="" id="{54318653-1A38-442C-BA0F-F2C51149BCFF}"/>
                </a:ext>
              </a:extLst>
            </p:cNvPr>
            <p:cNvSpPr/>
            <p:nvPr/>
          </p:nvSpPr>
          <p:spPr>
            <a:xfrm>
              <a:off x="9055676" y="0"/>
              <a:ext cx="166255" cy="6858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 dirty="0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xmlns="" id="{C25D63D1-E9CE-42BF-BD4D-374FD0293155}"/>
                </a:ext>
              </a:extLst>
            </p:cNvPr>
            <p:cNvSpPr/>
            <p:nvPr/>
          </p:nvSpPr>
          <p:spPr>
            <a:xfrm>
              <a:off x="9221932" y="0"/>
              <a:ext cx="114301" cy="6858000"/>
            </a:xfrm>
            <a:prstGeom prst="rect">
              <a:avLst/>
            </a:prstGeom>
            <a:solidFill>
              <a:srgbClr val="FFD3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 dirty="0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xmlns="" id="{BA4EE865-9F0D-4531-A737-E13A557C0277}"/>
                </a:ext>
              </a:extLst>
            </p:cNvPr>
            <p:cNvSpPr/>
            <p:nvPr/>
          </p:nvSpPr>
          <p:spPr>
            <a:xfrm>
              <a:off x="9336233" y="0"/>
              <a:ext cx="150667" cy="68580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 dirty="0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xmlns="" id="{6A1183CB-C5B0-498A-A49C-4180134C74B0}"/>
                </a:ext>
              </a:extLst>
            </p:cNvPr>
            <p:cNvSpPr/>
            <p:nvPr/>
          </p:nvSpPr>
          <p:spPr>
            <a:xfrm>
              <a:off x="9336233" y="0"/>
              <a:ext cx="57150" cy="685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 dirty="0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10742257-3980-4551-868A-26DC3CB821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63549" y="289146"/>
            <a:ext cx="2943665" cy="1156892"/>
          </a:xfrm>
        </p:spPr>
        <p:txBody>
          <a:bodyPr>
            <a:noAutofit/>
          </a:bodyPr>
          <a:lstStyle/>
          <a:p>
            <a:pPr algn="ctr" fontAlgn="base"/>
            <a:r>
              <a:rPr lang="en-US" sz="4000" b="1" dirty="0" err="1">
                <a:ln w="12700">
                  <a:solidFill>
                    <a:schemeClr val="accent5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  <a:latin typeface="Nikosh" panose="02000000000000000000" pitchFamily="2" charset="0"/>
                <a:cs typeface="Nikosh" panose="02000000000000000000" pitchFamily="2" charset="0"/>
              </a:rPr>
              <a:t>সার্চ</a:t>
            </a:r>
            <a:r>
              <a:rPr lang="en-US" sz="4000" b="1" dirty="0">
                <a:ln w="12700">
                  <a:solidFill>
                    <a:schemeClr val="accent5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000" b="1" dirty="0" err="1" smtClean="0">
                <a:ln w="12700">
                  <a:solidFill>
                    <a:schemeClr val="accent5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  <a:latin typeface="Nikosh" panose="02000000000000000000" pitchFamily="2" charset="0"/>
                <a:cs typeface="Nikosh" panose="02000000000000000000" pitchFamily="2" charset="0"/>
              </a:rPr>
              <a:t>ইঞ্জিনের</a:t>
            </a:r>
            <a:r>
              <a:rPr lang="en-US" sz="4000" b="1" dirty="0" smtClean="0">
                <a:ln w="12700">
                  <a:solidFill>
                    <a:schemeClr val="accent5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000" b="1" dirty="0" err="1" smtClean="0">
                <a:ln w="12700">
                  <a:solidFill>
                    <a:schemeClr val="accent5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  <a:latin typeface="Nikosh" panose="02000000000000000000" pitchFamily="2" charset="0"/>
                <a:cs typeface="Nikosh" panose="02000000000000000000" pitchFamily="2" charset="0"/>
              </a:rPr>
              <a:t>কারভেদ</a:t>
            </a:r>
            <a:endParaRPr lang="en-US" sz="4000" b="1" dirty="0">
              <a:ln w="12700">
                <a:solidFill>
                  <a:schemeClr val="accent5"/>
                </a:solidFill>
                <a:prstDash val="solid"/>
              </a:ln>
              <a:pattFill prst="ltDnDiag">
                <a:fgClr>
                  <a:schemeClr val="accent5">
                    <a:lumMod val="60000"/>
                    <a:lumOff val="40000"/>
                  </a:schemeClr>
                </a:fgClr>
                <a:bgClr>
                  <a:schemeClr val="bg1"/>
                </a:bgClr>
              </a:pattFill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B57E0B0F-4D29-4786-B2AB-B84D9F8B54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8106" y="241846"/>
            <a:ext cx="5180868" cy="6420747"/>
          </a:xfrm>
        </p:spPr>
        <p:txBody>
          <a:bodyPr>
            <a:noAutofit/>
          </a:bodyPr>
          <a:lstStyle/>
          <a:p>
            <a:pPr marL="0" indent="0" fontAlgn="base">
              <a:buNone/>
            </a:pPr>
            <a:r>
              <a:rPr lang="en-US" sz="40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সার্চ</a:t>
            </a:r>
            <a:r>
              <a:rPr lang="en-US" sz="40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000" dirty="0" err="1">
                <a:latin typeface="Nikosh" panose="02000000000000000000" pitchFamily="2" charset="0"/>
                <a:cs typeface="Nikosh" panose="02000000000000000000" pitchFamily="2" charset="0"/>
              </a:rPr>
              <a:t>ইঞ্জিন</a:t>
            </a:r>
            <a:r>
              <a:rPr lang="en-US" sz="40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000" dirty="0" err="1">
                <a:latin typeface="Nikosh" panose="02000000000000000000" pitchFamily="2" charset="0"/>
                <a:cs typeface="Nikosh" panose="02000000000000000000" pitchFamily="2" charset="0"/>
              </a:rPr>
              <a:t>সমুহকে</a:t>
            </a:r>
            <a:r>
              <a:rPr lang="en-US" sz="40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000" dirty="0" err="1">
                <a:latin typeface="Nikosh" panose="02000000000000000000" pitchFamily="2" charset="0"/>
                <a:cs typeface="Nikosh" panose="02000000000000000000" pitchFamily="2" charset="0"/>
              </a:rPr>
              <a:t>বিভিন্ন</a:t>
            </a:r>
            <a:r>
              <a:rPr lang="en-US" sz="40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000" dirty="0" err="1">
                <a:latin typeface="Nikosh" panose="02000000000000000000" pitchFamily="2" charset="0"/>
                <a:cs typeface="Nikosh" panose="02000000000000000000" pitchFamily="2" charset="0"/>
              </a:rPr>
              <a:t>দৃষ্টিকোণ</a:t>
            </a:r>
            <a:r>
              <a:rPr lang="en-US" sz="40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000" dirty="0" err="1">
                <a:latin typeface="Nikosh" panose="02000000000000000000" pitchFamily="2" charset="0"/>
                <a:cs typeface="Nikosh" panose="02000000000000000000" pitchFamily="2" charset="0"/>
              </a:rPr>
              <a:t>থেকে</a:t>
            </a:r>
            <a:r>
              <a:rPr lang="en-US" sz="40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000" dirty="0" err="1">
                <a:latin typeface="Nikosh" panose="02000000000000000000" pitchFamily="2" charset="0"/>
                <a:cs typeface="Nikosh" panose="02000000000000000000" pitchFamily="2" charset="0"/>
              </a:rPr>
              <a:t>বিভিন্ন</a:t>
            </a:r>
            <a:r>
              <a:rPr lang="en-US" sz="40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000" dirty="0" err="1">
                <a:latin typeface="Nikosh" panose="02000000000000000000" pitchFamily="2" charset="0"/>
                <a:cs typeface="Nikosh" panose="02000000000000000000" pitchFamily="2" charset="0"/>
              </a:rPr>
              <a:t>ভাবে</a:t>
            </a:r>
            <a:r>
              <a:rPr lang="en-US" sz="40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000" dirty="0" err="1">
                <a:latin typeface="Nikosh" panose="02000000000000000000" pitchFamily="2" charset="0"/>
                <a:cs typeface="Nikosh" panose="02000000000000000000" pitchFamily="2" charset="0"/>
              </a:rPr>
              <a:t>ভাগ</a:t>
            </a:r>
            <a:r>
              <a:rPr lang="en-US" sz="40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000" dirty="0" err="1">
                <a:latin typeface="Nikosh" panose="02000000000000000000" pitchFamily="2" charset="0"/>
                <a:cs typeface="Nikosh" panose="02000000000000000000" pitchFamily="2" charset="0"/>
              </a:rPr>
              <a:t>করা</a:t>
            </a:r>
            <a:r>
              <a:rPr lang="en-US" sz="40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000" dirty="0" err="1">
                <a:latin typeface="Nikosh" panose="02000000000000000000" pitchFamily="2" charset="0"/>
                <a:cs typeface="Nikosh" panose="02000000000000000000" pitchFamily="2" charset="0"/>
              </a:rPr>
              <a:t>যায়</a:t>
            </a:r>
            <a:r>
              <a:rPr lang="en-US" sz="4000" dirty="0">
                <a:latin typeface="Nikosh" panose="02000000000000000000" pitchFamily="2" charset="0"/>
                <a:cs typeface="Nikosh" panose="02000000000000000000" pitchFamily="2" charset="0"/>
              </a:rPr>
              <a:t>।</a:t>
            </a:r>
          </a:p>
          <a:p>
            <a:pPr lvl="0" fontAlgn="base"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en-US" sz="4000" dirty="0" err="1">
                <a:latin typeface="Nikosh" panose="02000000000000000000" pitchFamily="2" charset="0"/>
                <a:cs typeface="Nikosh" panose="02000000000000000000" pitchFamily="2" charset="0"/>
              </a:rPr>
              <a:t>প্রাইমারী</a:t>
            </a:r>
            <a:endParaRPr lang="en-US" sz="4000" dirty="0">
              <a:latin typeface="Nikosh" panose="02000000000000000000" pitchFamily="2" charset="0"/>
              <a:cs typeface="Nikosh" panose="02000000000000000000" pitchFamily="2" charset="0"/>
            </a:endParaRPr>
          </a:p>
          <a:p>
            <a:pPr lvl="0" fontAlgn="base"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en-US" sz="4000" dirty="0" err="1">
                <a:latin typeface="Nikosh" panose="02000000000000000000" pitchFamily="2" charset="0"/>
                <a:cs typeface="Nikosh" panose="02000000000000000000" pitchFamily="2" charset="0"/>
              </a:rPr>
              <a:t>সেকেন্ডারি</a:t>
            </a:r>
            <a:endParaRPr lang="en-US" sz="4000" dirty="0">
              <a:latin typeface="Nikosh" panose="02000000000000000000" pitchFamily="2" charset="0"/>
              <a:cs typeface="Nikosh" panose="02000000000000000000" pitchFamily="2" charset="0"/>
            </a:endParaRPr>
          </a:p>
          <a:p>
            <a:pPr lvl="0" fontAlgn="base"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en-US" sz="4000" dirty="0" err="1">
                <a:latin typeface="Nikosh" panose="02000000000000000000" pitchFamily="2" charset="0"/>
                <a:cs typeface="Nikosh" panose="02000000000000000000" pitchFamily="2" charset="0"/>
              </a:rPr>
              <a:t>টার্গেটেড</a:t>
            </a:r>
            <a:endParaRPr lang="en-US" sz="4000" dirty="0">
              <a:latin typeface="Nikosh" panose="02000000000000000000" pitchFamily="2" charset="0"/>
              <a:cs typeface="Nikosh" panose="02000000000000000000" pitchFamily="2" charset="0"/>
            </a:endParaRPr>
          </a:p>
          <a:p>
            <a:pPr marL="0" indent="0" fontAlgn="base">
              <a:buNone/>
            </a:pPr>
            <a:r>
              <a:rPr lang="en-US" sz="4000" dirty="0" err="1">
                <a:latin typeface="Nikosh" panose="02000000000000000000" pitchFamily="2" charset="0"/>
                <a:cs typeface="Nikosh" panose="02000000000000000000" pitchFamily="2" charset="0"/>
              </a:rPr>
              <a:t>সার্চ</a:t>
            </a:r>
            <a:r>
              <a:rPr lang="en-US" sz="40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000" dirty="0" err="1">
                <a:latin typeface="Nikosh" panose="02000000000000000000" pitchFamily="2" charset="0"/>
                <a:cs typeface="Nikosh" panose="02000000000000000000" pitchFamily="2" charset="0"/>
              </a:rPr>
              <a:t>ইঞ্জিনের</a:t>
            </a:r>
            <a:r>
              <a:rPr lang="en-US" sz="40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000" dirty="0" err="1">
                <a:latin typeface="Nikosh" panose="02000000000000000000" pitchFamily="2" charset="0"/>
                <a:cs typeface="Nikosh" panose="02000000000000000000" pitchFamily="2" charset="0"/>
              </a:rPr>
              <a:t>এই</a:t>
            </a:r>
            <a:r>
              <a:rPr lang="en-US" sz="40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000" dirty="0" err="1">
                <a:latin typeface="Nikosh" panose="02000000000000000000" pitchFamily="2" charset="0"/>
                <a:cs typeface="Nikosh" panose="02000000000000000000" pitchFamily="2" charset="0"/>
              </a:rPr>
              <a:t>সকল</a:t>
            </a:r>
            <a:r>
              <a:rPr lang="en-US" sz="40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000" dirty="0" err="1">
                <a:latin typeface="Nikosh" panose="02000000000000000000" pitchFamily="2" charset="0"/>
                <a:cs typeface="Nikosh" panose="02000000000000000000" pitchFamily="2" charset="0"/>
              </a:rPr>
              <a:t>শ্রেণীবিভাগের</a:t>
            </a:r>
            <a:r>
              <a:rPr lang="en-US" sz="40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000" dirty="0" err="1">
                <a:latin typeface="Nikosh" panose="02000000000000000000" pitchFamily="2" charset="0"/>
                <a:cs typeface="Nikosh" panose="02000000000000000000" pitchFamily="2" charset="0"/>
              </a:rPr>
              <a:t>মুলে</a:t>
            </a:r>
            <a:r>
              <a:rPr lang="en-US" sz="40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000" dirty="0" err="1">
                <a:latin typeface="Nikosh" panose="02000000000000000000" pitchFamily="2" charset="0"/>
                <a:cs typeface="Nikosh" panose="02000000000000000000" pitchFamily="2" charset="0"/>
              </a:rPr>
              <a:t>রয়েছে</a:t>
            </a:r>
            <a:r>
              <a:rPr lang="en-US" sz="40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000" dirty="0" err="1">
                <a:latin typeface="Nikosh" panose="02000000000000000000" pitchFamily="2" charset="0"/>
                <a:cs typeface="Nikosh" panose="02000000000000000000" pitchFamily="2" charset="0"/>
              </a:rPr>
              <a:t>তাদের</a:t>
            </a:r>
            <a:r>
              <a:rPr lang="en-US" sz="40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000" dirty="0" err="1">
                <a:latin typeface="Nikosh" panose="02000000000000000000" pitchFamily="2" charset="0"/>
                <a:cs typeface="Nikosh" panose="02000000000000000000" pitchFamily="2" charset="0"/>
              </a:rPr>
              <a:t>এলগরিদম</a:t>
            </a:r>
            <a:r>
              <a:rPr lang="en-US" sz="40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000" dirty="0" err="1">
                <a:latin typeface="Nikosh" panose="02000000000000000000" pitchFamily="2" charset="0"/>
                <a:cs typeface="Nikosh" panose="02000000000000000000" pitchFamily="2" charset="0"/>
              </a:rPr>
              <a:t>বা</a:t>
            </a:r>
            <a:r>
              <a:rPr lang="en-US" sz="40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000" dirty="0" err="1">
                <a:latin typeface="Nikosh" panose="02000000000000000000" pitchFamily="2" charset="0"/>
                <a:cs typeface="Nikosh" panose="02000000000000000000" pitchFamily="2" charset="0"/>
              </a:rPr>
              <a:t>তাদের</a:t>
            </a:r>
            <a:r>
              <a:rPr lang="en-US" sz="40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000" dirty="0" err="1">
                <a:latin typeface="Nikosh" panose="02000000000000000000" pitchFamily="2" charset="0"/>
                <a:cs typeface="Nikosh" panose="02000000000000000000" pitchFamily="2" charset="0"/>
              </a:rPr>
              <a:t>কার্যপদ্ধতি</a:t>
            </a:r>
            <a:r>
              <a:rPr lang="en-US" sz="4000" dirty="0">
                <a:latin typeface="Nikosh" panose="02000000000000000000" pitchFamily="2" charset="0"/>
                <a:cs typeface="Nikosh" panose="02000000000000000000" pitchFamily="2" charset="0"/>
              </a:rPr>
              <a:t>।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2422" y="2781837"/>
            <a:ext cx="3074791" cy="30747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000749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xmlns="" id="{D4EF09CF-3362-453A-9463-F6669A9D3E01}"/>
              </a:ext>
            </a:extLst>
          </p:cNvPr>
          <p:cNvGrpSpPr/>
          <p:nvPr/>
        </p:nvGrpSpPr>
        <p:grpSpPr>
          <a:xfrm>
            <a:off x="5384896" y="46441"/>
            <a:ext cx="3705781" cy="6811559"/>
            <a:chOff x="9055676" y="0"/>
            <a:chExt cx="3136324" cy="6858000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xmlns="" id="{403AE892-EBD6-40F1-851B-FEADBD59429F}"/>
                </a:ext>
              </a:extLst>
            </p:cNvPr>
            <p:cNvSpPr/>
            <p:nvPr/>
          </p:nvSpPr>
          <p:spPr>
            <a:xfrm>
              <a:off x="9221932" y="0"/>
              <a:ext cx="2970068" cy="6858000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 dirty="0"/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xmlns="" id="{54318653-1A38-442C-BA0F-F2C51149BCFF}"/>
                </a:ext>
              </a:extLst>
            </p:cNvPr>
            <p:cNvSpPr/>
            <p:nvPr/>
          </p:nvSpPr>
          <p:spPr>
            <a:xfrm>
              <a:off x="9055676" y="0"/>
              <a:ext cx="166255" cy="6858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 dirty="0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xmlns="" id="{C25D63D1-E9CE-42BF-BD4D-374FD0293155}"/>
                </a:ext>
              </a:extLst>
            </p:cNvPr>
            <p:cNvSpPr/>
            <p:nvPr/>
          </p:nvSpPr>
          <p:spPr>
            <a:xfrm>
              <a:off x="9221932" y="0"/>
              <a:ext cx="114301" cy="6858000"/>
            </a:xfrm>
            <a:prstGeom prst="rect">
              <a:avLst/>
            </a:prstGeom>
            <a:solidFill>
              <a:srgbClr val="FFD3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 dirty="0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xmlns="" id="{BA4EE865-9F0D-4531-A737-E13A557C0277}"/>
                </a:ext>
              </a:extLst>
            </p:cNvPr>
            <p:cNvSpPr/>
            <p:nvPr/>
          </p:nvSpPr>
          <p:spPr>
            <a:xfrm>
              <a:off x="9336233" y="0"/>
              <a:ext cx="150667" cy="68580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 dirty="0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xmlns="" id="{6A1183CB-C5B0-498A-A49C-4180134C74B0}"/>
                </a:ext>
              </a:extLst>
            </p:cNvPr>
            <p:cNvSpPr/>
            <p:nvPr/>
          </p:nvSpPr>
          <p:spPr>
            <a:xfrm>
              <a:off x="9336233" y="0"/>
              <a:ext cx="57150" cy="685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 dirty="0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10742257-3980-4551-868A-26DC3CB821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50079" y="193184"/>
            <a:ext cx="3338853" cy="827852"/>
          </a:xfrm>
        </p:spPr>
        <p:txBody>
          <a:bodyPr>
            <a:noAutofit/>
          </a:bodyPr>
          <a:lstStyle/>
          <a:p>
            <a:pPr algn="ctr" fontAlgn="base"/>
            <a:r>
              <a:rPr lang="en-US" sz="4000" b="1" dirty="0" err="1">
                <a:ln w="12700">
                  <a:solidFill>
                    <a:schemeClr val="accent5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  <a:latin typeface="Nikosh" panose="02000000000000000000" pitchFamily="2" charset="0"/>
                <a:cs typeface="Nikosh" panose="02000000000000000000" pitchFamily="2" charset="0"/>
              </a:rPr>
              <a:t>প্রাইমারি</a:t>
            </a:r>
            <a:r>
              <a:rPr lang="en-US" sz="4000" b="1" dirty="0">
                <a:ln w="12700">
                  <a:solidFill>
                    <a:schemeClr val="accent5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000" b="1" dirty="0" err="1">
                <a:ln w="12700">
                  <a:solidFill>
                    <a:schemeClr val="accent5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  <a:latin typeface="Nikosh" panose="02000000000000000000" pitchFamily="2" charset="0"/>
                <a:cs typeface="Nikosh" panose="02000000000000000000" pitchFamily="2" charset="0"/>
              </a:rPr>
              <a:t>সার্চ</a:t>
            </a:r>
            <a:r>
              <a:rPr lang="en-US" sz="4000" b="1" dirty="0">
                <a:ln w="12700">
                  <a:solidFill>
                    <a:schemeClr val="accent5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000" b="1" dirty="0" err="1">
                <a:ln w="12700">
                  <a:solidFill>
                    <a:schemeClr val="accent5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  <a:latin typeface="Nikosh" panose="02000000000000000000" pitchFamily="2" charset="0"/>
                <a:cs typeface="Nikosh" panose="02000000000000000000" pitchFamily="2" charset="0"/>
              </a:rPr>
              <a:t>ইঞ্জিন</a:t>
            </a:r>
            <a:endParaRPr lang="en-US" sz="4000" b="1" dirty="0">
              <a:ln w="12700">
                <a:solidFill>
                  <a:schemeClr val="accent5"/>
                </a:solidFill>
                <a:prstDash val="solid"/>
              </a:ln>
              <a:pattFill prst="ltDnDiag">
                <a:fgClr>
                  <a:schemeClr val="accent5">
                    <a:lumMod val="60000"/>
                    <a:lumOff val="40000"/>
                  </a:schemeClr>
                </a:fgClr>
                <a:bgClr>
                  <a:schemeClr val="bg1"/>
                </a:bgClr>
              </a:pattFill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B57E0B0F-4D29-4786-B2AB-B84D9F8B54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8610" y="289145"/>
            <a:ext cx="5328130" cy="6420747"/>
          </a:xfrm>
        </p:spPr>
        <p:txBody>
          <a:bodyPr>
            <a:noAutofit/>
          </a:bodyPr>
          <a:lstStyle/>
          <a:p>
            <a:pPr fontAlgn="base"/>
            <a:r>
              <a:rPr lang="en-US" sz="24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সার্চ</a:t>
            </a:r>
            <a:r>
              <a:rPr lang="en-US" sz="24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>
                <a:latin typeface="Nikosh" panose="02000000000000000000" pitchFamily="2" charset="0"/>
                <a:cs typeface="Nikosh" panose="02000000000000000000" pitchFamily="2" charset="0"/>
              </a:rPr>
              <a:t>ইঞ্জিনের</a:t>
            </a:r>
            <a:r>
              <a:rPr lang="en-US" sz="24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>
                <a:latin typeface="Nikosh" panose="02000000000000000000" pitchFamily="2" charset="0"/>
                <a:cs typeface="Nikosh" panose="02000000000000000000" pitchFamily="2" charset="0"/>
              </a:rPr>
              <a:t>কথা</a:t>
            </a:r>
            <a:r>
              <a:rPr lang="en-US" sz="24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>
                <a:latin typeface="Nikosh" panose="02000000000000000000" pitchFamily="2" charset="0"/>
                <a:cs typeface="Nikosh" panose="02000000000000000000" pitchFamily="2" charset="0"/>
              </a:rPr>
              <a:t>বললে</a:t>
            </a:r>
            <a:r>
              <a:rPr lang="en-US" sz="24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>
                <a:latin typeface="Nikosh" panose="02000000000000000000" pitchFamily="2" charset="0"/>
                <a:cs typeface="Nikosh" panose="02000000000000000000" pitchFamily="2" charset="0"/>
              </a:rPr>
              <a:t>প্রথম</a:t>
            </a:r>
            <a:r>
              <a:rPr lang="en-US" sz="24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>
                <a:latin typeface="Nikosh" panose="02000000000000000000" pitchFamily="2" charset="0"/>
                <a:cs typeface="Nikosh" panose="02000000000000000000" pitchFamily="2" charset="0"/>
              </a:rPr>
              <a:t>যেসকল</a:t>
            </a:r>
            <a:r>
              <a:rPr lang="en-US" sz="24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>
                <a:latin typeface="Nikosh" panose="02000000000000000000" pitchFamily="2" charset="0"/>
                <a:cs typeface="Nikosh" panose="02000000000000000000" pitchFamily="2" charset="0"/>
              </a:rPr>
              <a:t>সার্চ</a:t>
            </a:r>
            <a:r>
              <a:rPr lang="en-US" sz="24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>
                <a:latin typeface="Nikosh" panose="02000000000000000000" pitchFamily="2" charset="0"/>
                <a:cs typeface="Nikosh" panose="02000000000000000000" pitchFamily="2" charset="0"/>
              </a:rPr>
              <a:t>ইঞ্জিনের</a:t>
            </a:r>
            <a:r>
              <a:rPr lang="en-US" sz="24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>
                <a:latin typeface="Nikosh" panose="02000000000000000000" pitchFamily="2" charset="0"/>
                <a:cs typeface="Nikosh" panose="02000000000000000000" pitchFamily="2" charset="0"/>
              </a:rPr>
              <a:t>নাম</a:t>
            </a:r>
            <a:r>
              <a:rPr lang="en-US" sz="24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>
                <a:latin typeface="Nikosh" panose="02000000000000000000" pitchFamily="2" charset="0"/>
                <a:cs typeface="Nikosh" panose="02000000000000000000" pitchFamily="2" charset="0"/>
              </a:rPr>
              <a:t>আপনার</a:t>
            </a:r>
            <a:r>
              <a:rPr lang="en-US" sz="24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>
                <a:latin typeface="Nikosh" panose="02000000000000000000" pitchFamily="2" charset="0"/>
                <a:cs typeface="Nikosh" panose="02000000000000000000" pitchFamily="2" charset="0"/>
              </a:rPr>
              <a:t>মুখে</a:t>
            </a:r>
            <a:r>
              <a:rPr lang="en-US" sz="24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>
                <a:latin typeface="Nikosh" panose="02000000000000000000" pitchFamily="2" charset="0"/>
                <a:cs typeface="Nikosh" panose="02000000000000000000" pitchFamily="2" charset="0"/>
              </a:rPr>
              <a:t>আসে</a:t>
            </a:r>
            <a:r>
              <a:rPr lang="en-US" sz="24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>
                <a:latin typeface="Nikosh" panose="02000000000000000000" pitchFamily="2" charset="0"/>
                <a:cs typeface="Nikosh" panose="02000000000000000000" pitchFamily="2" charset="0"/>
              </a:rPr>
              <a:t>সেগুলোই</a:t>
            </a:r>
            <a:r>
              <a:rPr lang="en-US" sz="24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>
                <a:latin typeface="Nikosh" panose="02000000000000000000" pitchFamily="2" charset="0"/>
                <a:cs typeface="Nikosh" panose="02000000000000000000" pitchFamily="2" charset="0"/>
              </a:rPr>
              <a:t>হচ্ছে</a:t>
            </a:r>
            <a:r>
              <a:rPr lang="en-US" sz="24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>
                <a:latin typeface="Nikosh" panose="02000000000000000000" pitchFamily="2" charset="0"/>
                <a:cs typeface="Nikosh" panose="02000000000000000000" pitchFamily="2" charset="0"/>
              </a:rPr>
              <a:t>প্রাইমারী</a:t>
            </a:r>
            <a:r>
              <a:rPr lang="en-US" sz="24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>
                <a:latin typeface="Nikosh" panose="02000000000000000000" pitchFamily="2" charset="0"/>
                <a:cs typeface="Nikosh" panose="02000000000000000000" pitchFamily="2" charset="0"/>
              </a:rPr>
              <a:t>সার্চ</a:t>
            </a:r>
            <a:r>
              <a:rPr lang="en-US" sz="24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>
                <a:latin typeface="Nikosh" panose="02000000000000000000" pitchFamily="2" charset="0"/>
                <a:cs typeface="Nikosh" panose="02000000000000000000" pitchFamily="2" charset="0"/>
              </a:rPr>
              <a:t>ইঞ্জিন</a:t>
            </a:r>
            <a:r>
              <a:rPr lang="en-US" sz="2400" dirty="0">
                <a:latin typeface="Nikosh" panose="02000000000000000000" pitchFamily="2" charset="0"/>
                <a:cs typeface="Nikosh" panose="02000000000000000000" pitchFamily="2" charset="0"/>
              </a:rPr>
              <a:t> । </a:t>
            </a:r>
            <a:r>
              <a:rPr lang="en-US" sz="2400" dirty="0" err="1">
                <a:latin typeface="Nikosh" panose="02000000000000000000" pitchFamily="2" charset="0"/>
                <a:cs typeface="Nikosh" panose="02000000000000000000" pitchFamily="2" charset="0"/>
              </a:rPr>
              <a:t>যেমন</a:t>
            </a:r>
            <a:r>
              <a:rPr lang="en-US" sz="24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>
                <a:latin typeface="Nikosh" panose="02000000000000000000" pitchFamily="2" charset="0"/>
                <a:cs typeface="Nikosh" panose="02000000000000000000" pitchFamily="2" charset="0"/>
              </a:rPr>
              <a:t>গুগল</a:t>
            </a:r>
            <a:r>
              <a:rPr lang="en-US" sz="2400" dirty="0">
                <a:latin typeface="Nikosh" panose="02000000000000000000" pitchFamily="2" charset="0"/>
                <a:cs typeface="Nikosh" panose="02000000000000000000" pitchFamily="2" charset="0"/>
              </a:rPr>
              <a:t> , </a:t>
            </a:r>
            <a:r>
              <a:rPr lang="en-US" sz="2400" dirty="0" err="1">
                <a:latin typeface="Nikosh" panose="02000000000000000000" pitchFamily="2" charset="0"/>
                <a:cs typeface="Nikosh" panose="02000000000000000000" pitchFamily="2" charset="0"/>
              </a:rPr>
              <a:t>ইয়াহু,বিং</a:t>
            </a:r>
            <a:r>
              <a:rPr lang="en-US" sz="24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>
                <a:latin typeface="Nikosh" panose="02000000000000000000" pitchFamily="2" charset="0"/>
                <a:cs typeface="Nikosh" panose="02000000000000000000" pitchFamily="2" charset="0"/>
              </a:rPr>
              <a:t>ইত্যাদি</a:t>
            </a:r>
            <a:r>
              <a:rPr lang="en-US" sz="2400" dirty="0">
                <a:latin typeface="Nikosh" panose="02000000000000000000" pitchFamily="2" charset="0"/>
                <a:cs typeface="Nikosh" panose="02000000000000000000" pitchFamily="2" charset="0"/>
              </a:rPr>
              <a:t>। </a:t>
            </a:r>
            <a:r>
              <a:rPr lang="en-US" sz="2400" dirty="0" err="1">
                <a:latin typeface="Nikosh" panose="02000000000000000000" pitchFamily="2" charset="0"/>
                <a:cs typeface="Nikosh" panose="02000000000000000000" pitchFamily="2" charset="0"/>
              </a:rPr>
              <a:t>প্রাইমারী</a:t>
            </a:r>
            <a:r>
              <a:rPr lang="en-US" sz="24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>
                <a:latin typeface="Nikosh" panose="02000000000000000000" pitchFamily="2" charset="0"/>
                <a:cs typeface="Nikosh" panose="02000000000000000000" pitchFamily="2" charset="0"/>
              </a:rPr>
              <a:t>সার্চ</a:t>
            </a:r>
            <a:r>
              <a:rPr lang="en-US" sz="24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>
                <a:latin typeface="Nikosh" panose="02000000000000000000" pitchFamily="2" charset="0"/>
                <a:cs typeface="Nikosh" panose="02000000000000000000" pitchFamily="2" charset="0"/>
              </a:rPr>
              <a:t>ইঞ্জিন</a:t>
            </a:r>
            <a:r>
              <a:rPr lang="en-US" sz="24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>
                <a:latin typeface="Nikosh" panose="02000000000000000000" pitchFamily="2" charset="0"/>
                <a:cs typeface="Nikosh" panose="02000000000000000000" pitchFamily="2" charset="0"/>
              </a:rPr>
              <a:t>থেকেই</a:t>
            </a:r>
            <a:r>
              <a:rPr lang="en-US" sz="24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>
                <a:latin typeface="Nikosh" panose="02000000000000000000" pitchFamily="2" charset="0"/>
                <a:cs typeface="Nikosh" panose="02000000000000000000" pitchFamily="2" charset="0"/>
              </a:rPr>
              <a:t>অধিকাংশ</a:t>
            </a:r>
            <a:r>
              <a:rPr lang="en-US" sz="24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>
                <a:latin typeface="Nikosh" panose="02000000000000000000" pitchFamily="2" charset="0"/>
                <a:cs typeface="Nikosh" panose="02000000000000000000" pitchFamily="2" charset="0"/>
              </a:rPr>
              <a:t>ট্রাফিক</a:t>
            </a:r>
            <a:r>
              <a:rPr lang="en-US" sz="24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>
                <a:latin typeface="Nikosh" panose="02000000000000000000" pitchFamily="2" charset="0"/>
                <a:cs typeface="Nikosh" panose="02000000000000000000" pitchFamily="2" charset="0"/>
              </a:rPr>
              <a:t>আপনার</a:t>
            </a:r>
            <a:r>
              <a:rPr lang="en-US" sz="24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>
                <a:latin typeface="Nikosh" panose="02000000000000000000" pitchFamily="2" charset="0"/>
                <a:cs typeface="Nikosh" panose="02000000000000000000" pitchFamily="2" charset="0"/>
              </a:rPr>
              <a:t>সাইটে</a:t>
            </a:r>
            <a:r>
              <a:rPr lang="en-US" sz="24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>
                <a:latin typeface="Nikosh" panose="02000000000000000000" pitchFamily="2" charset="0"/>
                <a:cs typeface="Nikosh" panose="02000000000000000000" pitchFamily="2" charset="0"/>
              </a:rPr>
              <a:t>প্রবেশ</a:t>
            </a:r>
            <a:r>
              <a:rPr lang="en-US" sz="24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>
                <a:latin typeface="Nikosh" panose="02000000000000000000" pitchFamily="2" charset="0"/>
                <a:cs typeface="Nikosh" panose="02000000000000000000" pitchFamily="2" charset="0"/>
              </a:rPr>
              <a:t>করবে</a:t>
            </a:r>
            <a:r>
              <a:rPr lang="en-US" sz="2400" dirty="0">
                <a:latin typeface="Nikosh" panose="02000000000000000000" pitchFamily="2" charset="0"/>
                <a:cs typeface="Nikosh" panose="02000000000000000000" pitchFamily="2" charset="0"/>
              </a:rPr>
              <a:t> । </a:t>
            </a:r>
            <a:r>
              <a:rPr lang="en-US" sz="2400" dirty="0" err="1">
                <a:latin typeface="Nikosh" panose="02000000000000000000" pitchFamily="2" charset="0"/>
                <a:cs typeface="Nikosh" panose="02000000000000000000" pitchFamily="2" charset="0"/>
              </a:rPr>
              <a:t>তাই</a:t>
            </a:r>
            <a:r>
              <a:rPr lang="en-US" sz="24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>
                <a:latin typeface="Nikosh" panose="02000000000000000000" pitchFamily="2" charset="0"/>
                <a:cs typeface="Nikosh" panose="02000000000000000000" pitchFamily="2" charset="0"/>
              </a:rPr>
              <a:t>এসইও</a:t>
            </a:r>
            <a:r>
              <a:rPr lang="en-US" sz="24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>
                <a:latin typeface="Nikosh" panose="02000000000000000000" pitchFamily="2" charset="0"/>
                <a:cs typeface="Nikosh" panose="02000000000000000000" pitchFamily="2" charset="0"/>
              </a:rPr>
              <a:t>এর</a:t>
            </a:r>
            <a:r>
              <a:rPr lang="en-US" sz="24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>
                <a:latin typeface="Nikosh" panose="02000000000000000000" pitchFamily="2" charset="0"/>
                <a:cs typeface="Nikosh" panose="02000000000000000000" pitchFamily="2" charset="0"/>
              </a:rPr>
              <a:t>জন্য</a:t>
            </a:r>
            <a:r>
              <a:rPr lang="en-US" sz="24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>
                <a:latin typeface="Nikosh" panose="02000000000000000000" pitchFamily="2" charset="0"/>
                <a:cs typeface="Nikosh" panose="02000000000000000000" pitchFamily="2" charset="0"/>
              </a:rPr>
              <a:t>সর্বাধিক</a:t>
            </a:r>
            <a:r>
              <a:rPr lang="en-US" sz="24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>
                <a:latin typeface="Nikosh" panose="02000000000000000000" pitchFamily="2" charset="0"/>
                <a:cs typeface="Nikosh" panose="02000000000000000000" pitchFamily="2" charset="0"/>
              </a:rPr>
              <a:t>গুরুত্ব</a:t>
            </a:r>
            <a:r>
              <a:rPr lang="en-US" sz="24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>
                <a:latin typeface="Nikosh" panose="02000000000000000000" pitchFamily="2" charset="0"/>
                <a:cs typeface="Nikosh" panose="02000000000000000000" pitchFamily="2" charset="0"/>
              </a:rPr>
              <a:t>এই</a:t>
            </a:r>
            <a:r>
              <a:rPr lang="en-US" sz="24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>
                <a:latin typeface="Nikosh" panose="02000000000000000000" pitchFamily="2" charset="0"/>
                <a:cs typeface="Nikosh" panose="02000000000000000000" pitchFamily="2" charset="0"/>
              </a:rPr>
              <a:t>সকল</a:t>
            </a:r>
            <a:r>
              <a:rPr lang="en-US" sz="24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>
                <a:latin typeface="Nikosh" panose="02000000000000000000" pitchFamily="2" charset="0"/>
                <a:cs typeface="Nikosh" panose="02000000000000000000" pitchFamily="2" charset="0"/>
              </a:rPr>
              <a:t>সার্চ</a:t>
            </a:r>
            <a:r>
              <a:rPr lang="en-US" sz="24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>
                <a:latin typeface="Nikosh" panose="02000000000000000000" pitchFamily="2" charset="0"/>
                <a:cs typeface="Nikosh" panose="02000000000000000000" pitchFamily="2" charset="0"/>
              </a:rPr>
              <a:t>ইঞ্জিনগুলোকেই</a:t>
            </a:r>
            <a:r>
              <a:rPr lang="en-US" sz="24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>
                <a:latin typeface="Nikosh" panose="02000000000000000000" pitchFamily="2" charset="0"/>
                <a:cs typeface="Nikosh" panose="02000000000000000000" pitchFamily="2" charset="0"/>
              </a:rPr>
              <a:t>দিতে</a:t>
            </a:r>
            <a:r>
              <a:rPr lang="en-US" sz="24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>
                <a:latin typeface="Nikosh" panose="02000000000000000000" pitchFamily="2" charset="0"/>
                <a:cs typeface="Nikosh" panose="02000000000000000000" pitchFamily="2" charset="0"/>
              </a:rPr>
              <a:t>হবে</a:t>
            </a:r>
            <a:r>
              <a:rPr lang="en-US" sz="2400" dirty="0">
                <a:latin typeface="Nikosh" panose="02000000000000000000" pitchFamily="2" charset="0"/>
                <a:cs typeface="Nikosh" panose="02000000000000000000" pitchFamily="2" charset="0"/>
              </a:rPr>
              <a:t> । </a:t>
            </a:r>
            <a:r>
              <a:rPr lang="en-US" sz="2400" dirty="0" err="1">
                <a:latin typeface="Nikosh" panose="02000000000000000000" pitchFamily="2" charset="0"/>
                <a:cs typeface="Nikosh" panose="02000000000000000000" pitchFamily="2" charset="0"/>
              </a:rPr>
              <a:t>প্রত্যেকটি</a:t>
            </a:r>
            <a:r>
              <a:rPr lang="en-US" sz="24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>
                <a:latin typeface="Nikosh" panose="02000000000000000000" pitchFamily="2" charset="0"/>
                <a:cs typeface="Nikosh" panose="02000000000000000000" pitchFamily="2" charset="0"/>
              </a:rPr>
              <a:t>সার্চ</a:t>
            </a:r>
            <a:r>
              <a:rPr lang="en-US" sz="24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>
                <a:latin typeface="Nikosh" panose="02000000000000000000" pitchFamily="2" charset="0"/>
                <a:cs typeface="Nikosh" panose="02000000000000000000" pitchFamily="2" charset="0"/>
              </a:rPr>
              <a:t>ইঞ্জিন</a:t>
            </a:r>
            <a:r>
              <a:rPr lang="en-US" sz="24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>
                <a:latin typeface="Nikosh" panose="02000000000000000000" pitchFamily="2" charset="0"/>
                <a:cs typeface="Nikosh" panose="02000000000000000000" pitchFamily="2" charset="0"/>
              </a:rPr>
              <a:t>একটি</a:t>
            </a:r>
            <a:r>
              <a:rPr lang="en-US" sz="24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>
                <a:latin typeface="Nikosh" panose="02000000000000000000" pitchFamily="2" charset="0"/>
                <a:cs typeface="Nikosh" panose="02000000000000000000" pitchFamily="2" charset="0"/>
              </a:rPr>
              <a:t>আর</a:t>
            </a:r>
            <a:r>
              <a:rPr lang="en-US" sz="24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>
                <a:latin typeface="Nikosh" panose="02000000000000000000" pitchFamily="2" charset="0"/>
                <a:cs typeface="Nikosh" panose="02000000000000000000" pitchFamily="2" charset="0"/>
              </a:rPr>
              <a:t>একটি</a:t>
            </a:r>
            <a:r>
              <a:rPr lang="en-US" sz="24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>
                <a:latin typeface="Nikosh" panose="02000000000000000000" pitchFamily="2" charset="0"/>
                <a:cs typeface="Nikosh" panose="02000000000000000000" pitchFamily="2" charset="0"/>
              </a:rPr>
              <a:t>থেকে</a:t>
            </a:r>
            <a:r>
              <a:rPr lang="en-US" sz="24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>
                <a:latin typeface="Nikosh" panose="02000000000000000000" pitchFamily="2" charset="0"/>
                <a:cs typeface="Nikosh" panose="02000000000000000000" pitchFamily="2" charset="0"/>
              </a:rPr>
              <a:t>আলাদা</a:t>
            </a:r>
            <a:r>
              <a:rPr lang="en-US" sz="2400" dirty="0">
                <a:latin typeface="Nikosh" panose="02000000000000000000" pitchFamily="2" charset="0"/>
                <a:cs typeface="Nikosh" panose="02000000000000000000" pitchFamily="2" charset="0"/>
              </a:rPr>
              <a:t>। </a:t>
            </a:r>
            <a:r>
              <a:rPr lang="en-US" sz="2400" dirty="0" err="1">
                <a:latin typeface="Nikosh" panose="02000000000000000000" pitchFamily="2" charset="0"/>
                <a:cs typeface="Nikosh" panose="02000000000000000000" pitchFamily="2" charset="0"/>
              </a:rPr>
              <a:t>যেমন</a:t>
            </a:r>
            <a:r>
              <a:rPr lang="en-US" sz="24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>
                <a:latin typeface="Nikosh" panose="02000000000000000000" pitchFamily="2" charset="0"/>
                <a:cs typeface="Nikosh" panose="02000000000000000000" pitchFamily="2" charset="0"/>
              </a:rPr>
              <a:t>লাইসোস</a:t>
            </a:r>
            <a:r>
              <a:rPr lang="en-US" sz="24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>
                <a:latin typeface="Nikosh" panose="02000000000000000000" pitchFamily="2" charset="0"/>
                <a:cs typeface="Nikosh" panose="02000000000000000000" pitchFamily="2" charset="0"/>
              </a:rPr>
              <a:t>গুগলের</a:t>
            </a:r>
            <a:r>
              <a:rPr lang="en-US" sz="24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>
                <a:latin typeface="Nikosh" panose="02000000000000000000" pitchFamily="2" charset="0"/>
                <a:cs typeface="Nikosh" panose="02000000000000000000" pitchFamily="2" charset="0"/>
              </a:rPr>
              <a:t>অনেক</a:t>
            </a:r>
            <a:r>
              <a:rPr lang="en-US" sz="24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>
                <a:latin typeface="Nikosh" panose="02000000000000000000" pitchFamily="2" charset="0"/>
                <a:cs typeface="Nikosh" panose="02000000000000000000" pitchFamily="2" charset="0"/>
              </a:rPr>
              <a:t>আগেই</a:t>
            </a:r>
            <a:r>
              <a:rPr lang="en-US" sz="24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>
                <a:latin typeface="Nikosh" panose="02000000000000000000" pitchFamily="2" charset="0"/>
                <a:cs typeface="Nikosh" panose="02000000000000000000" pitchFamily="2" charset="0"/>
              </a:rPr>
              <a:t>তৈরী</a:t>
            </a:r>
            <a:r>
              <a:rPr lang="en-US" sz="2400" dirty="0">
                <a:latin typeface="Nikosh" panose="02000000000000000000" pitchFamily="2" charset="0"/>
                <a:cs typeface="Nikosh" panose="02000000000000000000" pitchFamily="2" charset="0"/>
              </a:rPr>
              <a:t>। </a:t>
            </a:r>
            <a:r>
              <a:rPr lang="en-US" sz="2400" dirty="0" err="1">
                <a:latin typeface="Nikosh" panose="02000000000000000000" pitchFamily="2" charset="0"/>
                <a:cs typeface="Nikosh" panose="02000000000000000000" pitchFamily="2" charset="0"/>
              </a:rPr>
              <a:t>কিন্তু</a:t>
            </a:r>
            <a:r>
              <a:rPr lang="en-US" sz="24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>
                <a:latin typeface="Nikosh" panose="02000000000000000000" pitchFamily="2" charset="0"/>
                <a:cs typeface="Nikosh" panose="02000000000000000000" pitchFamily="2" charset="0"/>
              </a:rPr>
              <a:t>গুগল</a:t>
            </a:r>
            <a:r>
              <a:rPr lang="en-US" sz="24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>
                <a:latin typeface="Nikosh" panose="02000000000000000000" pitchFamily="2" charset="0"/>
                <a:cs typeface="Nikosh" panose="02000000000000000000" pitchFamily="2" charset="0"/>
              </a:rPr>
              <a:t>সার্চ</a:t>
            </a:r>
            <a:r>
              <a:rPr lang="en-US" sz="24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>
                <a:latin typeface="Nikosh" panose="02000000000000000000" pitchFamily="2" charset="0"/>
                <a:cs typeface="Nikosh" panose="02000000000000000000" pitchFamily="2" charset="0"/>
              </a:rPr>
              <a:t>ইঞ্জিন</a:t>
            </a:r>
            <a:r>
              <a:rPr lang="en-US" sz="24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>
                <a:latin typeface="Nikosh" panose="02000000000000000000" pitchFamily="2" charset="0"/>
                <a:cs typeface="Nikosh" panose="02000000000000000000" pitchFamily="2" charset="0"/>
              </a:rPr>
              <a:t>জগতে</a:t>
            </a:r>
            <a:r>
              <a:rPr lang="en-US" sz="24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>
                <a:latin typeface="Nikosh" panose="02000000000000000000" pitchFamily="2" charset="0"/>
                <a:cs typeface="Nikosh" panose="02000000000000000000" pitchFamily="2" charset="0"/>
              </a:rPr>
              <a:t>সর্বাধিক</a:t>
            </a:r>
            <a:r>
              <a:rPr lang="en-US" sz="24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>
                <a:latin typeface="Nikosh" panose="02000000000000000000" pitchFamily="2" charset="0"/>
                <a:cs typeface="Nikosh" panose="02000000000000000000" pitchFamily="2" charset="0"/>
              </a:rPr>
              <a:t>জনপ্রিয়</a:t>
            </a:r>
            <a:r>
              <a:rPr lang="en-US" sz="2400" dirty="0">
                <a:latin typeface="Nikosh" panose="02000000000000000000" pitchFamily="2" charset="0"/>
                <a:cs typeface="Nikosh" panose="02000000000000000000" pitchFamily="2" charset="0"/>
              </a:rPr>
              <a:t>। </a:t>
            </a:r>
            <a:endParaRPr lang="en-US" sz="2400" dirty="0" smtClean="0">
              <a:latin typeface="Nikosh" panose="02000000000000000000" pitchFamily="2" charset="0"/>
              <a:cs typeface="Nikosh" panose="02000000000000000000" pitchFamily="2" charset="0"/>
            </a:endParaRPr>
          </a:p>
          <a:p>
            <a:pPr fontAlgn="base"/>
            <a:r>
              <a:rPr lang="en-US" sz="24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প্রশ্ন</a:t>
            </a:r>
            <a:r>
              <a:rPr lang="en-US" sz="24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>
                <a:latin typeface="Nikosh" panose="02000000000000000000" pitchFamily="2" charset="0"/>
                <a:cs typeface="Nikosh" panose="02000000000000000000" pitchFamily="2" charset="0"/>
              </a:rPr>
              <a:t>আসতে</a:t>
            </a:r>
            <a:r>
              <a:rPr lang="en-US" sz="24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>
                <a:latin typeface="Nikosh" panose="02000000000000000000" pitchFamily="2" charset="0"/>
                <a:cs typeface="Nikosh" panose="02000000000000000000" pitchFamily="2" charset="0"/>
              </a:rPr>
              <a:t>পারে</a:t>
            </a:r>
            <a:r>
              <a:rPr lang="en-US" sz="24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>
                <a:latin typeface="Nikosh" panose="02000000000000000000" pitchFamily="2" charset="0"/>
                <a:cs typeface="Nikosh" panose="02000000000000000000" pitchFamily="2" charset="0"/>
              </a:rPr>
              <a:t>কেন</a:t>
            </a:r>
            <a:r>
              <a:rPr lang="en-US" sz="2400" dirty="0">
                <a:latin typeface="Nikosh" panose="02000000000000000000" pitchFamily="2" charset="0"/>
                <a:cs typeface="Nikosh" panose="02000000000000000000" pitchFamily="2" charset="0"/>
              </a:rPr>
              <a:t> ? </a:t>
            </a:r>
            <a:r>
              <a:rPr lang="en-US" sz="2400" dirty="0" err="1">
                <a:latin typeface="Nikosh" panose="02000000000000000000" pitchFamily="2" charset="0"/>
                <a:cs typeface="Nikosh" panose="02000000000000000000" pitchFamily="2" charset="0"/>
              </a:rPr>
              <a:t>কারণ</a:t>
            </a:r>
            <a:r>
              <a:rPr lang="en-US" sz="24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>
                <a:latin typeface="Nikosh" panose="02000000000000000000" pitchFamily="2" charset="0"/>
                <a:cs typeface="Nikosh" panose="02000000000000000000" pitchFamily="2" charset="0"/>
              </a:rPr>
              <a:t>গুগল</a:t>
            </a:r>
            <a:r>
              <a:rPr lang="en-US" sz="24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>
                <a:latin typeface="Nikosh" panose="02000000000000000000" pitchFamily="2" charset="0"/>
                <a:cs typeface="Nikosh" panose="02000000000000000000" pitchFamily="2" charset="0"/>
              </a:rPr>
              <a:t>সর্বাধিক</a:t>
            </a:r>
            <a:r>
              <a:rPr lang="en-US" sz="24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>
                <a:latin typeface="Nikosh" panose="02000000000000000000" pitchFamily="2" charset="0"/>
                <a:cs typeface="Nikosh" panose="02000000000000000000" pitchFamily="2" charset="0"/>
              </a:rPr>
              <a:t>নিখুত</a:t>
            </a:r>
            <a:r>
              <a:rPr lang="en-US" sz="24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>
                <a:latin typeface="Nikosh" panose="02000000000000000000" pitchFamily="2" charset="0"/>
                <a:cs typeface="Nikosh" panose="02000000000000000000" pitchFamily="2" charset="0"/>
              </a:rPr>
              <a:t>প্রদর্শন</a:t>
            </a:r>
            <a:r>
              <a:rPr lang="en-US" sz="24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>
                <a:latin typeface="Nikosh" panose="02000000000000000000" pitchFamily="2" charset="0"/>
                <a:cs typeface="Nikosh" panose="02000000000000000000" pitchFamily="2" charset="0"/>
              </a:rPr>
              <a:t>করে</a:t>
            </a:r>
            <a:r>
              <a:rPr lang="en-US" sz="2400" dirty="0">
                <a:latin typeface="Nikosh" panose="02000000000000000000" pitchFamily="2" charset="0"/>
                <a:cs typeface="Nikosh" panose="02000000000000000000" pitchFamily="2" charset="0"/>
              </a:rPr>
              <a:t>।</a:t>
            </a:r>
          </a:p>
          <a:p>
            <a:pPr fontAlgn="base"/>
            <a:r>
              <a:rPr lang="en-US" sz="2400" dirty="0" err="1">
                <a:latin typeface="Nikosh" panose="02000000000000000000" pitchFamily="2" charset="0"/>
                <a:cs typeface="Nikosh" panose="02000000000000000000" pitchFamily="2" charset="0"/>
              </a:rPr>
              <a:t>অধিকাংশ</a:t>
            </a:r>
            <a:r>
              <a:rPr lang="en-US" sz="24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>
                <a:latin typeface="Nikosh" panose="02000000000000000000" pitchFamily="2" charset="0"/>
                <a:cs typeface="Nikosh" panose="02000000000000000000" pitchFamily="2" charset="0"/>
              </a:rPr>
              <a:t>প্রাইমারি</a:t>
            </a:r>
            <a:r>
              <a:rPr lang="en-US" sz="24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>
                <a:latin typeface="Nikosh" panose="02000000000000000000" pitchFamily="2" charset="0"/>
                <a:cs typeface="Nikosh" panose="02000000000000000000" pitchFamily="2" charset="0"/>
              </a:rPr>
              <a:t>সার্চ</a:t>
            </a:r>
            <a:r>
              <a:rPr lang="en-US" sz="24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>
                <a:latin typeface="Nikosh" panose="02000000000000000000" pitchFamily="2" charset="0"/>
                <a:cs typeface="Nikosh" panose="02000000000000000000" pitchFamily="2" charset="0"/>
              </a:rPr>
              <a:t>ইঞ্জিনে</a:t>
            </a:r>
            <a:r>
              <a:rPr lang="en-US" sz="24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>
                <a:latin typeface="Nikosh" panose="02000000000000000000" pitchFamily="2" charset="0"/>
                <a:cs typeface="Nikosh" panose="02000000000000000000" pitchFamily="2" charset="0"/>
              </a:rPr>
              <a:t>সার্চ</a:t>
            </a:r>
            <a:r>
              <a:rPr lang="en-US" sz="24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>
                <a:latin typeface="Nikosh" panose="02000000000000000000" pitchFamily="2" charset="0"/>
                <a:cs typeface="Nikosh" panose="02000000000000000000" pitchFamily="2" charset="0"/>
              </a:rPr>
              <a:t>ফলাফলের</a:t>
            </a:r>
            <a:r>
              <a:rPr lang="en-US" sz="24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>
                <a:latin typeface="Nikosh" panose="02000000000000000000" pitchFamily="2" charset="0"/>
                <a:cs typeface="Nikosh" panose="02000000000000000000" pitchFamily="2" charset="0"/>
              </a:rPr>
              <a:t>ছাড়াও</a:t>
            </a:r>
            <a:r>
              <a:rPr lang="en-US" sz="24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>
                <a:latin typeface="Nikosh" panose="02000000000000000000" pitchFamily="2" charset="0"/>
                <a:cs typeface="Nikosh" panose="02000000000000000000" pitchFamily="2" charset="0"/>
              </a:rPr>
              <a:t>অন্যান্য</a:t>
            </a:r>
            <a:r>
              <a:rPr lang="en-US" sz="24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>
                <a:latin typeface="Nikosh" panose="02000000000000000000" pitchFamily="2" charset="0"/>
                <a:cs typeface="Nikosh" panose="02000000000000000000" pitchFamily="2" charset="0"/>
              </a:rPr>
              <a:t>অনেক</a:t>
            </a:r>
            <a:r>
              <a:rPr lang="en-US" sz="24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>
                <a:latin typeface="Nikosh" panose="02000000000000000000" pitchFamily="2" charset="0"/>
                <a:cs typeface="Nikosh" panose="02000000000000000000" pitchFamily="2" charset="0"/>
              </a:rPr>
              <a:t>সেবা</a:t>
            </a:r>
            <a:r>
              <a:rPr lang="en-US" sz="24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>
                <a:latin typeface="Nikosh" panose="02000000000000000000" pitchFamily="2" charset="0"/>
                <a:cs typeface="Nikosh" panose="02000000000000000000" pitchFamily="2" charset="0"/>
              </a:rPr>
              <a:t>প্রদান</a:t>
            </a:r>
            <a:r>
              <a:rPr lang="en-US" sz="24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>
                <a:latin typeface="Nikosh" panose="02000000000000000000" pitchFamily="2" charset="0"/>
                <a:cs typeface="Nikosh" panose="02000000000000000000" pitchFamily="2" charset="0"/>
              </a:rPr>
              <a:t>করে</a:t>
            </a:r>
            <a:r>
              <a:rPr lang="en-US" sz="2400" dirty="0">
                <a:latin typeface="Nikosh" panose="02000000000000000000" pitchFamily="2" charset="0"/>
                <a:cs typeface="Nikosh" panose="02000000000000000000" pitchFamily="2" charset="0"/>
              </a:rPr>
              <a:t>। </a:t>
            </a:r>
            <a:r>
              <a:rPr lang="en-US" sz="24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যেমন</a:t>
            </a:r>
            <a:r>
              <a:rPr lang="en-US" sz="24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>
                <a:latin typeface="Nikosh" panose="02000000000000000000" pitchFamily="2" charset="0"/>
                <a:cs typeface="Nikosh" panose="02000000000000000000" pitchFamily="2" charset="0"/>
              </a:rPr>
              <a:t>ইমেইল</a:t>
            </a:r>
            <a:r>
              <a:rPr lang="en-US" sz="24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>
                <a:latin typeface="Nikosh" panose="02000000000000000000" pitchFamily="2" charset="0"/>
                <a:cs typeface="Nikosh" panose="02000000000000000000" pitchFamily="2" charset="0"/>
              </a:rPr>
              <a:t>সেবা</a:t>
            </a:r>
            <a:r>
              <a:rPr lang="en-US" sz="2400" dirty="0">
                <a:latin typeface="Nikosh" panose="02000000000000000000" pitchFamily="2" charset="0"/>
                <a:cs typeface="Nikosh" panose="02000000000000000000" pitchFamily="2" charset="0"/>
              </a:rPr>
              <a:t>, </a:t>
            </a:r>
            <a:r>
              <a:rPr lang="en-US" sz="2400" dirty="0" err="1">
                <a:latin typeface="Nikosh" panose="02000000000000000000" pitchFamily="2" charset="0"/>
                <a:cs typeface="Nikosh" panose="02000000000000000000" pitchFamily="2" charset="0"/>
              </a:rPr>
              <a:t>মানচিত্র</a:t>
            </a:r>
            <a:r>
              <a:rPr lang="en-US" sz="2400" dirty="0">
                <a:latin typeface="Nikosh" panose="02000000000000000000" pitchFamily="2" charset="0"/>
                <a:cs typeface="Nikosh" panose="02000000000000000000" pitchFamily="2" charset="0"/>
              </a:rPr>
              <a:t>, </a:t>
            </a:r>
            <a:r>
              <a:rPr lang="en-US" sz="2400" dirty="0" err="1">
                <a:latin typeface="Nikosh" panose="02000000000000000000" pitchFamily="2" charset="0"/>
                <a:cs typeface="Nikosh" panose="02000000000000000000" pitchFamily="2" charset="0"/>
              </a:rPr>
              <a:t>সংবাদ</a:t>
            </a:r>
            <a:r>
              <a:rPr lang="en-US" sz="2400" dirty="0">
                <a:latin typeface="Nikosh" panose="02000000000000000000" pitchFamily="2" charset="0"/>
                <a:cs typeface="Nikosh" panose="02000000000000000000" pitchFamily="2" charset="0"/>
              </a:rPr>
              <a:t> ও </a:t>
            </a:r>
            <a:r>
              <a:rPr lang="en-US" sz="2400" dirty="0" err="1">
                <a:latin typeface="Nikosh" panose="02000000000000000000" pitchFamily="2" charset="0"/>
                <a:cs typeface="Nikosh" panose="02000000000000000000" pitchFamily="2" charset="0"/>
              </a:rPr>
              <a:t>বিভিন্ন</a:t>
            </a:r>
            <a:r>
              <a:rPr lang="en-US" sz="24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>
                <a:latin typeface="Nikosh" panose="02000000000000000000" pitchFamily="2" charset="0"/>
                <a:cs typeface="Nikosh" panose="02000000000000000000" pitchFamily="2" charset="0"/>
              </a:rPr>
              <a:t>ধরনের</a:t>
            </a:r>
            <a:r>
              <a:rPr lang="en-US" sz="24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>
                <a:latin typeface="Nikosh" panose="02000000000000000000" pitchFamily="2" charset="0"/>
                <a:cs typeface="Nikosh" panose="02000000000000000000" pitchFamily="2" charset="0"/>
              </a:rPr>
              <a:t>অ্যাপ্লিকেশন</a:t>
            </a:r>
            <a:r>
              <a:rPr lang="en-US" sz="24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>
                <a:latin typeface="Nikosh" panose="02000000000000000000" pitchFamily="2" charset="0"/>
                <a:cs typeface="Nikosh" panose="02000000000000000000" pitchFamily="2" charset="0"/>
              </a:rPr>
              <a:t>সেবা</a:t>
            </a:r>
            <a:r>
              <a:rPr lang="en-US" sz="2400" dirty="0">
                <a:latin typeface="Nikosh" panose="02000000000000000000" pitchFamily="2" charset="0"/>
                <a:cs typeface="Nikosh" panose="02000000000000000000" pitchFamily="2" charset="0"/>
              </a:rPr>
              <a:t> । </a:t>
            </a:r>
            <a:r>
              <a:rPr lang="en-US" sz="2400" dirty="0" err="1">
                <a:latin typeface="Nikosh" panose="02000000000000000000" pitchFamily="2" charset="0"/>
                <a:cs typeface="Nikosh" panose="02000000000000000000" pitchFamily="2" charset="0"/>
              </a:rPr>
              <a:t>এই</a:t>
            </a:r>
            <a:r>
              <a:rPr lang="en-US" sz="24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>
                <a:latin typeface="Nikosh" panose="02000000000000000000" pitchFamily="2" charset="0"/>
                <a:cs typeface="Nikosh" panose="02000000000000000000" pitchFamily="2" charset="0"/>
              </a:rPr>
              <a:t>সেবাগুলো</a:t>
            </a:r>
            <a:r>
              <a:rPr lang="en-US" sz="24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>
                <a:latin typeface="Nikosh" panose="02000000000000000000" pitchFamily="2" charset="0"/>
                <a:cs typeface="Nikosh" panose="02000000000000000000" pitchFamily="2" charset="0"/>
              </a:rPr>
              <a:t>ব্যবহারকারীর</a:t>
            </a:r>
            <a:r>
              <a:rPr lang="en-US" sz="24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>
                <a:latin typeface="Nikosh" panose="02000000000000000000" pitchFamily="2" charset="0"/>
                <a:cs typeface="Nikosh" panose="02000000000000000000" pitchFamily="2" charset="0"/>
              </a:rPr>
              <a:t>সার্চ</a:t>
            </a:r>
            <a:r>
              <a:rPr lang="en-US" sz="24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>
                <a:latin typeface="Nikosh" panose="02000000000000000000" pitchFamily="2" charset="0"/>
                <a:cs typeface="Nikosh" panose="02000000000000000000" pitchFamily="2" charset="0"/>
              </a:rPr>
              <a:t>করার</a:t>
            </a:r>
            <a:r>
              <a:rPr lang="en-US" sz="24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>
                <a:latin typeface="Nikosh" panose="02000000000000000000" pitchFamily="2" charset="0"/>
                <a:cs typeface="Nikosh" panose="02000000000000000000" pitchFamily="2" charset="0"/>
              </a:rPr>
              <a:t>ধরন</a:t>
            </a:r>
            <a:r>
              <a:rPr lang="en-US" sz="24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>
                <a:latin typeface="Nikosh" panose="02000000000000000000" pitchFamily="2" charset="0"/>
                <a:cs typeface="Nikosh" panose="02000000000000000000" pitchFamily="2" charset="0"/>
              </a:rPr>
              <a:t>পাল্টিয়ে</a:t>
            </a:r>
            <a:r>
              <a:rPr lang="en-US" sz="24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>
                <a:latin typeface="Nikosh" panose="02000000000000000000" pitchFamily="2" charset="0"/>
                <a:cs typeface="Nikosh" panose="02000000000000000000" pitchFamily="2" charset="0"/>
              </a:rPr>
              <a:t>দেয়</a:t>
            </a:r>
            <a:r>
              <a:rPr lang="en-US" sz="24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>
                <a:latin typeface="Nikosh" panose="02000000000000000000" pitchFamily="2" charset="0"/>
                <a:cs typeface="Nikosh" panose="02000000000000000000" pitchFamily="2" charset="0"/>
              </a:rPr>
              <a:t>নি</a:t>
            </a:r>
            <a:r>
              <a:rPr lang="en-US" sz="24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>
                <a:latin typeface="Nikosh" panose="02000000000000000000" pitchFamily="2" charset="0"/>
                <a:cs typeface="Nikosh" panose="02000000000000000000" pitchFamily="2" charset="0"/>
              </a:rPr>
              <a:t>কিন্তু</a:t>
            </a:r>
            <a:r>
              <a:rPr lang="en-US" sz="24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>
                <a:latin typeface="Nikosh" panose="02000000000000000000" pitchFamily="2" charset="0"/>
                <a:cs typeface="Nikosh" panose="02000000000000000000" pitchFamily="2" charset="0"/>
              </a:rPr>
              <a:t>ব্যবহারকারীকে</a:t>
            </a:r>
            <a:r>
              <a:rPr lang="en-US" sz="24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>
                <a:latin typeface="Nikosh" panose="02000000000000000000" pitchFamily="2" charset="0"/>
                <a:cs typeface="Nikosh" panose="02000000000000000000" pitchFamily="2" charset="0"/>
              </a:rPr>
              <a:t>নিদির্ষ্ট</a:t>
            </a:r>
            <a:r>
              <a:rPr lang="en-US" sz="24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>
                <a:latin typeface="Nikosh" panose="02000000000000000000" pitchFamily="2" charset="0"/>
                <a:cs typeface="Nikosh" panose="02000000000000000000" pitchFamily="2" charset="0"/>
              </a:rPr>
              <a:t>সার্চ</a:t>
            </a:r>
            <a:r>
              <a:rPr lang="en-US" sz="24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>
                <a:latin typeface="Nikosh" panose="02000000000000000000" pitchFamily="2" charset="0"/>
                <a:cs typeface="Nikosh" panose="02000000000000000000" pitchFamily="2" charset="0"/>
              </a:rPr>
              <a:t>ইঞ্জিন</a:t>
            </a:r>
            <a:r>
              <a:rPr lang="en-US" sz="24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>
                <a:latin typeface="Nikosh" panose="02000000000000000000" pitchFamily="2" charset="0"/>
                <a:cs typeface="Nikosh" panose="02000000000000000000" pitchFamily="2" charset="0"/>
              </a:rPr>
              <a:t>ব্যবহারে</a:t>
            </a:r>
            <a:r>
              <a:rPr lang="en-US" sz="24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>
                <a:latin typeface="Nikosh" panose="02000000000000000000" pitchFamily="2" charset="0"/>
                <a:cs typeface="Nikosh" panose="02000000000000000000" pitchFamily="2" charset="0"/>
              </a:rPr>
              <a:t>উৎসাহিত</a:t>
            </a:r>
            <a:r>
              <a:rPr lang="en-US" sz="24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>
                <a:latin typeface="Nikosh" panose="02000000000000000000" pitchFamily="2" charset="0"/>
                <a:cs typeface="Nikosh" panose="02000000000000000000" pitchFamily="2" charset="0"/>
              </a:rPr>
              <a:t>করেছে</a:t>
            </a:r>
            <a:r>
              <a:rPr lang="en-US" sz="2400" dirty="0">
                <a:latin typeface="Nikosh" panose="02000000000000000000" pitchFamily="2" charset="0"/>
                <a:cs typeface="Nikosh" panose="02000000000000000000" pitchFamily="2" charset="0"/>
              </a:rPr>
              <a:t>।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667" b="98667" l="4000" r="95556">
                        <a14:foregroundMark x1="16889" y1="87111" x2="38667" y2="57778"/>
                        <a14:foregroundMark x1="15556" y1="38222" x2="33778" y2="12000"/>
                        <a14:foregroundMark x1="66222" y1="38222" x2="77778" y2="9778"/>
                        <a14:foregroundMark x1="33333" y1="36444" x2="37333" y2="20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8974" y="2280164"/>
            <a:ext cx="3070480" cy="30903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675837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xmlns="" id="{D4EF09CF-3362-453A-9463-F6669A9D3E01}"/>
              </a:ext>
            </a:extLst>
          </p:cNvPr>
          <p:cNvGrpSpPr/>
          <p:nvPr/>
        </p:nvGrpSpPr>
        <p:grpSpPr>
          <a:xfrm>
            <a:off x="5203066" y="46441"/>
            <a:ext cx="3887612" cy="6811559"/>
            <a:chOff x="9055676" y="0"/>
            <a:chExt cx="3136324" cy="6858000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xmlns="" id="{403AE892-EBD6-40F1-851B-FEADBD59429F}"/>
                </a:ext>
              </a:extLst>
            </p:cNvPr>
            <p:cNvSpPr/>
            <p:nvPr/>
          </p:nvSpPr>
          <p:spPr>
            <a:xfrm>
              <a:off x="9221932" y="0"/>
              <a:ext cx="2970068" cy="6858000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 dirty="0"/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xmlns="" id="{54318653-1A38-442C-BA0F-F2C51149BCFF}"/>
                </a:ext>
              </a:extLst>
            </p:cNvPr>
            <p:cNvSpPr/>
            <p:nvPr/>
          </p:nvSpPr>
          <p:spPr>
            <a:xfrm>
              <a:off x="9055676" y="0"/>
              <a:ext cx="166255" cy="6858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 dirty="0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xmlns="" id="{C25D63D1-E9CE-42BF-BD4D-374FD0293155}"/>
                </a:ext>
              </a:extLst>
            </p:cNvPr>
            <p:cNvSpPr/>
            <p:nvPr/>
          </p:nvSpPr>
          <p:spPr>
            <a:xfrm>
              <a:off x="9221932" y="0"/>
              <a:ext cx="114301" cy="6858000"/>
            </a:xfrm>
            <a:prstGeom prst="rect">
              <a:avLst/>
            </a:prstGeom>
            <a:solidFill>
              <a:srgbClr val="FFD3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 dirty="0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xmlns="" id="{BA4EE865-9F0D-4531-A737-E13A557C0277}"/>
                </a:ext>
              </a:extLst>
            </p:cNvPr>
            <p:cNvSpPr/>
            <p:nvPr/>
          </p:nvSpPr>
          <p:spPr>
            <a:xfrm>
              <a:off x="9336233" y="0"/>
              <a:ext cx="150667" cy="68580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 dirty="0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xmlns="" id="{6A1183CB-C5B0-498A-A49C-4180134C74B0}"/>
                </a:ext>
              </a:extLst>
            </p:cNvPr>
            <p:cNvSpPr/>
            <p:nvPr/>
          </p:nvSpPr>
          <p:spPr>
            <a:xfrm>
              <a:off x="9336233" y="0"/>
              <a:ext cx="57150" cy="685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 dirty="0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10742257-3980-4551-868A-26DC3CB821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50079" y="244700"/>
            <a:ext cx="3338853" cy="1223492"/>
          </a:xfrm>
          <a:solidFill>
            <a:schemeClr val="bg1"/>
          </a:solidFill>
        </p:spPr>
        <p:txBody>
          <a:bodyPr>
            <a:noAutofit/>
          </a:bodyPr>
          <a:lstStyle/>
          <a:p>
            <a:pPr algn="ctr" fontAlgn="base"/>
            <a:r>
              <a:rPr lang="en-US" sz="4000" b="1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প্রাইমারি</a:t>
            </a:r>
            <a:r>
              <a:rPr lang="en-US" sz="40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000" b="1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সার্চ</a:t>
            </a:r>
            <a:r>
              <a:rPr lang="en-US" sz="40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000" b="1" dirty="0" err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ইঞ্জিন</a:t>
            </a:r>
            <a:r>
              <a:rPr lang="en-US" sz="40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/>
            </a:r>
            <a:br>
              <a:rPr lang="en-US" sz="40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</a:br>
            <a:r>
              <a:rPr lang="en-US" sz="4000" b="1" dirty="0" err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গুগোল</a:t>
            </a:r>
            <a:endParaRPr lang="en-US" sz="4000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B57E0B0F-4D29-4786-B2AB-B84D9F8B54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8610" y="289145"/>
            <a:ext cx="5168759" cy="6420747"/>
          </a:xfrm>
        </p:spPr>
        <p:txBody>
          <a:bodyPr>
            <a:noAutofit/>
          </a:bodyPr>
          <a:lstStyle/>
          <a:p>
            <a:pPr fontAlgn="base"/>
            <a:r>
              <a:rPr lang="en-US" sz="2800" b="1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গুগল</a:t>
            </a:r>
            <a:r>
              <a:rPr lang="en-US" sz="2800" b="1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সার্চ</a:t>
            </a:r>
            <a:r>
              <a:rPr lang="en-US" sz="28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dirty="0" err="1">
                <a:latin typeface="Nikosh" panose="02000000000000000000" pitchFamily="2" charset="0"/>
                <a:cs typeface="Nikosh" panose="02000000000000000000" pitchFamily="2" charset="0"/>
              </a:rPr>
              <a:t>ইঞ্জিনের</a:t>
            </a:r>
            <a:r>
              <a:rPr lang="en-US" sz="28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dirty="0" err="1">
                <a:latin typeface="Nikosh" panose="02000000000000000000" pitchFamily="2" charset="0"/>
                <a:cs typeface="Nikosh" panose="02000000000000000000" pitchFamily="2" charset="0"/>
              </a:rPr>
              <a:t>রাজা</a:t>
            </a:r>
            <a:r>
              <a:rPr lang="en-US" sz="28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dirty="0" err="1">
                <a:latin typeface="Nikosh" panose="02000000000000000000" pitchFamily="2" charset="0"/>
                <a:cs typeface="Nikosh" panose="02000000000000000000" pitchFamily="2" charset="0"/>
              </a:rPr>
              <a:t>বলা</a:t>
            </a:r>
            <a:r>
              <a:rPr lang="en-US" sz="28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dirty="0" err="1">
                <a:latin typeface="Nikosh" panose="02000000000000000000" pitchFamily="2" charset="0"/>
                <a:cs typeface="Nikosh" panose="02000000000000000000" pitchFamily="2" charset="0"/>
              </a:rPr>
              <a:t>যায়</a:t>
            </a:r>
            <a:r>
              <a:rPr lang="en-US" sz="2800" dirty="0">
                <a:latin typeface="Nikosh" panose="02000000000000000000" pitchFamily="2" charset="0"/>
                <a:cs typeface="Nikosh" panose="02000000000000000000" pitchFamily="2" charset="0"/>
              </a:rPr>
              <a:t>। </a:t>
            </a:r>
            <a:r>
              <a:rPr lang="en-US" sz="2800" dirty="0" err="1">
                <a:latin typeface="Nikosh" panose="02000000000000000000" pitchFamily="2" charset="0"/>
                <a:cs typeface="Nikosh" panose="02000000000000000000" pitchFamily="2" charset="0"/>
              </a:rPr>
              <a:t>সার্চ</a:t>
            </a:r>
            <a:r>
              <a:rPr lang="en-US" sz="28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dirty="0" err="1">
                <a:latin typeface="Nikosh" panose="02000000000000000000" pitchFamily="2" charset="0"/>
                <a:cs typeface="Nikosh" panose="02000000000000000000" pitchFamily="2" charset="0"/>
              </a:rPr>
              <a:t>ইঞ্জিন</a:t>
            </a:r>
            <a:r>
              <a:rPr lang="en-US" sz="28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dirty="0" err="1">
                <a:latin typeface="Nikosh" panose="02000000000000000000" pitchFamily="2" charset="0"/>
                <a:cs typeface="Nikosh" panose="02000000000000000000" pitchFamily="2" charset="0"/>
              </a:rPr>
              <a:t>অপটিমাইজেশনে</a:t>
            </a:r>
            <a:r>
              <a:rPr lang="en-US" sz="28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dirty="0" err="1">
                <a:latin typeface="Nikosh" panose="02000000000000000000" pitchFamily="2" charset="0"/>
                <a:cs typeface="Nikosh" panose="02000000000000000000" pitchFamily="2" charset="0"/>
              </a:rPr>
              <a:t>সর্বাধিক</a:t>
            </a:r>
            <a:r>
              <a:rPr lang="en-US" sz="28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dirty="0" err="1">
                <a:latin typeface="Nikosh" panose="02000000000000000000" pitchFamily="2" charset="0"/>
                <a:cs typeface="Nikosh" panose="02000000000000000000" pitchFamily="2" charset="0"/>
              </a:rPr>
              <a:t>গুরুত্ব</a:t>
            </a:r>
            <a:r>
              <a:rPr lang="en-US" sz="28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dirty="0" err="1">
                <a:latin typeface="Nikosh" panose="02000000000000000000" pitchFamily="2" charset="0"/>
                <a:cs typeface="Nikosh" panose="02000000000000000000" pitchFamily="2" charset="0"/>
              </a:rPr>
              <a:t>পাওয়ার</a:t>
            </a:r>
            <a:r>
              <a:rPr lang="en-US" sz="28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dirty="0" err="1">
                <a:latin typeface="Nikosh" panose="02000000000000000000" pitchFamily="2" charset="0"/>
                <a:cs typeface="Nikosh" panose="02000000000000000000" pitchFamily="2" charset="0"/>
              </a:rPr>
              <a:t>কারণ</a:t>
            </a:r>
            <a:r>
              <a:rPr lang="en-US" sz="28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dirty="0" err="1">
                <a:latin typeface="Nikosh" panose="02000000000000000000" pitchFamily="2" charset="0"/>
                <a:cs typeface="Nikosh" panose="02000000000000000000" pitchFamily="2" charset="0"/>
              </a:rPr>
              <a:t>হচ্ছে</a:t>
            </a:r>
            <a:r>
              <a:rPr lang="en-US" sz="28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dirty="0" err="1">
                <a:latin typeface="Nikosh" panose="02000000000000000000" pitchFamily="2" charset="0"/>
                <a:cs typeface="Nikosh" panose="02000000000000000000" pitchFamily="2" charset="0"/>
              </a:rPr>
              <a:t>সর্বাধিক</a:t>
            </a:r>
            <a:r>
              <a:rPr lang="en-US" sz="28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dirty="0" err="1">
                <a:latin typeface="Nikosh" panose="02000000000000000000" pitchFamily="2" charset="0"/>
                <a:cs typeface="Nikosh" panose="02000000000000000000" pitchFamily="2" charset="0"/>
              </a:rPr>
              <a:t>ব্যবহৃত</a:t>
            </a:r>
            <a:r>
              <a:rPr lang="en-US" sz="28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dirty="0" err="1">
                <a:latin typeface="Nikosh" panose="02000000000000000000" pitchFamily="2" charset="0"/>
                <a:cs typeface="Nikosh" panose="02000000000000000000" pitchFamily="2" charset="0"/>
              </a:rPr>
              <a:t>সার্চ</a:t>
            </a:r>
            <a:r>
              <a:rPr lang="en-US" sz="28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dirty="0" err="1">
                <a:latin typeface="Nikosh" panose="02000000000000000000" pitchFamily="2" charset="0"/>
                <a:cs typeface="Nikosh" panose="02000000000000000000" pitchFamily="2" charset="0"/>
              </a:rPr>
              <a:t>ইঞ্জিন</a:t>
            </a:r>
            <a:r>
              <a:rPr lang="en-US" sz="2800" dirty="0">
                <a:latin typeface="Nikosh" panose="02000000000000000000" pitchFamily="2" charset="0"/>
                <a:cs typeface="Nikosh" panose="02000000000000000000" pitchFamily="2" charset="0"/>
              </a:rPr>
              <a:t>। </a:t>
            </a:r>
            <a:r>
              <a:rPr lang="en-US" sz="2800" dirty="0" err="1">
                <a:latin typeface="Nikosh" panose="02000000000000000000" pitchFamily="2" charset="0"/>
                <a:cs typeface="Nikosh" panose="02000000000000000000" pitchFamily="2" charset="0"/>
              </a:rPr>
              <a:t>আর</a:t>
            </a:r>
            <a:r>
              <a:rPr lang="en-US" sz="28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dirty="0" err="1">
                <a:latin typeface="Nikosh" panose="02000000000000000000" pitchFamily="2" charset="0"/>
                <a:cs typeface="Nikosh" panose="02000000000000000000" pitchFamily="2" charset="0"/>
              </a:rPr>
              <a:t>ব্যবহারকারীর</a:t>
            </a:r>
            <a:r>
              <a:rPr lang="en-US" sz="28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dirty="0" err="1">
                <a:latin typeface="Nikosh" panose="02000000000000000000" pitchFamily="2" charset="0"/>
                <a:cs typeface="Nikosh" panose="02000000000000000000" pitchFamily="2" charset="0"/>
              </a:rPr>
              <a:t>কাছে</a:t>
            </a:r>
            <a:r>
              <a:rPr lang="en-US" sz="28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dirty="0" err="1">
                <a:latin typeface="Nikosh" panose="02000000000000000000" pitchFamily="2" charset="0"/>
                <a:cs typeface="Nikosh" panose="02000000000000000000" pitchFamily="2" charset="0"/>
              </a:rPr>
              <a:t>গুগলের</a:t>
            </a:r>
            <a:r>
              <a:rPr lang="en-US" sz="28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dirty="0" err="1">
                <a:latin typeface="Nikosh" panose="02000000000000000000" pitchFamily="2" charset="0"/>
                <a:cs typeface="Nikosh" panose="02000000000000000000" pitchFamily="2" charset="0"/>
              </a:rPr>
              <a:t>গুরুত্ব</a:t>
            </a:r>
            <a:r>
              <a:rPr lang="en-US" sz="28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dirty="0" err="1">
                <a:latin typeface="Nikosh" panose="02000000000000000000" pitchFamily="2" charset="0"/>
                <a:cs typeface="Nikosh" panose="02000000000000000000" pitchFamily="2" charset="0"/>
              </a:rPr>
              <a:t>পাওয়ার</a:t>
            </a:r>
            <a:r>
              <a:rPr lang="en-US" sz="28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dirty="0" err="1">
                <a:latin typeface="Nikosh" panose="02000000000000000000" pitchFamily="2" charset="0"/>
                <a:cs typeface="Nikosh" panose="02000000000000000000" pitchFamily="2" charset="0"/>
              </a:rPr>
              <a:t>অন্যতম</a:t>
            </a:r>
            <a:r>
              <a:rPr lang="en-US" sz="28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dirty="0" err="1">
                <a:latin typeface="Nikosh" panose="02000000000000000000" pitchFamily="2" charset="0"/>
                <a:cs typeface="Nikosh" panose="02000000000000000000" pitchFamily="2" charset="0"/>
              </a:rPr>
              <a:t>কারণ</a:t>
            </a:r>
            <a:r>
              <a:rPr lang="en-US" sz="28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dirty="0" err="1">
                <a:latin typeface="Nikosh" panose="02000000000000000000" pitchFamily="2" charset="0"/>
                <a:cs typeface="Nikosh" panose="02000000000000000000" pitchFamily="2" charset="0"/>
              </a:rPr>
              <a:t>হচ্ছে</a:t>
            </a:r>
            <a:r>
              <a:rPr lang="en-US" sz="28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dirty="0" err="1">
                <a:latin typeface="Nikosh" panose="02000000000000000000" pitchFamily="2" charset="0"/>
                <a:cs typeface="Nikosh" panose="02000000000000000000" pitchFamily="2" charset="0"/>
              </a:rPr>
              <a:t>নিখুত</a:t>
            </a:r>
            <a:r>
              <a:rPr lang="en-US" sz="28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dirty="0" err="1">
                <a:latin typeface="Nikosh" panose="02000000000000000000" pitchFamily="2" charset="0"/>
                <a:cs typeface="Nikosh" panose="02000000000000000000" pitchFamily="2" charset="0"/>
              </a:rPr>
              <a:t>ফলাফল</a:t>
            </a:r>
            <a:r>
              <a:rPr lang="en-US" sz="2800" dirty="0">
                <a:latin typeface="Nikosh" panose="02000000000000000000" pitchFamily="2" charset="0"/>
                <a:cs typeface="Nikosh" panose="02000000000000000000" pitchFamily="2" charset="0"/>
              </a:rPr>
              <a:t>। </a:t>
            </a:r>
            <a:r>
              <a:rPr lang="en-US" sz="2800" dirty="0" err="1">
                <a:latin typeface="Nikosh" panose="02000000000000000000" pitchFamily="2" charset="0"/>
                <a:cs typeface="Nikosh" panose="02000000000000000000" pitchFamily="2" charset="0"/>
              </a:rPr>
              <a:t>গুগল</a:t>
            </a:r>
            <a:r>
              <a:rPr lang="en-US" sz="28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dirty="0" err="1">
                <a:latin typeface="Nikosh" panose="02000000000000000000" pitchFamily="2" charset="0"/>
                <a:cs typeface="Nikosh" panose="02000000000000000000" pitchFamily="2" charset="0"/>
              </a:rPr>
              <a:t>বিভিন্ন</a:t>
            </a:r>
            <a:r>
              <a:rPr lang="en-US" sz="28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dirty="0" err="1">
                <a:latin typeface="Nikosh" panose="02000000000000000000" pitchFamily="2" charset="0"/>
                <a:cs typeface="Nikosh" panose="02000000000000000000" pitchFamily="2" charset="0"/>
              </a:rPr>
              <a:t>ধরনের</a:t>
            </a:r>
            <a:r>
              <a:rPr lang="en-US" sz="28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dirty="0" err="1">
                <a:latin typeface="Nikosh" panose="02000000000000000000" pitchFamily="2" charset="0"/>
                <a:cs typeface="Nikosh" panose="02000000000000000000" pitchFamily="2" charset="0"/>
              </a:rPr>
              <a:t>সেবা</a:t>
            </a:r>
            <a:r>
              <a:rPr lang="en-US" sz="28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dirty="0" err="1">
                <a:latin typeface="Nikosh" panose="02000000000000000000" pitchFamily="2" charset="0"/>
                <a:cs typeface="Nikosh" panose="02000000000000000000" pitchFamily="2" charset="0"/>
              </a:rPr>
              <a:t>প্রদান</a:t>
            </a:r>
            <a:r>
              <a:rPr lang="en-US" sz="28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dirty="0" err="1">
                <a:latin typeface="Nikosh" panose="02000000000000000000" pitchFamily="2" charset="0"/>
                <a:cs typeface="Nikosh" panose="02000000000000000000" pitchFamily="2" charset="0"/>
              </a:rPr>
              <a:t>করে</a:t>
            </a:r>
            <a:r>
              <a:rPr lang="en-US" sz="28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dirty="0" err="1">
                <a:latin typeface="Nikosh" panose="02000000000000000000" pitchFamily="2" charset="0"/>
                <a:cs typeface="Nikosh" panose="02000000000000000000" pitchFamily="2" charset="0"/>
              </a:rPr>
              <a:t>যেমন</a:t>
            </a:r>
            <a:r>
              <a:rPr lang="en-US" sz="28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dirty="0" err="1">
                <a:latin typeface="Nikosh" panose="02000000000000000000" pitchFamily="2" charset="0"/>
                <a:cs typeface="Nikosh" panose="02000000000000000000" pitchFamily="2" charset="0"/>
              </a:rPr>
              <a:t>ইমেইল</a:t>
            </a:r>
            <a:r>
              <a:rPr lang="en-US" sz="2800" dirty="0">
                <a:latin typeface="Nikosh" panose="02000000000000000000" pitchFamily="2" charset="0"/>
                <a:cs typeface="Nikosh" panose="02000000000000000000" pitchFamily="2" charset="0"/>
              </a:rPr>
              <a:t> , </a:t>
            </a:r>
            <a:r>
              <a:rPr lang="en-US" sz="2800" dirty="0" err="1">
                <a:latin typeface="Nikosh" panose="02000000000000000000" pitchFamily="2" charset="0"/>
                <a:cs typeface="Nikosh" panose="02000000000000000000" pitchFamily="2" charset="0"/>
              </a:rPr>
              <a:t>পার্সোনালাইজড</a:t>
            </a:r>
            <a:r>
              <a:rPr lang="en-US" sz="28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dirty="0" err="1">
                <a:latin typeface="Nikosh" panose="02000000000000000000" pitchFamily="2" charset="0"/>
                <a:cs typeface="Nikosh" panose="02000000000000000000" pitchFamily="2" charset="0"/>
              </a:rPr>
              <a:t>হোম</a:t>
            </a:r>
            <a:r>
              <a:rPr lang="en-US" sz="28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dirty="0" err="1">
                <a:latin typeface="Nikosh" panose="02000000000000000000" pitchFamily="2" charset="0"/>
                <a:cs typeface="Nikosh" panose="02000000000000000000" pitchFamily="2" charset="0"/>
              </a:rPr>
              <a:t>পেজ</a:t>
            </a:r>
            <a:r>
              <a:rPr lang="en-US" sz="28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dirty="0" err="1">
                <a:latin typeface="Nikosh" panose="02000000000000000000" pitchFamily="2" charset="0"/>
                <a:cs typeface="Nikosh" panose="02000000000000000000" pitchFamily="2" charset="0"/>
              </a:rPr>
              <a:t>কিন্তু</a:t>
            </a:r>
            <a:r>
              <a:rPr lang="en-US" sz="28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dirty="0" err="1">
                <a:latin typeface="Nikosh" panose="02000000000000000000" pitchFamily="2" charset="0"/>
                <a:cs typeface="Nikosh" panose="02000000000000000000" pitchFamily="2" charset="0"/>
              </a:rPr>
              <a:t>গুগলের</a:t>
            </a:r>
            <a:r>
              <a:rPr lang="en-US" sz="28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dirty="0" err="1">
                <a:latin typeface="Nikosh" panose="02000000000000000000" pitchFamily="2" charset="0"/>
                <a:cs typeface="Nikosh" panose="02000000000000000000" pitchFamily="2" charset="0"/>
              </a:rPr>
              <a:t>জনপ্রিয়তার</a:t>
            </a:r>
            <a:r>
              <a:rPr lang="en-US" sz="28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dirty="0" err="1">
                <a:latin typeface="Nikosh" panose="02000000000000000000" pitchFamily="2" charset="0"/>
                <a:cs typeface="Nikosh" panose="02000000000000000000" pitchFamily="2" charset="0"/>
              </a:rPr>
              <a:t>মুল</a:t>
            </a:r>
            <a:r>
              <a:rPr lang="en-US" sz="28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dirty="0" err="1">
                <a:latin typeface="Nikosh" panose="02000000000000000000" pitchFamily="2" charset="0"/>
                <a:cs typeface="Nikosh" panose="02000000000000000000" pitchFamily="2" charset="0"/>
              </a:rPr>
              <a:t>কারণই</a:t>
            </a:r>
            <a:r>
              <a:rPr lang="en-US" sz="28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dirty="0" err="1">
                <a:latin typeface="Nikosh" panose="02000000000000000000" pitchFamily="2" charset="0"/>
                <a:cs typeface="Nikosh" panose="02000000000000000000" pitchFamily="2" charset="0"/>
              </a:rPr>
              <a:t>হচ্ছে</a:t>
            </a:r>
            <a:r>
              <a:rPr lang="en-US" sz="28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dirty="0" err="1">
                <a:latin typeface="Nikosh" panose="02000000000000000000" pitchFamily="2" charset="0"/>
                <a:cs typeface="Nikosh" panose="02000000000000000000" pitchFamily="2" charset="0"/>
              </a:rPr>
              <a:t>এর</a:t>
            </a:r>
            <a:r>
              <a:rPr lang="en-US" sz="28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dirty="0" err="1">
                <a:latin typeface="Nikosh" panose="02000000000000000000" pitchFamily="2" charset="0"/>
                <a:cs typeface="Nikosh" panose="02000000000000000000" pitchFamily="2" charset="0"/>
              </a:rPr>
              <a:t>সার্চ</a:t>
            </a:r>
            <a:r>
              <a:rPr lang="en-US" sz="28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dirty="0" err="1">
                <a:latin typeface="Nikosh" panose="02000000000000000000" pitchFamily="2" charset="0"/>
                <a:cs typeface="Nikosh" panose="02000000000000000000" pitchFamily="2" charset="0"/>
              </a:rPr>
              <a:t>ফলাফলের</a:t>
            </a:r>
            <a:r>
              <a:rPr lang="en-US" sz="28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dirty="0" err="1">
                <a:latin typeface="Nikosh" panose="02000000000000000000" pitchFamily="2" charset="0"/>
                <a:cs typeface="Nikosh" panose="02000000000000000000" pitchFamily="2" charset="0"/>
              </a:rPr>
              <a:t>বিশ্বস্ততা</a:t>
            </a:r>
            <a:r>
              <a:rPr lang="en-US" sz="2800" dirty="0">
                <a:latin typeface="Nikosh" panose="02000000000000000000" pitchFamily="2" charset="0"/>
                <a:cs typeface="Nikosh" panose="02000000000000000000" pitchFamily="2" charset="0"/>
              </a:rPr>
              <a:t>।</a:t>
            </a:r>
          </a:p>
          <a:p>
            <a:r>
              <a:rPr lang="en-US" sz="2800" dirty="0" err="1">
                <a:latin typeface="Nikosh" panose="02000000000000000000" pitchFamily="2" charset="0"/>
                <a:cs typeface="Nikosh" panose="02000000000000000000" pitchFamily="2" charset="0"/>
              </a:rPr>
              <a:t>নিজস্ব</a:t>
            </a:r>
            <a:r>
              <a:rPr lang="en-US" sz="28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dirty="0" err="1">
                <a:latin typeface="Nikosh" panose="02000000000000000000" pitchFamily="2" charset="0"/>
                <a:cs typeface="Nikosh" panose="02000000000000000000" pitchFamily="2" charset="0"/>
              </a:rPr>
              <a:t>এলগরিদমের</a:t>
            </a:r>
            <a:r>
              <a:rPr lang="en-US" sz="28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dirty="0" err="1">
                <a:latin typeface="Nikosh" panose="02000000000000000000" pitchFamily="2" charset="0"/>
                <a:cs typeface="Nikosh" panose="02000000000000000000" pitchFamily="2" charset="0"/>
              </a:rPr>
              <a:t>মাধ্যমে</a:t>
            </a:r>
            <a:r>
              <a:rPr lang="en-US" sz="28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dirty="0" err="1">
                <a:latin typeface="Nikosh" panose="02000000000000000000" pitchFamily="2" charset="0"/>
                <a:cs typeface="Nikosh" panose="02000000000000000000" pitchFamily="2" charset="0"/>
              </a:rPr>
              <a:t>গুগল</a:t>
            </a:r>
            <a:r>
              <a:rPr lang="en-US" sz="28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dirty="0" err="1">
                <a:latin typeface="Nikosh" panose="02000000000000000000" pitchFamily="2" charset="0"/>
                <a:cs typeface="Nikosh" panose="02000000000000000000" pitchFamily="2" charset="0"/>
              </a:rPr>
              <a:t>সর্বাধিক</a:t>
            </a:r>
            <a:r>
              <a:rPr lang="en-US" sz="28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dirty="0" err="1">
                <a:latin typeface="Nikosh" panose="02000000000000000000" pitchFamily="2" charset="0"/>
                <a:cs typeface="Nikosh" panose="02000000000000000000" pitchFamily="2" charset="0"/>
              </a:rPr>
              <a:t>নিখুত</a:t>
            </a:r>
            <a:r>
              <a:rPr lang="en-US" sz="28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dirty="0" err="1">
                <a:latin typeface="Nikosh" panose="02000000000000000000" pitchFamily="2" charset="0"/>
                <a:cs typeface="Nikosh" panose="02000000000000000000" pitchFamily="2" charset="0"/>
              </a:rPr>
              <a:t>ফলাফল</a:t>
            </a:r>
            <a:r>
              <a:rPr lang="en-US" sz="28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dirty="0" err="1">
                <a:latin typeface="Nikosh" panose="02000000000000000000" pitchFamily="2" charset="0"/>
                <a:cs typeface="Nikosh" panose="02000000000000000000" pitchFamily="2" charset="0"/>
              </a:rPr>
              <a:t>প্রদর্শন</a:t>
            </a:r>
            <a:r>
              <a:rPr lang="en-US" sz="28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dirty="0" err="1">
                <a:latin typeface="Nikosh" panose="02000000000000000000" pitchFamily="2" charset="0"/>
                <a:cs typeface="Nikosh" panose="02000000000000000000" pitchFamily="2" charset="0"/>
              </a:rPr>
              <a:t>করে</a:t>
            </a:r>
            <a:r>
              <a:rPr lang="en-US" sz="2800" dirty="0">
                <a:latin typeface="Nikosh" panose="02000000000000000000" pitchFamily="2" charset="0"/>
                <a:cs typeface="Nikosh" panose="02000000000000000000" pitchFamily="2" charset="0"/>
              </a:rPr>
              <a:t>। </a:t>
            </a:r>
            <a:r>
              <a:rPr lang="en-US" sz="2800" dirty="0" err="1">
                <a:latin typeface="Nikosh" panose="02000000000000000000" pitchFamily="2" charset="0"/>
                <a:cs typeface="Nikosh" panose="02000000000000000000" pitchFamily="2" charset="0"/>
              </a:rPr>
              <a:t>কোন</a:t>
            </a:r>
            <a:r>
              <a:rPr lang="en-US" sz="28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dirty="0" err="1">
                <a:latin typeface="Nikosh" panose="02000000000000000000" pitchFamily="2" charset="0"/>
                <a:cs typeface="Nikosh" panose="02000000000000000000" pitchFamily="2" charset="0"/>
              </a:rPr>
              <a:t>ওয়েবসাইটকে</a:t>
            </a:r>
            <a:r>
              <a:rPr lang="en-US" sz="28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dirty="0" err="1">
                <a:latin typeface="Nikosh" panose="02000000000000000000" pitchFamily="2" charset="0"/>
                <a:cs typeface="Nikosh" panose="02000000000000000000" pitchFamily="2" charset="0"/>
              </a:rPr>
              <a:t>র‌্যাংকিং</a:t>
            </a:r>
            <a:r>
              <a:rPr lang="en-US" sz="2800" dirty="0">
                <a:latin typeface="Nikosh" panose="02000000000000000000" pitchFamily="2" charset="0"/>
                <a:cs typeface="Nikosh" panose="02000000000000000000" pitchFamily="2" charset="0"/>
              </a:rPr>
              <a:t> এ </a:t>
            </a:r>
            <a:r>
              <a:rPr lang="en-US" sz="2800" dirty="0" err="1">
                <a:latin typeface="Nikosh" panose="02000000000000000000" pitchFamily="2" charset="0"/>
                <a:cs typeface="Nikosh" panose="02000000000000000000" pitchFamily="2" charset="0"/>
              </a:rPr>
              <a:t>এগিয়ে</a:t>
            </a:r>
            <a:r>
              <a:rPr lang="en-US" sz="28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dirty="0" err="1">
                <a:latin typeface="Nikosh" panose="02000000000000000000" pitchFamily="2" charset="0"/>
                <a:cs typeface="Nikosh" panose="02000000000000000000" pitchFamily="2" charset="0"/>
              </a:rPr>
              <a:t>রাখবে</a:t>
            </a:r>
            <a:r>
              <a:rPr lang="en-US" sz="28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dirty="0" err="1">
                <a:latin typeface="Nikosh" panose="02000000000000000000" pitchFamily="2" charset="0"/>
                <a:cs typeface="Nikosh" panose="02000000000000000000" pitchFamily="2" charset="0"/>
              </a:rPr>
              <a:t>তার</a:t>
            </a:r>
            <a:r>
              <a:rPr lang="en-US" sz="28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dirty="0" err="1">
                <a:latin typeface="Nikosh" panose="02000000000000000000" pitchFamily="2" charset="0"/>
                <a:cs typeface="Nikosh" panose="02000000000000000000" pitchFamily="2" charset="0"/>
              </a:rPr>
              <a:t>জন্য</a:t>
            </a:r>
            <a:r>
              <a:rPr lang="en-US" sz="28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dirty="0" err="1">
                <a:latin typeface="Nikosh" panose="02000000000000000000" pitchFamily="2" charset="0"/>
                <a:cs typeface="Nikosh" panose="02000000000000000000" pitchFamily="2" charset="0"/>
              </a:rPr>
              <a:t>প্রায়</a:t>
            </a:r>
            <a:r>
              <a:rPr lang="en-US" sz="28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dirty="0" err="1">
                <a:latin typeface="Nikosh" panose="02000000000000000000" pitchFamily="2" charset="0"/>
                <a:cs typeface="Nikosh" panose="02000000000000000000" pitchFamily="2" charset="0"/>
              </a:rPr>
              <a:t>গুগলের</a:t>
            </a:r>
            <a:r>
              <a:rPr lang="en-US" sz="2800" dirty="0">
                <a:latin typeface="Nikosh" panose="02000000000000000000" pitchFamily="2" charset="0"/>
                <a:cs typeface="Nikosh" panose="02000000000000000000" pitchFamily="2" charset="0"/>
              </a:rPr>
              <a:t> ২০০ </a:t>
            </a:r>
            <a:r>
              <a:rPr lang="en-US" sz="2800" dirty="0" err="1">
                <a:latin typeface="Nikosh" panose="02000000000000000000" pitchFamily="2" charset="0"/>
                <a:cs typeface="Nikosh" panose="02000000000000000000" pitchFamily="2" charset="0"/>
              </a:rPr>
              <a:t>এর</a:t>
            </a:r>
            <a:r>
              <a:rPr lang="en-US" sz="28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dirty="0" err="1">
                <a:latin typeface="Nikosh" panose="02000000000000000000" pitchFamily="2" charset="0"/>
                <a:cs typeface="Nikosh" panose="02000000000000000000" pitchFamily="2" charset="0"/>
              </a:rPr>
              <a:t>অধিক</a:t>
            </a:r>
            <a:r>
              <a:rPr lang="en-US" sz="28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dirty="0" err="1">
                <a:latin typeface="Nikosh" panose="02000000000000000000" pitchFamily="2" charset="0"/>
                <a:cs typeface="Nikosh" panose="02000000000000000000" pitchFamily="2" charset="0"/>
              </a:rPr>
              <a:t>র‌্যাংকিং</a:t>
            </a:r>
            <a:r>
              <a:rPr lang="en-US" sz="28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dirty="0" err="1">
                <a:latin typeface="Nikosh" panose="02000000000000000000" pitchFamily="2" charset="0"/>
                <a:cs typeface="Nikosh" panose="02000000000000000000" pitchFamily="2" charset="0"/>
              </a:rPr>
              <a:t>ফ্যাক্টর</a:t>
            </a:r>
            <a:r>
              <a:rPr lang="en-US" sz="28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dirty="0" err="1">
                <a:latin typeface="Nikosh" panose="02000000000000000000" pitchFamily="2" charset="0"/>
                <a:cs typeface="Nikosh" panose="02000000000000000000" pitchFamily="2" charset="0"/>
              </a:rPr>
              <a:t>রয়েছে</a:t>
            </a:r>
            <a:r>
              <a:rPr lang="en-US" sz="2800" dirty="0">
                <a:latin typeface="Nikosh" panose="02000000000000000000" pitchFamily="2" charset="0"/>
                <a:cs typeface="Nikosh" panose="02000000000000000000" pitchFamily="2" charset="0"/>
              </a:rPr>
              <a:t>।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0079" y="4273774"/>
            <a:ext cx="3290906" cy="21012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144555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xmlns="" id="{D4EF09CF-3362-453A-9463-F6669A9D3E01}"/>
              </a:ext>
            </a:extLst>
          </p:cNvPr>
          <p:cNvGrpSpPr/>
          <p:nvPr/>
        </p:nvGrpSpPr>
        <p:grpSpPr>
          <a:xfrm>
            <a:off x="5203066" y="46441"/>
            <a:ext cx="3887612" cy="6811559"/>
            <a:chOff x="9055676" y="0"/>
            <a:chExt cx="3136324" cy="6858000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xmlns="" id="{403AE892-EBD6-40F1-851B-FEADBD59429F}"/>
                </a:ext>
              </a:extLst>
            </p:cNvPr>
            <p:cNvSpPr/>
            <p:nvPr/>
          </p:nvSpPr>
          <p:spPr>
            <a:xfrm>
              <a:off x="9221932" y="0"/>
              <a:ext cx="2970068" cy="6858000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 dirty="0"/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xmlns="" id="{54318653-1A38-442C-BA0F-F2C51149BCFF}"/>
                </a:ext>
              </a:extLst>
            </p:cNvPr>
            <p:cNvSpPr/>
            <p:nvPr/>
          </p:nvSpPr>
          <p:spPr>
            <a:xfrm>
              <a:off x="9055676" y="0"/>
              <a:ext cx="166255" cy="6858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 dirty="0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xmlns="" id="{C25D63D1-E9CE-42BF-BD4D-374FD0293155}"/>
                </a:ext>
              </a:extLst>
            </p:cNvPr>
            <p:cNvSpPr/>
            <p:nvPr/>
          </p:nvSpPr>
          <p:spPr>
            <a:xfrm>
              <a:off x="9221932" y="0"/>
              <a:ext cx="114301" cy="6858000"/>
            </a:xfrm>
            <a:prstGeom prst="rect">
              <a:avLst/>
            </a:prstGeom>
            <a:solidFill>
              <a:srgbClr val="FFD3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 dirty="0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xmlns="" id="{BA4EE865-9F0D-4531-A737-E13A557C0277}"/>
                </a:ext>
              </a:extLst>
            </p:cNvPr>
            <p:cNvSpPr/>
            <p:nvPr/>
          </p:nvSpPr>
          <p:spPr>
            <a:xfrm>
              <a:off x="9336233" y="0"/>
              <a:ext cx="150667" cy="68580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 dirty="0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xmlns="" id="{6A1183CB-C5B0-498A-A49C-4180134C74B0}"/>
                </a:ext>
              </a:extLst>
            </p:cNvPr>
            <p:cNvSpPr/>
            <p:nvPr/>
          </p:nvSpPr>
          <p:spPr>
            <a:xfrm>
              <a:off x="9336233" y="0"/>
              <a:ext cx="57150" cy="685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 dirty="0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10742257-3980-4551-868A-26DC3CB821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50079" y="244700"/>
            <a:ext cx="3338853" cy="1223492"/>
          </a:xfrm>
          <a:solidFill>
            <a:schemeClr val="accent6">
              <a:lumMod val="60000"/>
              <a:lumOff val="40000"/>
            </a:schemeClr>
          </a:solidFill>
        </p:spPr>
        <p:txBody>
          <a:bodyPr>
            <a:noAutofit/>
          </a:bodyPr>
          <a:lstStyle/>
          <a:p>
            <a:pPr algn="ctr" fontAlgn="base"/>
            <a:r>
              <a:rPr lang="en-US" sz="4000" b="1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প্রাইমারি</a:t>
            </a:r>
            <a:r>
              <a:rPr lang="en-US" sz="40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000" b="1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সার্চ</a:t>
            </a:r>
            <a:r>
              <a:rPr lang="en-US" sz="40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000" b="1" dirty="0" err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ইঞ্জিন</a:t>
            </a:r>
            <a:r>
              <a:rPr lang="en-US" sz="40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/>
            </a:r>
            <a:br>
              <a:rPr lang="en-US" sz="40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</a:br>
            <a:r>
              <a:rPr lang="en-US" sz="4000" b="1" dirty="0" err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ইয়াহু</a:t>
            </a:r>
            <a:endParaRPr lang="en-US" sz="4000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B57E0B0F-4D29-4786-B2AB-B84D9F8B54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4215" y="546725"/>
            <a:ext cx="5168759" cy="5699531"/>
          </a:xfrm>
        </p:spPr>
        <p:txBody>
          <a:bodyPr>
            <a:noAutofit/>
          </a:bodyPr>
          <a:lstStyle/>
          <a:p>
            <a:pPr fontAlgn="base"/>
            <a:r>
              <a:rPr lang="en-US" sz="2800" b="1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ইয়াহু</a:t>
            </a:r>
            <a:r>
              <a:rPr lang="en-US" sz="2800" b="1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সার্চ</a:t>
            </a:r>
            <a:r>
              <a:rPr lang="en-US" sz="28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dirty="0" err="1">
                <a:latin typeface="Nikosh" panose="02000000000000000000" pitchFamily="2" charset="0"/>
                <a:cs typeface="Nikosh" panose="02000000000000000000" pitchFamily="2" charset="0"/>
              </a:rPr>
              <a:t>ইঞ্জিনের</a:t>
            </a:r>
            <a:r>
              <a:rPr lang="en-US" sz="28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dirty="0" err="1">
                <a:latin typeface="Nikosh" panose="02000000000000000000" pitchFamily="2" charset="0"/>
                <a:cs typeface="Nikosh" panose="02000000000000000000" pitchFamily="2" charset="0"/>
              </a:rPr>
              <a:t>পাশাপাশি</a:t>
            </a:r>
            <a:r>
              <a:rPr lang="en-US" sz="28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dirty="0" err="1">
                <a:latin typeface="Nikosh" panose="02000000000000000000" pitchFamily="2" charset="0"/>
                <a:cs typeface="Nikosh" panose="02000000000000000000" pitchFamily="2" charset="0"/>
              </a:rPr>
              <a:t>ইয়াহু</a:t>
            </a:r>
            <a:r>
              <a:rPr lang="en-US" sz="28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dirty="0" err="1">
                <a:latin typeface="Nikosh" panose="02000000000000000000" pitchFamily="2" charset="0"/>
                <a:cs typeface="Nikosh" panose="02000000000000000000" pitchFamily="2" charset="0"/>
              </a:rPr>
              <a:t>ওয়েব</a:t>
            </a:r>
            <a:r>
              <a:rPr lang="en-US" sz="28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dirty="0" err="1">
                <a:latin typeface="Nikosh" panose="02000000000000000000" pitchFamily="2" charset="0"/>
                <a:cs typeface="Nikosh" panose="02000000000000000000" pitchFamily="2" charset="0"/>
              </a:rPr>
              <a:t>ডিরেক্টরি</a:t>
            </a:r>
            <a:r>
              <a:rPr lang="en-US" sz="2800" dirty="0">
                <a:latin typeface="Nikosh" panose="02000000000000000000" pitchFamily="2" charset="0"/>
                <a:cs typeface="Nikosh" panose="02000000000000000000" pitchFamily="2" charset="0"/>
              </a:rPr>
              <a:t>। </a:t>
            </a:r>
            <a:r>
              <a:rPr lang="en-US" sz="2800" dirty="0" err="1">
                <a:latin typeface="Nikosh" panose="02000000000000000000" pitchFamily="2" charset="0"/>
                <a:cs typeface="Nikosh" panose="02000000000000000000" pitchFamily="2" charset="0"/>
              </a:rPr>
              <a:t>ওয়েব</a:t>
            </a:r>
            <a:r>
              <a:rPr lang="en-US" sz="28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dirty="0" err="1">
                <a:latin typeface="Nikosh" panose="02000000000000000000" pitchFamily="2" charset="0"/>
                <a:cs typeface="Nikosh" panose="02000000000000000000" pitchFamily="2" charset="0"/>
              </a:rPr>
              <a:t>ডিরেক্টরি</a:t>
            </a:r>
            <a:r>
              <a:rPr lang="en-US" sz="28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dirty="0" err="1">
                <a:latin typeface="Nikosh" panose="02000000000000000000" pitchFamily="2" charset="0"/>
                <a:cs typeface="Nikosh" panose="02000000000000000000" pitchFamily="2" charset="0"/>
              </a:rPr>
              <a:t>বলতে</a:t>
            </a:r>
            <a:r>
              <a:rPr lang="en-US" sz="28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dirty="0" err="1">
                <a:latin typeface="Nikosh" panose="02000000000000000000" pitchFamily="2" charset="0"/>
                <a:cs typeface="Nikosh" panose="02000000000000000000" pitchFamily="2" charset="0"/>
              </a:rPr>
              <a:t>সাধারণভাবে</a:t>
            </a:r>
            <a:r>
              <a:rPr lang="en-US" sz="28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dirty="0" err="1">
                <a:latin typeface="Nikosh" panose="02000000000000000000" pitchFamily="2" charset="0"/>
                <a:cs typeface="Nikosh" panose="02000000000000000000" pitchFamily="2" charset="0"/>
              </a:rPr>
              <a:t>বল</a:t>
            </a:r>
            <a:r>
              <a:rPr lang="en-US" sz="28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dirty="0" err="1">
                <a:latin typeface="Nikosh" panose="02000000000000000000" pitchFamily="2" charset="0"/>
                <a:cs typeface="Nikosh" panose="02000000000000000000" pitchFamily="2" charset="0"/>
              </a:rPr>
              <a:t>যায়</a:t>
            </a:r>
            <a:r>
              <a:rPr lang="en-US" sz="2800" dirty="0">
                <a:latin typeface="Nikosh" panose="02000000000000000000" pitchFamily="2" charset="0"/>
                <a:cs typeface="Nikosh" panose="02000000000000000000" pitchFamily="2" charset="0"/>
              </a:rPr>
              <a:t>, </a:t>
            </a:r>
            <a:r>
              <a:rPr lang="en-US" sz="2800" dirty="0" err="1">
                <a:latin typeface="Nikosh" panose="02000000000000000000" pitchFamily="2" charset="0"/>
                <a:cs typeface="Nikosh" panose="02000000000000000000" pitchFamily="2" charset="0"/>
              </a:rPr>
              <a:t>বিভিন্ন</a:t>
            </a:r>
            <a:r>
              <a:rPr lang="en-US" sz="28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dirty="0" err="1">
                <a:latin typeface="Nikosh" panose="02000000000000000000" pitchFamily="2" charset="0"/>
                <a:cs typeface="Nikosh" panose="02000000000000000000" pitchFamily="2" charset="0"/>
              </a:rPr>
              <a:t>ওয়েবপেজের</a:t>
            </a:r>
            <a:r>
              <a:rPr lang="en-US" sz="28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dirty="0" err="1">
                <a:latin typeface="Nikosh" panose="02000000000000000000" pitchFamily="2" charset="0"/>
                <a:cs typeface="Nikosh" panose="02000000000000000000" pitchFamily="2" charset="0"/>
              </a:rPr>
              <a:t>লিষ্ট</a:t>
            </a:r>
            <a:r>
              <a:rPr lang="en-US" sz="28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dirty="0" err="1">
                <a:latin typeface="Nikosh" panose="02000000000000000000" pitchFamily="2" charset="0"/>
                <a:cs typeface="Nikosh" panose="02000000000000000000" pitchFamily="2" charset="0"/>
              </a:rPr>
              <a:t>তৈরী</a:t>
            </a:r>
            <a:r>
              <a:rPr lang="en-US" sz="28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dirty="0" err="1">
                <a:latin typeface="Nikosh" panose="02000000000000000000" pitchFamily="2" charset="0"/>
                <a:cs typeface="Nikosh" panose="02000000000000000000" pitchFamily="2" charset="0"/>
              </a:rPr>
              <a:t>করে</a:t>
            </a:r>
            <a:r>
              <a:rPr lang="en-US" sz="28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dirty="0" err="1">
                <a:latin typeface="Nikosh" panose="02000000000000000000" pitchFamily="2" charset="0"/>
                <a:cs typeface="Nikosh" panose="02000000000000000000" pitchFamily="2" charset="0"/>
              </a:rPr>
              <a:t>তাকে</a:t>
            </a:r>
            <a:r>
              <a:rPr lang="en-US" sz="28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dirty="0" err="1">
                <a:latin typeface="Nikosh" panose="02000000000000000000" pitchFamily="2" charset="0"/>
                <a:cs typeface="Nikosh" panose="02000000000000000000" pitchFamily="2" charset="0"/>
              </a:rPr>
              <a:t>বিভিন্ন</a:t>
            </a:r>
            <a:r>
              <a:rPr lang="en-US" sz="28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dirty="0" err="1">
                <a:latin typeface="Nikosh" panose="02000000000000000000" pitchFamily="2" charset="0"/>
                <a:cs typeface="Nikosh" panose="02000000000000000000" pitchFamily="2" charset="0"/>
              </a:rPr>
              <a:t>ক্যাটাগরী</a:t>
            </a:r>
            <a:r>
              <a:rPr lang="en-US" sz="2800" dirty="0">
                <a:latin typeface="Nikosh" panose="02000000000000000000" pitchFamily="2" charset="0"/>
                <a:cs typeface="Nikosh" panose="02000000000000000000" pitchFamily="2" charset="0"/>
              </a:rPr>
              <a:t> ও </a:t>
            </a:r>
            <a:r>
              <a:rPr lang="en-US" sz="2800" dirty="0" err="1">
                <a:latin typeface="Nikosh" panose="02000000000000000000" pitchFamily="2" charset="0"/>
                <a:cs typeface="Nikosh" panose="02000000000000000000" pitchFamily="2" charset="0"/>
              </a:rPr>
              <a:t>সাব</a:t>
            </a:r>
            <a:r>
              <a:rPr lang="en-US" sz="2800" dirty="0">
                <a:latin typeface="Nikosh" panose="02000000000000000000" pitchFamily="2" charset="0"/>
                <a:cs typeface="Nikosh" panose="02000000000000000000" pitchFamily="2" charset="0"/>
              </a:rPr>
              <a:t>- </a:t>
            </a:r>
            <a:r>
              <a:rPr lang="en-US" sz="2800" dirty="0" err="1">
                <a:latin typeface="Nikosh" panose="02000000000000000000" pitchFamily="2" charset="0"/>
                <a:cs typeface="Nikosh" panose="02000000000000000000" pitchFamily="2" charset="0"/>
              </a:rPr>
              <a:t>ক্যাটাগরীতে</a:t>
            </a:r>
            <a:r>
              <a:rPr lang="en-US" sz="28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dirty="0" err="1">
                <a:latin typeface="Nikosh" panose="02000000000000000000" pitchFamily="2" charset="0"/>
                <a:cs typeface="Nikosh" panose="02000000000000000000" pitchFamily="2" charset="0"/>
              </a:rPr>
              <a:t>বিভিক্ত</a:t>
            </a:r>
            <a:r>
              <a:rPr lang="en-US" sz="28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dirty="0" err="1">
                <a:latin typeface="Nikosh" panose="02000000000000000000" pitchFamily="2" charset="0"/>
                <a:cs typeface="Nikosh" panose="02000000000000000000" pitchFamily="2" charset="0"/>
              </a:rPr>
              <a:t>করে</a:t>
            </a:r>
            <a:r>
              <a:rPr lang="en-US" sz="2800" dirty="0">
                <a:latin typeface="Nikosh" panose="02000000000000000000" pitchFamily="2" charset="0"/>
                <a:cs typeface="Nikosh" panose="02000000000000000000" pitchFamily="2" charset="0"/>
              </a:rPr>
              <a:t> । </a:t>
            </a:r>
            <a:r>
              <a:rPr lang="en-US" sz="2800" dirty="0" err="1">
                <a:latin typeface="Nikosh" panose="02000000000000000000" pitchFamily="2" charset="0"/>
                <a:cs typeface="Nikosh" panose="02000000000000000000" pitchFamily="2" charset="0"/>
              </a:rPr>
              <a:t>ইয়াহুর</a:t>
            </a:r>
            <a:r>
              <a:rPr lang="en-US" sz="28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dirty="0" err="1">
                <a:latin typeface="Nikosh" panose="02000000000000000000" pitchFamily="2" charset="0"/>
                <a:cs typeface="Nikosh" panose="02000000000000000000" pitchFamily="2" charset="0"/>
              </a:rPr>
              <a:t>যাত্রা</a:t>
            </a:r>
            <a:r>
              <a:rPr lang="en-US" sz="28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dirty="0" err="1">
                <a:latin typeface="Nikosh" panose="02000000000000000000" pitchFamily="2" charset="0"/>
                <a:cs typeface="Nikosh" panose="02000000000000000000" pitchFamily="2" charset="0"/>
              </a:rPr>
              <a:t>শুরু</a:t>
            </a:r>
            <a:r>
              <a:rPr lang="en-US" sz="28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dirty="0" err="1">
                <a:latin typeface="Nikosh" panose="02000000000000000000" pitchFamily="2" charset="0"/>
                <a:cs typeface="Nikosh" panose="02000000000000000000" pitchFamily="2" charset="0"/>
              </a:rPr>
              <a:t>হয়েছিল</a:t>
            </a:r>
            <a:r>
              <a:rPr lang="en-US" sz="28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dirty="0" err="1">
                <a:latin typeface="Nikosh" panose="02000000000000000000" pitchFamily="2" charset="0"/>
                <a:cs typeface="Nikosh" panose="02000000000000000000" pitchFamily="2" charset="0"/>
              </a:rPr>
              <a:t>ওয়েব</a:t>
            </a:r>
            <a:r>
              <a:rPr lang="en-US" sz="28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dirty="0" err="1">
                <a:latin typeface="Nikosh" panose="02000000000000000000" pitchFamily="2" charset="0"/>
                <a:cs typeface="Nikosh" panose="02000000000000000000" pitchFamily="2" charset="0"/>
              </a:rPr>
              <a:t>ডিরেক্টরি</a:t>
            </a:r>
            <a:r>
              <a:rPr lang="en-US" sz="28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হিসাবেই</a:t>
            </a:r>
            <a:r>
              <a:rPr lang="en-US" sz="2800" dirty="0" smtClean="0">
                <a:latin typeface="Nikosh" panose="02000000000000000000" pitchFamily="2" charset="0"/>
                <a:cs typeface="Nikosh" panose="02000000000000000000" pitchFamily="2" charset="0"/>
              </a:rPr>
              <a:t>। </a:t>
            </a:r>
            <a:r>
              <a:rPr lang="en-US" sz="2800" dirty="0" err="1">
                <a:latin typeface="Nikosh" panose="02000000000000000000" pitchFamily="2" charset="0"/>
                <a:cs typeface="Nikosh" panose="02000000000000000000" pitchFamily="2" charset="0"/>
              </a:rPr>
              <a:t>সময়ের</a:t>
            </a:r>
            <a:r>
              <a:rPr lang="en-US" sz="28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dirty="0" err="1">
                <a:latin typeface="Nikosh" panose="02000000000000000000" pitchFamily="2" charset="0"/>
                <a:cs typeface="Nikosh" panose="02000000000000000000" pitchFamily="2" charset="0"/>
              </a:rPr>
              <a:t>সাথে</a:t>
            </a:r>
            <a:r>
              <a:rPr lang="en-US" sz="28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>
                <a:latin typeface="Nikosh" panose="02000000000000000000" pitchFamily="2" charset="0"/>
                <a:cs typeface="Nikosh" panose="02000000000000000000" pitchFamily="2" charset="0"/>
              </a:rPr>
              <a:t>All the Web, </a:t>
            </a:r>
            <a:r>
              <a:rPr lang="en-US" sz="2400" dirty="0" err="1">
                <a:latin typeface="Nikosh" panose="02000000000000000000" pitchFamily="2" charset="0"/>
                <a:cs typeface="Nikosh" panose="02000000000000000000" pitchFamily="2" charset="0"/>
              </a:rPr>
              <a:t>Altavista</a:t>
            </a:r>
            <a:r>
              <a:rPr lang="en-US" sz="2400" dirty="0">
                <a:latin typeface="Nikosh" panose="02000000000000000000" pitchFamily="2" charset="0"/>
                <a:cs typeface="Nikosh" panose="02000000000000000000" pitchFamily="2" charset="0"/>
              </a:rPr>
              <a:t>, Overture</a:t>
            </a:r>
            <a:r>
              <a:rPr lang="en-US" sz="28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dirty="0" err="1">
                <a:latin typeface="Nikosh" panose="02000000000000000000" pitchFamily="2" charset="0"/>
                <a:cs typeface="Nikosh" panose="02000000000000000000" pitchFamily="2" charset="0"/>
              </a:rPr>
              <a:t>ইত্যাদি</a:t>
            </a:r>
            <a:r>
              <a:rPr lang="en-US" sz="28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dirty="0" err="1">
                <a:latin typeface="Nikosh" panose="02000000000000000000" pitchFamily="2" charset="0"/>
                <a:cs typeface="Nikosh" panose="02000000000000000000" pitchFamily="2" charset="0"/>
              </a:rPr>
              <a:t>সার্চ</a:t>
            </a:r>
            <a:r>
              <a:rPr lang="en-US" sz="28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dirty="0" err="1">
                <a:latin typeface="Nikosh" panose="02000000000000000000" pitchFamily="2" charset="0"/>
                <a:cs typeface="Nikosh" panose="02000000000000000000" pitchFamily="2" charset="0"/>
              </a:rPr>
              <a:t>ইঞ্জিন</a:t>
            </a:r>
            <a:r>
              <a:rPr lang="en-US" sz="28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dirty="0" err="1">
                <a:latin typeface="Nikosh" panose="02000000000000000000" pitchFamily="2" charset="0"/>
                <a:cs typeface="Nikosh" panose="02000000000000000000" pitchFamily="2" charset="0"/>
              </a:rPr>
              <a:t>হিসাবে</a:t>
            </a:r>
            <a:r>
              <a:rPr lang="en-US" sz="28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dirty="0" err="1">
                <a:latin typeface="Nikosh" panose="02000000000000000000" pitchFamily="2" charset="0"/>
                <a:cs typeface="Nikosh" panose="02000000000000000000" pitchFamily="2" charset="0"/>
              </a:rPr>
              <a:t>পরিচিতি</a:t>
            </a:r>
            <a:r>
              <a:rPr lang="en-US" sz="28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dirty="0" err="1">
                <a:latin typeface="Nikosh" panose="02000000000000000000" pitchFamily="2" charset="0"/>
                <a:cs typeface="Nikosh" panose="02000000000000000000" pitchFamily="2" charset="0"/>
              </a:rPr>
              <a:t>লাভ</a:t>
            </a:r>
            <a:r>
              <a:rPr lang="en-US" sz="28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dirty="0" err="1">
                <a:latin typeface="Nikosh" panose="02000000000000000000" pitchFamily="2" charset="0"/>
                <a:cs typeface="Nikosh" panose="02000000000000000000" pitchFamily="2" charset="0"/>
              </a:rPr>
              <a:t>করে</a:t>
            </a:r>
            <a:r>
              <a:rPr lang="en-US" sz="2800" dirty="0">
                <a:latin typeface="Nikosh" panose="02000000000000000000" pitchFamily="2" charset="0"/>
                <a:cs typeface="Nikosh" panose="02000000000000000000" pitchFamily="2" charset="0"/>
              </a:rPr>
              <a:t> ।</a:t>
            </a:r>
          </a:p>
          <a:p>
            <a:pPr fontAlgn="base"/>
            <a:r>
              <a:rPr lang="en-US" sz="2800" dirty="0" err="1">
                <a:latin typeface="Nikosh" panose="02000000000000000000" pitchFamily="2" charset="0"/>
                <a:cs typeface="Nikosh" panose="02000000000000000000" pitchFamily="2" charset="0"/>
              </a:rPr>
              <a:t>জেনে</a:t>
            </a:r>
            <a:r>
              <a:rPr lang="en-US" sz="28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dirty="0" err="1">
                <a:latin typeface="Nikosh" panose="02000000000000000000" pitchFamily="2" charset="0"/>
                <a:cs typeface="Nikosh" panose="02000000000000000000" pitchFamily="2" charset="0"/>
              </a:rPr>
              <a:t>অবাক</a:t>
            </a:r>
            <a:r>
              <a:rPr lang="en-US" sz="28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dirty="0" err="1">
                <a:latin typeface="Nikosh" panose="02000000000000000000" pitchFamily="2" charset="0"/>
                <a:cs typeface="Nikosh" panose="02000000000000000000" pitchFamily="2" charset="0"/>
              </a:rPr>
              <a:t>হবেন</a:t>
            </a:r>
            <a:r>
              <a:rPr lang="en-US" sz="2800" dirty="0">
                <a:latin typeface="Nikosh" panose="02000000000000000000" pitchFamily="2" charset="0"/>
                <a:cs typeface="Nikosh" panose="02000000000000000000" pitchFamily="2" charset="0"/>
              </a:rPr>
              <a:t> , </a:t>
            </a:r>
            <a:r>
              <a:rPr lang="en-US" sz="2800" dirty="0" err="1">
                <a:latin typeface="Nikosh" panose="02000000000000000000" pitchFamily="2" charset="0"/>
                <a:cs typeface="Nikosh" panose="02000000000000000000" pitchFamily="2" charset="0"/>
              </a:rPr>
              <a:t>গুগল</a:t>
            </a:r>
            <a:r>
              <a:rPr lang="en-US" sz="28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dirty="0" err="1">
                <a:latin typeface="Nikosh" panose="02000000000000000000" pitchFamily="2" charset="0"/>
                <a:cs typeface="Nikosh" panose="02000000000000000000" pitchFamily="2" charset="0"/>
              </a:rPr>
              <a:t>একসময়</a:t>
            </a:r>
            <a:r>
              <a:rPr lang="en-US" sz="28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dirty="0" err="1">
                <a:latin typeface="Nikosh" panose="02000000000000000000" pitchFamily="2" charset="0"/>
                <a:cs typeface="Nikosh" panose="02000000000000000000" pitchFamily="2" charset="0"/>
              </a:rPr>
              <a:t>ইয়াহুর</a:t>
            </a:r>
            <a:r>
              <a:rPr lang="en-US" sz="28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dirty="0" err="1">
                <a:latin typeface="Nikosh" panose="02000000000000000000" pitchFamily="2" charset="0"/>
                <a:cs typeface="Nikosh" panose="02000000000000000000" pitchFamily="2" charset="0"/>
              </a:rPr>
              <a:t>ডিরেক্টরি</a:t>
            </a:r>
            <a:r>
              <a:rPr lang="en-US" sz="28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dirty="0" err="1">
                <a:latin typeface="Nikosh" panose="02000000000000000000" pitchFamily="2" charset="0"/>
                <a:cs typeface="Nikosh" panose="02000000000000000000" pitchFamily="2" charset="0"/>
              </a:rPr>
              <a:t>ব্যবহার</a:t>
            </a:r>
            <a:r>
              <a:rPr lang="en-US" sz="28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dirty="0" err="1">
                <a:latin typeface="Nikosh" panose="02000000000000000000" pitchFamily="2" charset="0"/>
                <a:cs typeface="Nikosh" panose="02000000000000000000" pitchFamily="2" charset="0"/>
              </a:rPr>
              <a:t>করতো</a:t>
            </a:r>
            <a:r>
              <a:rPr lang="en-US" sz="28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dirty="0" err="1">
                <a:latin typeface="Nikosh" panose="02000000000000000000" pitchFamily="2" charset="0"/>
                <a:cs typeface="Nikosh" panose="02000000000000000000" pitchFamily="2" charset="0"/>
              </a:rPr>
              <a:t>লিংক</a:t>
            </a:r>
            <a:r>
              <a:rPr lang="en-US" sz="28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dirty="0" err="1">
                <a:latin typeface="Nikosh" panose="02000000000000000000" pitchFamily="2" charset="0"/>
                <a:cs typeface="Nikosh" panose="02000000000000000000" pitchFamily="2" charset="0"/>
              </a:rPr>
              <a:t>প্রদর্শনের</a:t>
            </a:r>
            <a:r>
              <a:rPr lang="en-US" sz="28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dirty="0" err="1">
                <a:latin typeface="Nikosh" panose="02000000000000000000" pitchFamily="2" charset="0"/>
                <a:cs typeface="Nikosh" panose="02000000000000000000" pitchFamily="2" charset="0"/>
              </a:rPr>
              <a:t>জন্য</a:t>
            </a:r>
            <a:r>
              <a:rPr lang="en-US" sz="2800" dirty="0">
                <a:latin typeface="Nikosh" panose="02000000000000000000" pitchFamily="2" charset="0"/>
                <a:cs typeface="Nikosh" panose="02000000000000000000" pitchFamily="2" charset="0"/>
              </a:rPr>
              <a:t>। </a:t>
            </a:r>
            <a:r>
              <a:rPr lang="en-US" sz="2800" dirty="0" err="1">
                <a:latin typeface="Nikosh" panose="02000000000000000000" pitchFamily="2" charset="0"/>
                <a:cs typeface="Nikosh" panose="02000000000000000000" pitchFamily="2" charset="0"/>
              </a:rPr>
              <a:t>বর্তমানে</a:t>
            </a:r>
            <a:r>
              <a:rPr lang="en-US" sz="28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dirty="0" err="1">
                <a:latin typeface="Nikosh" panose="02000000000000000000" pitchFamily="2" charset="0"/>
                <a:cs typeface="Nikosh" panose="02000000000000000000" pitchFamily="2" charset="0"/>
              </a:rPr>
              <a:t>বিভিন্ন</a:t>
            </a:r>
            <a:r>
              <a:rPr lang="en-US" sz="28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dirty="0" err="1">
                <a:latin typeface="Nikosh" panose="02000000000000000000" pitchFamily="2" charset="0"/>
                <a:cs typeface="Nikosh" panose="02000000000000000000" pitchFamily="2" charset="0"/>
              </a:rPr>
              <a:t>এলগরিদম</a:t>
            </a:r>
            <a:r>
              <a:rPr lang="en-US" sz="28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dirty="0" err="1">
                <a:latin typeface="Nikosh" panose="02000000000000000000" pitchFamily="2" charset="0"/>
                <a:cs typeface="Nikosh" panose="02000000000000000000" pitchFamily="2" charset="0"/>
              </a:rPr>
              <a:t>তৈরীর</a:t>
            </a:r>
            <a:r>
              <a:rPr lang="en-US" sz="28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dirty="0" err="1">
                <a:latin typeface="Nikosh" panose="02000000000000000000" pitchFamily="2" charset="0"/>
                <a:cs typeface="Nikosh" panose="02000000000000000000" pitchFamily="2" charset="0"/>
              </a:rPr>
              <a:t>মাধ্যমে</a:t>
            </a:r>
            <a:r>
              <a:rPr lang="en-US" sz="28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dirty="0" err="1">
                <a:latin typeface="Nikosh" panose="02000000000000000000" pitchFamily="2" charset="0"/>
                <a:cs typeface="Nikosh" panose="02000000000000000000" pitchFamily="2" charset="0"/>
              </a:rPr>
              <a:t>গুগল</a:t>
            </a:r>
            <a:r>
              <a:rPr lang="en-US" sz="28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dirty="0" err="1">
                <a:latin typeface="Nikosh" panose="02000000000000000000" pitchFamily="2" charset="0"/>
                <a:cs typeface="Nikosh" panose="02000000000000000000" pitchFamily="2" charset="0"/>
              </a:rPr>
              <a:t>ইয়াহু</a:t>
            </a:r>
            <a:r>
              <a:rPr lang="en-US" sz="28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dirty="0" err="1">
                <a:latin typeface="Nikosh" panose="02000000000000000000" pitchFamily="2" charset="0"/>
                <a:cs typeface="Nikosh" panose="02000000000000000000" pitchFamily="2" charset="0"/>
              </a:rPr>
              <a:t>এর</a:t>
            </a:r>
            <a:r>
              <a:rPr lang="en-US" sz="28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dirty="0" err="1">
                <a:latin typeface="Nikosh" panose="02000000000000000000" pitchFamily="2" charset="0"/>
                <a:cs typeface="Nikosh" panose="02000000000000000000" pitchFamily="2" charset="0"/>
              </a:rPr>
              <a:t>চেয়েও</a:t>
            </a:r>
            <a:r>
              <a:rPr lang="en-US" sz="28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dirty="0" err="1">
                <a:latin typeface="Nikosh" panose="02000000000000000000" pitchFamily="2" charset="0"/>
                <a:cs typeface="Nikosh" panose="02000000000000000000" pitchFamily="2" charset="0"/>
              </a:rPr>
              <a:t>শক্তিশালী</a:t>
            </a:r>
            <a:r>
              <a:rPr lang="en-US" sz="28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dirty="0" err="1">
                <a:latin typeface="Nikosh" panose="02000000000000000000" pitchFamily="2" charset="0"/>
                <a:cs typeface="Nikosh" panose="02000000000000000000" pitchFamily="2" charset="0"/>
              </a:rPr>
              <a:t>হয়ে</a:t>
            </a:r>
            <a:r>
              <a:rPr lang="en-US" sz="28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dirty="0" err="1">
                <a:latin typeface="Nikosh" panose="02000000000000000000" pitchFamily="2" charset="0"/>
                <a:cs typeface="Nikosh" panose="02000000000000000000" pitchFamily="2" charset="0"/>
              </a:rPr>
              <a:t>উঠেছে</a:t>
            </a:r>
            <a:r>
              <a:rPr lang="en-US" sz="2800" dirty="0">
                <a:latin typeface="Nikosh" panose="02000000000000000000" pitchFamily="2" charset="0"/>
                <a:cs typeface="Nikosh" panose="02000000000000000000" pitchFamily="2" charset="0"/>
              </a:rPr>
              <a:t>।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1985" y="3171423"/>
            <a:ext cx="3200347" cy="320034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01527166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xmlns="" id="{D4EF09CF-3362-453A-9463-F6669A9D3E01}"/>
              </a:ext>
            </a:extLst>
          </p:cNvPr>
          <p:cNvGrpSpPr/>
          <p:nvPr/>
        </p:nvGrpSpPr>
        <p:grpSpPr>
          <a:xfrm>
            <a:off x="5203066" y="46441"/>
            <a:ext cx="3887612" cy="6811559"/>
            <a:chOff x="9055676" y="0"/>
            <a:chExt cx="3136324" cy="6858000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xmlns="" id="{403AE892-EBD6-40F1-851B-FEADBD59429F}"/>
                </a:ext>
              </a:extLst>
            </p:cNvPr>
            <p:cNvSpPr/>
            <p:nvPr/>
          </p:nvSpPr>
          <p:spPr>
            <a:xfrm>
              <a:off x="9221932" y="0"/>
              <a:ext cx="2970068" cy="6858000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 dirty="0"/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xmlns="" id="{54318653-1A38-442C-BA0F-F2C51149BCFF}"/>
                </a:ext>
              </a:extLst>
            </p:cNvPr>
            <p:cNvSpPr/>
            <p:nvPr/>
          </p:nvSpPr>
          <p:spPr>
            <a:xfrm>
              <a:off x="9055676" y="0"/>
              <a:ext cx="166255" cy="6858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 dirty="0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xmlns="" id="{C25D63D1-E9CE-42BF-BD4D-374FD0293155}"/>
                </a:ext>
              </a:extLst>
            </p:cNvPr>
            <p:cNvSpPr/>
            <p:nvPr/>
          </p:nvSpPr>
          <p:spPr>
            <a:xfrm>
              <a:off x="9221932" y="0"/>
              <a:ext cx="114301" cy="6858000"/>
            </a:xfrm>
            <a:prstGeom prst="rect">
              <a:avLst/>
            </a:prstGeom>
            <a:solidFill>
              <a:srgbClr val="FFD3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 dirty="0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xmlns="" id="{BA4EE865-9F0D-4531-A737-E13A557C0277}"/>
                </a:ext>
              </a:extLst>
            </p:cNvPr>
            <p:cNvSpPr/>
            <p:nvPr/>
          </p:nvSpPr>
          <p:spPr>
            <a:xfrm>
              <a:off x="9336233" y="0"/>
              <a:ext cx="150667" cy="68580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 dirty="0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xmlns="" id="{6A1183CB-C5B0-498A-A49C-4180134C74B0}"/>
                </a:ext>
              </a:extLst>
            </p:cNvPr>
            <p:cNvSpPr/>
            <p:nvPr/>
          </p:nvSpPr>
          <p:spPr>
            <a:xfrm>
              <a:off x="9336233" y="0"/>
              <a:ext cx="57150" cy="685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 dirty="0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10742257-3980-4551-868A-26DC3CB821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50079" y="244700"/>
            <a:ext cx="3338853" cy="1223492"/>
          </a:xfrm>
          <a:solidFill>
            <a:schemeClr val="bg1"/>
          </a:solidFill>
        </p:spPr>
        <p:txBody>
          <a:bodyPr>
            <a:noAutofit/>
          </a:bodyPr>
          <a:lstStyle/>
          <a:p>
            <a:pPr algn="ctr" fontAlgn="base"/>
            <a:r>
              <a:rPr lang="en-US" sz="4000" b="1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প্রাইমারি</a:t>
            </a:r>
            <a:r>
              <a:rPr lang="en-US" sz="40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000" b="1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সার্চ</a:t>
            </a:r>
            <a:r>
              <a:rPr lang="en-US" sz="40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000" b="1" dirty="0" err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ইঞ্জিন</a:t>
            </a:r>
            <a:r>
              <a:rPr lang="en-US" sz="40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/>
            </a:r>
            <a:br>
              <a:rPr lang="en-US" sz="40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</a:br>
            <a:r>
              <a:rPr lang="en-US" sz="4000" b="1" dirty="0" err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এমএসএন</a:t>
            </a:r>
            <a:r>
              <a:rPr lang="en-US" sz="40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/</a:t>
            </a:r>
            <a:r>
              <a:rPr lang="en-US" sz="4000" b="1" dirty="0" err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বিং</a:t>
            </a:r>
            <a:endParaRPr lang="en-US" sz="4000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B57E0B0F-4D29-4786-B2AB-B84D9F8B54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4215" y="546726"/>
            <a:ext cx="5168759" cy="4360126"/>
          </a:xfrm>
        </p:spPr>
        <p:txBody>
          <a:bodyPr>
            <a:noAutofit/>
          </a:bodyPr>
          <a:lstStyle/>
          <a:p>
            <a:pPr fontAlgn="base"/>
            <a:r>
              <a:rPr lang="en-US" sz="3600" b="1" u="sng" dirty="0" err="1">
                <a:latin typeface="Nikosh" panose="02000000000000000000" pitchFamily="2" charset="0"/>
                <a:cs typeface="Nikosh" panose="02000000000000000000" pitchFamily="2" charset="0"/>
              </a:rPr>
              <a:t>এমএসএন</a:t>
            </a:r>
            <a:r>
              <a:rPr lang="en-US" sz="3600" b="1" u="sng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b="1" u="sng" dirty="0" err="1">
                <a:latin typeface="Nikosh" panose="02000000000000000000" pitchFamily="2" charset="0"/>
                <a:cs typeface="Nikosh" panose="02000000000000000000" pitchFamily="2" charset="0"/>
              </a:rPr>
              <a:t>বা</a:t>
            </a:r>
            <a:r>
              <a:rPr lang="en-US" sz="3600" b="1" u="sng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b="1" u="sng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বিং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ইয়াহু</a:t>
            </a:r>
            <a:r>
              <a:rPr lang="en-US" sz="36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বা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গুগলের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মত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পুর্ণতা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লাভ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করে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নি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এই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সার্চ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ইঞ্জিনটি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।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মুলত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কিওয়ার্ডের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ঘনমাত্রা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ও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আরও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কিছু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বিষয়ের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উপর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নির্ভর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করে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সার্চের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ফলাফল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প্রদর্শন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করে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।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বিভিন্ন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ব্যবহারকারীর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পছন্দ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বলে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এটি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প্রাইমারী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সার্চ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ইঞ্জিনের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মত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গুরুত্ব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দেওয়া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হয়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।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423" y="4713666"/>
            <a:ext cx="3837029" cy="1847479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0985" y="3987016"/>
            <a:ext cx="3278908" cy="21819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341435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xmlns="" id="{D4EF09CF-3362-453A-9463-F6669A9D3E01}"/>
              </a:ext>
            </a:extLst>
          </p:cNvPr>
          <p:cNvGrpSpPr/>
          <p:nvPr/>
        </p:nvGrpSpPr>
        <p:grpSpPr>
          <a:xfrm>
            <a:off x="5203066" y="46441"/>
            <a:ext cx="3887612" cy="6811559"/>
            <a:chOff x="9055676" y="0"/>
            <a:chExt cx="3136324" cy="6858000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xmlns="" id="{403AE892-EBD6-40F1-851B-FEADBD59429F}"/>
                </a:ext>
              </a:extLst>
            </p:cNvPr>
            <p:cNvSpPr/>
            <p:nvPr/>
          </p:nvSpPr>
          <p:spPr>
            <a:xfrm>
              <a:off x="9221932" y="0"/>
              <a:ext cx="2970068" cy="6858000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 dirty="0"/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xmlns="" id="{54318653-1A38-442C-BA0F-F2C51149BCFF}"/>
                </a:ext>
              </a:extLst>
            </p:cNvPr>
            <p:cNvSpPr/>
            <p:nvPr/>
          </p:nvSpPr>
          <p:spPr>
            <a:xfrm>
              <a:off x="9055676" y="0"/>
              <a:ext cx="166255" cy="6858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 dirty="0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xmlns="" id="{C25D63D1-E9CE-42BF-BD4D-374FD0293155}"/>
                </a:ext>
              </a:extLst>
            </p:cNvPr>
            <p:cNvSpPr/>
            <p:nvPr/>
          </p:nvSpPr>
          <p:spPr>
            <a:xfrm>
              <a:off x="9221932" y="0"/>
              <a:ext cx="114301" cy="6858000"/>
            </a:xfrm>
            <a:prstGeom prst="rect">
              <a:avLst/>
            </a:prstGeom>
            <a:solidFill>
              <a:srgbClr val="FFD3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 dirty="0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xmlns="" id="{BA4EE865-9F0D-4531-A737-E13A557C0277}"/>
                </a:ext>
              </a:extLst>
            </p:cNvPr>
            <p:cNvSpPr/>
            <p:nvPr/>
          </p:nvSpPr>
          <p:spPr>
            <a:xfrm>
              <a:off x="9336233" y="0"/>
              <a:ext cx="150667" cy="68580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 dirty="0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xmlns="" id="{6A1183CB-C5B0-498A-A49C-4180134C74B0}"/>
                </a:ext>
              </a:extLst>
            </p:cNvPr>
            <p:cNvSpPr/>
            <p:nvPr/>
          </p:nvSpPr>
          <p:spPr>
            <a:xfrm>
              <a:off x="9336233" y="0"/>
              <a:ext cx="57150" cy="685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 dirty="0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10742257-3980-4551-868A-26DC3CB821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50079" y="244700"/>
            <a:ext cx="3338853" cy="566669"/>
          </a:xfrm>
          <a:noFill/>
        </p:spPr>
        <p:txBody>
          <a:bodyPr>
            <a:noAutofit/>
          </a:bodyPr>
          <a:lstStyle/>
          <a:p>
            <a:pPr algn="ctr" fontAlgn="base"/>
            <a:r>
              <a:rPr lang="en-US" sz="3600" b="1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সেকেন্ডারী</a:t>
            </a:r>
            <a:r>
              <a:rPr lang="en-US" sz="36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b="1" dirty="0" err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সার্চ</a:t>
            </a:r>
            <a:r>
              <a:rPr lang="en-US" sz="36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b="1" dirty="0" err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ইঞ্জিন</a:t>
            </a:r>
            <a:endParaRPr lang="en-US" sz="3600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B57E0B0F-4D29-4786-B2AB-B84D9F8B54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4215" y="546726"/>
            <a:ext cx="5168759" cy="6214682"/>
          </a:xfrm>
        </p:spPr>
        <p:txBody>
          <a:bodyPr>
            <a:noAutofit/>
          </a:bodyPr>
          <a:lstStyle/>
          <a:p>
            <a:pPr fontAlgn="base"/>
            <a:endParaRPr lang="en-US" sz="2400" b="1" dirty="0">
              <a:latin typeface="Nikosh" panose="02000000000000000000" pitchFamily="2" charset="0"/>
              <a:cs typeface="Nikosh" panose="02000000000000000000" pitchFamily="2" charset="0"/>
            </a:endParaRPr>
          </a:p>
          <a:p>
            <a:pPr fontAlgn="base"/>
            <a:r>
              <a:rPr lang="en-US" sz="2400" dirty="0" err="1">
                <a:latin typeface="Nikosh" panose="02000000000000000000" pitchFamily="2" charset="0"/>
                <a:cs typeface="Nikosh" panose="02000000000000000000" pitchFamily="2" charset="0"/>
              </a:rPr>
              <a:t>সেকেন্ডারী</a:t>
            </a:r>
            <a:r>
              <a:rPr lang="en-US" sz="24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>
                <a:latin typeface="Nikosh" panose="02000000000000000000" pitchFamily="2" charset="0"/>
                <a:cs typeface="Nikosh" panose="02000000000000000000" pitchFamily="2" charset="0"/>
              </a:rPr>
              <a:t>সার্চ</a:t>
            </a:r>
            <a:r>
              <a:rPr lang="en-US" sz="24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>
                <a:latin typeface="Nikosh" panose="02000000000000000000" pitchFamily="2" charset="0"/>
                <a:cs typeface="Nikosh" panose="02000000000000000000" pitchFamily="2" charset="0"/>
              </a:rPr>
              <a:t>ইঞ্জিন</a:t>
            </a:r>
            <a:r>
              <a:rPr lang="en-US" sz="24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>
                <a:latin typeface="Nikosh" panose="02000000000000000000" pitchFamily="2" charset="0"/>
                <a:cs typeface="Nikosh" panose="02000000000000000000" pitchFamily="2" charset="0"/>
              </a:rPr>
              <a:t>মুলত</a:t>
            </a:r>
            <a:r>
              <a:rPr lang="en-US" sz="24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>
                <a:latin typeface="Nikosh" panose="02000000000000000000" pitchFamily="2" charset="0"/>
                <a:cs typeface="Nikosh" panose="02000000000000000000" pitchFamily="2" charset="0"/>
              </a:rPr>
              <a:t>ছোট</a:t>
            </a:r>
            <a:r>
              <a:rPr lang="en-US" sz="2400" dirty="0">
                <a:latin typeface="Nikosh" panose="02000000000000000000" pitchFamily="2" charset="0"/>
                <a:cs typeface="Nikosh" panose="02000000000000000000" pitchFamily="2" charset="0"/>
              </a:rPr>
              <a:t> ও </a:t>
            </a:r>
            <a:r>
              <a:rPr lang="en-US" sz="2400" dirty="0" err="1">
                <a:latin typeface="Nikosh" panose="02000000000000000000" pitchFamily="2" charset="0"/>
                <a:cs typeface="Nikosh" panose="02000000000000000000" pitchFamily="2" charset="0"/>
              </a:rPr>
              <a:t>নিদির্ষ্ট</a:t>
            </a:r>
            <a:r>
              <a:rPr lang="en-US" sz="24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>
                <a:latin typeface="Nikosh" panose="02000000000000000000" pitchFamily="2" charset="0"/>
                <a:cs typeface="Nikosh" panose="02000000000000000000" pitchFamily="2" charset="0"/>
              </a:rPr>
              <a:t>উদ্দ্যেশ্যে</a:t>
            </a:r>
            <a:r>
              <a:rPr lang="en-US" sz="24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>
                <a:latin typeface="Nikosh" panose="02000000000000000000" pitchFamily="2" charset="0"/>
                <a:cs typeface="Nikosh" panose="02000000000000000000" pitchFamily="2" charset="0"/>
              </a:rPr>
              <a:t>ব্যবহৃত</a:t>
            </a:r>
            <a:r>
              <a:rPr lang="en-US" sz="24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>
                <a:latin typeface="Nikosh" panose="02000000000000000000" pitchFamily="2" charset="0"/>
                <a:cs typeface="Nikosh" panose="02000000000000000000" pitchFamily="2" charset="0"/>
              </a:rPr>
              <a:t>হয়</a:t>
            </a:r>
            <a:r>
              <a:rPr lang="en-US" sz="2400" dirty="0">
                <a:latin typeface="Nikosh" panose="02000000000000000000" pitchFamily="2" charset="0"/>
                <a:cs typeface="Nikosh" panose="02000000000000000000" pitchFamily="2" charset="0"/>
              </a:rPr>
              <a:t>। </a:t>
            </a:r>
            <a:r>
              <a:rPr lang="en-US" sz="2400" dirty="0" err="1">
                <a:latin typeface="Nikosh" panose="02000000000000000000" pitchFamily="2" charset="0"/>
                <a:cs typeface="Nikosh" panose="02000000000000000000" pitchFamily="2" charset="0"/>
              </a:rPr>
              <a:t>যেমন</a:t>
            </a:r>
            <a:r>
              <a:rPr lang="en-US" sz="24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>
                <a:latin typeface="Nikosh" panose="02000000000000000000" pitchFamily="2" charset="0"/>
                <a:cs typeface="Nikosh" panose="02000000000000000000" pitchFamily="2" charset="0"/>
              </a:rPr>
              <a:t>লাইসোস</a:t>
            </a:r>
            <a:r>
              <a:rPr lang="en-US" sz="24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000" dirty="0">
                <a:latin typeface="Nikosh" panose="02000000000000000000" pitchFamily="2" charset="0"/>
                <a:cs typeface="Nikosh" panose="02000000000000000000" pitchFamily="2" charset="0"/>
              </a:rPr>
              <a:t>(</a:t>
            </a:r>
            <a:r>
              <a:rPr lang="en-US" sz="2000" dirty="0" err="1">
                <a:latin typeface="Nikosh" panose="02000000000000000000" pitchFamily="2" charset="0"/>
                <a:cs typeface="Nikosh" panose="02000000000000000000" pitchFamily="2" charset="0"/>
              </a:rPr>
              <a:t>lycos</a:t>
            </a:r>
            <a:r>
              <a:rPr lang="en-US" sz="2000" dirty="0">
                <a:latin typeface="Nikosh" panose="02000000000000000000" pitchFamily="2" charset="0"/>
                <a:cs typeface="Nikosh" panose="02000000000000000000" pitchFamily="2" charset="0"/>
              </a:rPr>
              <a:t>)</a:t>
            </a:r>
            <a:r>
              <a:rPr lang="en-US" sz="2400" dirty="0">
                <a:latin typeface="Nikosh" panose="02000000000000000000" pitchFamily="2" charset="0"/>
                <a:cs typeface="Nikosh" panose="02000000000000000000" pitchFamily="2" charset="0"/>
              </a:rPr>
              <a:t>, </a:t>
            </a:r>
            <a:r>
              <a:rPr lang="en-US" sz="2400" dirty="0" err="1">
                <a:latin typeface="Nikosh" panose="02000000000000000000" pitchFamily="2" charset="0"/>
                <a:cs typeface="Nikosh" panose="02000000000000000000" pitchFamily="2" charset="0"/>
              </a:rPr>
              <a:t>আস্ক</a:t>
            </a:r>
            <a:r>
              <a:rPr lang="en-US" sz="24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000" dirty="0">
                <a:latin typeface="Nikosh" panose="02000000000000000000" pitchFamily="2" charset="0"/>
                <a:cs typeface="Nikosh" panose="02000000000000000000" pitchFamily="2" charset="0"/>
              </a:rPr>
              <a:t>(Ask)</a:t>
            </a:r>
            <a:r>
              <a:rPr lang="en-US" sz="2400" dirty="0">
                <a:latin typeface="Nikosh" panose="02000000000000000000" pitchFamily="2" charset="0"/>
                <a:cs typeface="Nikosh" panose="02000000000000000000" pitchFamily="2" charset="0"/>
              </a:rPr>
              <a:t> (</a:t>
            </a:r>
            <a:r>
              <a:rPr lang="en-US" sz="2400" dirty="0" err="1">
                <a:latin typeface="Nikosh" panose="02000000000000000000" pitchFamily="2" charset="0"/>
                <a:cs typeface="Nikosh" panose="02000000000000000000" pitchFamily="2" charset="0"/>
              </a:rPr>
              <a:t>বিভিন্ন</a:t>
            </a:r>
            <a:r>
              <a:rPr lang="en-US" sz="24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>
                <a:latin typeface="Nikosh" panose="02000000000000000000" pitchFamily="2" charset="0"/>
                <a:cs typeface="Nikosh" panose="02000000000000000000" pitchFamily="2" charset="0"/>
              </a:rPr>
              <a:t>প্রশ্নের</a:t>
            </a:r>
            <a:r>
              <a:rPr lang="en-US" sz="24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>
                <a:latin typeface="Nikosh" panose="02000000000000000000" pitchFamily="2" charset="0"/>
                <a:cs typeface="Nikosh" panose="02000000000000000000" pitchFamily="2" charset="0"/>
              </a:rPr>
              <a:t>সরাসরি</a:t>
            </a:r>
            <a:r>
              <a:rPr lang="en-US" sz="24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>
                <a:latin typeface="Nikosh" panose="02000000000000000000" pitchFamily="2" charset="0"/>
                <a:cs typeface="Nikosh" panose="02000000000000000000" pitchFamily="2" charset="0"/>
              </a:rPr>
              <a:t>উত্তরের</a:t>
            </a:r>
            <a:r>
              <a:rPr lang="en-US" sz="24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>
                <a:latin typeface="Nikosh" panose="02000000000000000000" pitchFamily="2" charset="0"/>
                <a:cs typeface="Nikosh" panose="02000000000000000000" pitchFamily="2" charset="0"/>
              </a:rPr>
              <a:t>জন্য</a:t>
            </a:r>
            <a:r>
              <a:rPr lang="en-US" sz="24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>
                <a:latin typeface="Nikosh" panose="02000000000000000000" pitchFamily="2" charset="0"/>
                <a:cs typeface="Nikosh" panose="02000000000000000000" pitchFamily="2" charset="0"/>
              </a:rPr>
              <a:t>আস্ক</a:t>
            </a:r>
            <a:r>
              <a:rPr lang="en-US" sz="2400" dirty="0">
                <a:latin typeface="Nikosh" panose="02000000000000000000" pitchFamily="2" charset="0"/>
                <a:cs typeface="Nikosh" panose="02000000000000000000" pitchFamily="2" charset="0"/>
              </a:rPr>
              <a:t>), </a:t>
            </a:r>
            <a:r>
              <a:rPr lang="en-US" sz="2400" dirty="0" err="1">
                <a:latin typeface="Nikosh" panose="02000000000000000000" pitchFamily="2" charset="0"/>
                <a:cs typeface="Nikosh" panose="02000000000000000000" pitchFamily="2" charset="0"/>
              </a:rPr>
              <a:t>লুকস্মার্ট</a:t>
            </a:r>
            <a:r>
              <a:rPr lang="en-US" sz="24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000" dirty="0">
                <a:latin typeface="Nikosh" panose="02000000000000000000" pitchFamily="2" charset="0"/>
                <a:cs typeface="Nikosh" panose="02000000000000000000" pitchFamily="2" charset="0"/>
              </a:rPr>
              <a:t>(</a:t>
            </a:r>
            <a:r>
              <a:rPr lang="en-US" sz="2000" dirty="0" err="1">
                <a:latin typeface="Nikosh" panose="02000000000000000000" pitchFamily="2" charset="0"/>
                <a:cs typeface="Nikosh" panose="02000000000000000000" pitchFamily="2" charset="0"/>
              </a:rPr>
              <a:t>LookSmart</a:t>
            </a:r>
            <a:r>
              <a:rPr lang="en-US" sz="2000" dirty="0">
                <a:latin typeface="Nikosh" panose="02000000000000000000" pitchFamily="2" charset="0"/>
                <a:cs typeface="Nikosh" panose="02000000000000000000" pitchFamily="2" charset="0"/>
              </a:rPr>
              <a:t>)</a:t>
            </a:r>
            <a:r>
              <a:rPr lang="en-US" sz="24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>
                <a:latin typeface="Nikosh" panose="02000000000000000000" pitchFamily="2" charset="0"/>
                <a:cs typeface="Nikosh" panose="02000000000000000000" pitchFamily="2" charset="0"/>
              </a:rPr>
              <a:t>ইত্যাদি</a:t>
            </a:r>
            <a:r>
              <a:rPr lang="en-US" sz="2400" dirty="0">
                <a:latin typeface="Nikosh" panose="02000000000000000000" pitchFamily="2" charset="0"/>
                <a:cs typeface="Nikosh" panose="02000000000000000000" pitchFamily="2" charset="0"/>
              </a:rPr>
              <a:t> ।</a:t>
            </a:r>
            <a:br>
              <a:rPr lang="en-US" sz="2400" dirty="0">
                <a:latin typeface="Nikosh" panose="02000000000000000000" pitchFamily="2" charset="0"/>
                <a:cs typeface="Nikosh" panose="02000000000000000000" pitchFamily="2" charset="0"/>
              </a:rPr>
            </a:br>
            <a:r>
              <a:rPr lang="en-US" sz="2400" dirty="0" err="1">
                <a:latin typeface="Nikosh" panose="02000000000000000000" pitchFamily="2" charset="0"/>
                <a:cs typeface="Nikosh" panose="02000000000000000000" pitchFamily="2" charset="0"/>
              </a:rPr>
              <a:t>অধিকাংশ</a:t>
            </a:r>
            <a:r>
              <a:rPr lang="en-US" sz="24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>
                <a:latin typeface="Nikosh" panose="02000000000000000000" pitchFamily="2" charset="0"/>
                <a:cs typeface="Nikosh" panose="02000000000000000000" pitchFamily="2" charset="0"/>
              </a:rPr>
              <a:t>সেকেন্ডারী</a:t>
            </a:r>
            <a:r>
              <a:rPr lang="en-US" sz="24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>
                <a:latin typeface="Nikosh" panose="02000000000000000000" pitchFamily="2" charset="0"/>
                <a:cs typeface="Nikosh" panose="02000000000000000000" pitchFamily="2" charset="0"/>
              </a:rPr>
              <a:t>সার্চ</a:t>
            </a:r>
            <a:r>
              <a:rPr lang="en-US" sz="24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>
                <a:latin typeface="Nikosh" panose="02000000000000000000" pitchFamily="2" charset="0"/>
                <a:cs typeface="Nikosh" panose="02000000000000000000" pitchFamily="2" charset="0"/>
              </a:rPr>
              <a:t>ইঞ্জিন</a:t>
            </a:r>
            <a:r>
              <a:rPr lang="en-US" sz="24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>
                <a:latin typeface="Nikosh" panose="02000000000000000000" pitchFamily="2" charset="0"/>
                <a:cs typeface="Nikosh" panose="02000000000000000000" pitchFamily="2" charset="0"/>
              </a:rPr>
              <a:t>কিওয়ার্ড</a:t>
            </a:r>
            <a:r>
              <a:rPr lang="en-US" sz="2400" dirty="0">
                <a:latin typeface="Nikosh" panose="02000000000000000000" pitchFamily="2" charset="0"/>
                <a:cs typeface="Nikosh" panose="02000000000000000000" pitchFamily="2" charset="0"/>
              </a:rPr>
              <a:t> , </a:t>
            </a:r>
            <a:r>
              <a:rPr lang="en-US" sz="2400" dirty="0" err="1">
                <a:latin typeface="Nikosh" panose="02000000000000000000" pitchFamily="2" charset="0"/>
                <a:cs typeface="Nikosh" panose="02000000000000000000" pitchFamily="2" charset="0"/>
              </a:rPr>
              <a:t>রেসিপ্রোকাল</a:t>
            </a:r>
            <a:r>
              <a:rPr lang="en-US" sz="24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>
                <a:latin typeface="Nikosh" panose="02000000000000000000" pitchFamily="2" charset="0"/>
                <a:cs typeface="Nikosh" panose="02000000000000000000" pitchFamily="2" charset="0"/>
              </a:rPr>
              <a:t>লিংক</a:t>
            </a:r>
            <a:r>
              <a:rPr lang="en-US" sz="2400" dirty="0">
                <a:latin typeface="Nikosh" panose="02000000000000000000" pitchFamily="2" charset="0"/>
                <a:cs typeface="Nikosh" panose="02000000000000000000" pitchFamily="2" charset="0"/>
              </a:rPr>
              <a:t> ও </a:t>
            </a:r>
            <a:r>
              <a:rPr lang="en-US" sz="2400" dirty="0" err="1">
                <a:latin typeface="Nikosh" panose="02000000000000000000" pitchFamily="2" charset="0"/>
                <a:cs typeface="Nikosh" panose="02000000000000000000" pitchFamily="2" charset="0"/>
              </a:rPr>
              <a:t>মেটা</a:t>
            </a:r>
            <a:r>
              <a:rPr lang="en-US" sz="24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>
                <a:latin typeface="Nikosh" panose="02000000000000000000" pitchFamily="2" charset="0"/>
                <a:cs typeface="Nikosh" panose="02000000000000000000" pitchFamily="2" charset="0"/>
              </a:rPr>
              <a:t>ট্যাগ</a:t>
            </a:r>
            <a:r>
              <a:rPr lang="en-US" sz="24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>
                <a:latin typeface="Nikosh" panose="02000000000000000000" pitchFamily="2" charset="0"/>
                <a:cs typeface="Nikosh" panose="02000000000000000000" pitchFamily="2" charset="0"/>
              </a:rPr>
              <a:t>সমুহ</a:t>
            </a:r>
            <a:r>
              <a:rPr lang="en-US" sz="24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>
                <a:latin typeface="Nikosh" panose="02000000000000000000" pitchFamily="2" charset="0"/>
                <a:cs typeface="Nikosh" panose="02000000000000000000" pitchFamily="2" charset="0"/>
              </a:rPr>
              <a:t>এর</a:t>
            </a:r>
            <a:r>
              <a:rPr lang="en-US" sz="24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>
                <a:latin typeface="Nikosh" panose="02000000000000000000" pitchFamily="2" charset="0"/>
                <a:cs typeface="Nikosh" panose="02000000000000000000" pitchFamily="2" charset="0"/>
              </a:rPr>
              <a:t>উপর</a:t>
            </a:r>
            <a:r>
              <a:rPr lang="en-US" sz="24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>
                <a:latin typeface="Nikosh" panose="02000000000000000000" pitchFamily="2" charset="0"/>
                <a:cs typeface="Nikosh" panose="02000000000000000000" pitchFamily="2" charset="0"/>
              </a:rPr>
              <a:t>ভিত্তি</a:t>
            </a:r>
            <a:r>
              <a:rPr lang="en-US" sz="24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>
                <a:latin typeface="Nikosh" panose="02000000000000000000" pitchFamily="2" charset="0"/>
                <a:cs typeface="Nikosh" panose="02000000000000000000" pitchFamily="2" charset="0"/>
              </a:rPr>
              <a:t>করে</a:t>
            </a:r>
            <a:r>
              <a:rPr lang="en-US" sz="24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>
                <a:latin typeface="Nikosh" panose="02000000000000000000" pitchFamily="2" charset="0"/>
                <a:cs typeface="Nikosh" panose="02000000000000000000" pitchFamily="2" charset="0"/>
              </a:rPr>
              <a:t>সার্চ</a:t>
            </a:r>
            <a:r>
              <a:rPr lang="en-US" sz="24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>
                <a:latin typeface="Nikosh" panose="02000000000000000000" pitchFamily="2" charset="0"/>
                <a:cs typeface="Nikosh" panose="02000000000000000000" pitchFamily="2" charset="0"/>
              </a:rPr>
              <a:t>ফলাফল</a:t>
            </a:r>
            <a:r>
              <a:rPr lang="en-US" sz="24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>
                <a:latin typeface="Nikosh" panose="02000000000000000000" pitchFamily="2" charset="0"/>
                <a:cs typeface="Nikosh" panose="02000000000000000000" pitchFamily="2" charset="0"/>
              </a:rPr>
              <a:t>প্রদর্শন</a:t>
            </a:r>
            <a:r>
              <a:rPr lang="en-US" sz="24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>
                <a:latin typeface="Nikosh" panose="02000000000000000000" pitchFamily="2" charset="0"/>
                <a:cs typeface="Nikosh" panose="02000000000000000000" pitchFamily="2" charset="0"/>
              </a:rPr>
              <a:t>করে</a:t>
            </a:r>
            <a:r>
              <a:rPr lang="en-US" sz="2400" dirty="0">
                <a:latin typeface="Nikosh" panose="02000000000000000000" pitchFamily="2" charset="0"/>
                <a:cs typeface="Nikosh" panose="02000000000000000000" pitchFamily="2" charset="0"/>
              </a:rPr>
              <a:t>।</a:t>
            </a:r>
          </a:p>
          <a:p>
            <a:pPr fontAlgn="base"/>
            <a:r>
              <a:rPr lang="en-US" sz="2400" dirty="0" err="1">
                <a:latin typeface="Nikosh" panose="02000000000000000000" pitchFamily="2" charset="0"/>
                <a:cs typeface="Nikosh" panose="02000000000000000000" pitchFamily="2" charset="0"/>
              </a:rPr>
              <a:t>সেকেন্ডারী</a:t>
            </a:r>
            <a:r>
              <a:rPr lang="en-US" sz="24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>
                <a:latin typeface="Nikosh" panose="02000000000000000000" pitchFamily="2" charset="0"/>
                <a:cs typeface="Nikosh" panose="02000000000000000000" pitchFamily="2" charset="0"/>
              </a:rPr>
              <a:t>ইঞ্জিন</a:t>
            </a:r>
            <a:r>
              <a:rPr lang="en-US" sz="24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>
                <a:latin typeface="Nikosh" panose="02000000000000000000" pitchFamily="2" charset="0"/>
                <a:cs typeface="Nikosh" panose="02000000000000000000" pitchFamily="2" charset="0"/>
              </a:rPr>
              <a:t>সমুহ</a:t>
            </a:r>
            <a:r>
              <a:rPr lang="en-US" sz="24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>
                <a:latin typeface="Nikosh" panose="02000000000000000000" pitchFamily="2" charset="0"/>
                <a:cs typeface="Nikosh" panose="02000000000000000000" pitchFamily="2" charset="0"/>
              </a:rPr>
              <a:t>এসইও</a:t>
            </a:r>
            <a:r>
              <a:rPr lang="en-US" sz="24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>
                <a:latin typeface="Nikosh" panose="02000000000000000000" pitchFamily="2" charset="0"/>
                <a:cs typeface="Nikosh" panose="02000000000000000000" pitchFamily="2" charset="0"/>
              </a:rPr>
              <a:t>পরিকল্পনায়</a:t>
            </a:r>
            <a:r>
              <a:rPr lang="en-US" sz="24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>
                <a:latin typeface="Nikosh" panose="02000000000000000000" pitchFamily="2" charset="0"/>
                <a:cs typeface="Nikosh" panose="02000000000000000000" pitchFamily="2" charset="0"/>
              </a:rPr>
              <a:t>অন্তর্ভুক্ত</a:t>
            </a:r>
            <a:r>
              <a:rPr lang="en-US" sz="24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>
                <a:latin typeface="Nikosh" panose="02000000000000000000" pitchFamily="2" charset="0"/>
                <a:cs typeface="Nikosh" panose="02000000000000000000" pitchFamily="2" charset="0"/>
              </a:rPr>
              <a:t>করা</a:t>
            </a:r>
            <a:r>
              <a:rPr lang="en-US" sz="24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>
                <a:latin typeface="Nikosh" panose="02000000000000000000" pitchFamily="2" charset="0"/>
                <a:cs typeface="Nikosh" panose="02000000000000000000" pitchFamily="2" charset="0"/>
              </a:rPr>
              <a:t>যেতে</a:t>
            </a:r>
            <a:r>
              <a:rPr lang="en-US" sz="24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>
                <a:latin typeface="Nikosh" panose="02000000000000000000" pitchFamily="2" charset="0"/>
                <a:cs typeface="Nikosh" panose="02000000000000000000" pitchFamily="2" charset="0"/>
              </a:rPr>
              <a:t>পারে</a:t>
            </a:r>
            <a:r>
              <a:rPr lang="en-US" sz="24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>
                <a:latin typeface="Nikosh" panose="02000000000000000000" pitchFamily="2" charset="0"/>
                <a:cs typeface="Nikosh" panose="02000000000000000000" pitchFamily="2" charset="0"/>
              </a:rPr>
              <a:t>যদিও</a:t>
            </a:r>
            <a:r>
              <a:rPr lang="en-US" sz="24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>
                <a:latin typeface="Nikosh" panose="02000000000000000000" pitchFamily="2" charset="0"/>
                <a:cs typeface="Nikosh" panose="02000000000000000000" pitchFamily="2" charset="0"/>
              </a:rPr>
              <a:t>এই</a:t>
            </a:r>
            <a:r>
              <a:rPr lang="en-US" sz="24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>
                <a:latin typeface="Nikosh" panose="02000000000000000000" pitchFamily="2" charset="0"/>
                <a:cs typeface="Nikosh" panose="02000000000000000000" pitchFamily="2" charset="0"/>
              </a:rPr>
              <a:t>সার্চ</a:t>
            </a:r>
            <a:r>
              <a:rPr lang="en-US" sz="24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>
                <a:latin typeface="Nikosh" panose="02000000000000000000" pitchFamily="2" charset="0"/>
                <a:cs typeface="Nikosh" panose="02000000000000000000" pitchFamily="2" charset="0"/>
              </a:rPr>
              <a:t>ইঞ্জিনসমুহ</a:t>
            </a:r>
            <a:r>
              <a:rPr lang="en-US" sz="24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>
                <a:latin typeface="Nikosh" panose="02000000000000000000" pitchFamily="2" charset="0"/>
                <a:cs typeface="Nikosh" panose="02000000000000000000" pitchFamily="2" charset="0"/>
              </a:rPr>
              <a:t>প্রাইমারী</a:t>
            </a:r>
            <a:r>
              <a:rPr lang="en-US" sz="24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>
                <a:latin typeface="Nikosh" panose="02000000000000000000" pitchFamily="2" charset="0"/>
                <a:cs typeface="Nikosh" panose="02000000000000000000" pitchFamily="2" charset="0"/>
              </a:rPr>
              <a:t>সার্চ</a:t>
            </a:r>
            <a:r>
              <a:rPr lang="en-US" sz="24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>
                <a:latin typeface="Nikosh" panose="02000000000000000000" pitchFamily="2" charset="0"/>
                <a:cs typeface="Nikosh" panose="02000000000000000000" pitchFamily="2" charset="0"/>
              </a:rPr>
              <a:t>ইঞ্জিনের</a:t>
            </a:r>
            <a:r>
              <a:rPr lang="en-US" sz="24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>
                <a:latin typeface="Nikosh" panose="02000000000000000000" pitchFamily="2" charset="0"/>
                <a:cs typeface="Nikosh" panose="02000000000000000000" pitchFamily="2" charset="0"/>
              </a:rPr>
              <a:t>মত</a:t>
            </a:r>
            <a:r>
              <a:rPr lang="en-US" sz="24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>
                <a:latin typeface="Nikosh" panose="02000000000000000000" pitchFamily="2" charset="0"/>
                <a:cs typeface="Nikosh" panose="02000000000000000000" pitchFamily="2" charset="0"/>
              </a:rPr>
              <a:t>এত</a:t>
            </a:r>
            <a:r>
              <a:rPr lang="en-US" sz="24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>
                <a:latin typeface="Nikosh" panose="02000000000000000000" pitchFamily="2" charset="0"/>
                <a:cs typeface="Nikosh" panose="02000000000000000000" pitchFamily="2" charset="0"/>
              </a:rPr>
              <a:t>বেশী</a:t>
            </a:r>
            <a:r>
              <a:rPr lang="en-US" sz="24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>
                <a:latin typeface="Nikosh" panose="02000000000000000000" pitchFamily="2" charset="0"/>
                <a:cs typeface="Nikosh" panose="02000000000000000000" pitchFamily="2" charset="0"/>
              </a:rPr>
              <a:t>ট্রাফিক</a:t>
            </a:r>
            <a:r>
              <a:rPr lang="en-US" sz="24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>
                <a:latin typeface="Nikosh" panose="02000000000000000000" pitchFamily="2" charset="0"/>
                <a:cs typeface="Nikosh" panose="02000000000000000000" pitchFamily="2" charset="0"/>
              </a:rPr>
              <a:t>নিয়ে</a:t>
            </a:r>
            <a:r>
              <a:rPr lang="en-US" sz="24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>
                <a:latin typeface="Nikosh" panose="02000000000000000000" pitchFamily="2" charset="0"/>
                <a:cs typeface="Nikosh" panose="02000000000000000000" pitchFamily="2" charset="0"/>
              </a:rPr>
              <a:t>আসবে</a:t>
            </a:r>
            <a:r>
              <a:rPr lang="en-US" sz="24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না</a:t>
            </a:r>
            <a:r>
              <a:rPr lang="en-US" sz="2400" dirty="0" smtClean="0">
                <a:latin typeface="Nikosh" panose="02000000000000000000" pitchFamily="2" charset="0"/>
                <a:cs typeface="Nikosh" panose="02000000000000000000" pitchFamily="2" charset="0"/>
              </a:rPr>
              <a:t>।</a:t>
            </a:r>
            <a:endParaRPr lang="en-US" sz="2400" dirty="0">
              <a:latin typeface="Nikosh" panose="02000000000000000000" pitchFamily="2" charset="0"/>
              <a:cs typeface="Nikosh" panose="02000000000000000000" pitchFamily="2" charset="0"/>
            </a:endParaRPr>
          </a:p>
          <a:p>
            <a:pPr fontAlgn="base"/>
            <a:r>
              <a:rPr lang="en-US" sz="2400" dirty="0" err="1">
                <a:latin typeface="Nikosh" panose="02000000000000000000" pitchFamily="2" charset="0"/>
                <a:cs typeface="Nikosh" panose="02000000000000000000" pitchFamily="2" charset="0"/>
              </a:rPr>
              <a:t>যেমন</a:t>
            </a:r>
            <a:r>
              <a:rPr lang="en-US" sz="24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000" dirty="0" err="1">
                <a:latin typeface="Nikosh" panose="02000000000000000000" pitchFamily="2" charset="0"/>
                <a:cs typeface="Nikosh" panose="02000000000000000000" pitchFamily="2" charset="0"/>
              </a:rPr>
              <a:t>Aol</a:t>
            </a:r>
            <a:r>
              <a:rPr lang="en-US" sz="24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>
                <a:latin typeface="Nikosh" panose="02000000000000000000" pitchFamily="2" charset="0"/>
                <a:cs typeface="Nikosh" panose="02000000000000000000" pitchFamily="2" charset="0"/>
              </a:rPr>
              <a:t>যদিও</a:t>
            </a:r>
            <a:r>
              <a:rPr lang="en-US" sz="24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>
                <a:latin typeface="Nikosh" panose="02000000000000000000" pitchFamily="2" charset="0"/>
                <a:cs typeface="Nikosh" panose="02000000000000000000" pitchFamily="2" charset="0"/>
              </a:rPr>
              <a:t>অধিকাংশ</a:t>
            </a:r>
            <a:r>
              <a:rPr lang="en-US" sz="24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000" dirty="0" err="1">
                <a:latin typeface="Nikosh" panose="02000000000000000000" pitchFamily="2" charset="0"/>
                <a:cs typeface="Nikosh" panose="02000000000000000000" pitchFamily="2" charset="0"/>
              </a:rPr>
              <a:t>AOl</a:t>
            </a:r>
            <a:r>
              <a:rPr lang="en-US" sz="20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>
                <a:latin typeface="Nikosh" panose="02000000000000000000" pitchFamily="2" charset="0"/>
                <a:cs typeface="Nikosh" panose="02000000000000000000" pitchFamily="2" charset="0"/>
              </a:rPr>
              <a:t>ব্যবহারকারীদের</a:t>
            </a:r>
            <a:r>
              <a:rPr lang="en-US" sz="24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>
                <a:latin typeface="Nikosh" panose="02000000000000000000" pitchFamily="2" charset="0"/>
                <a:cs typeface="Nikosh" panose="02000000000000000000" pitchFamily="2" charset="0"/>
              </a:rPr>
              <a:t>হারিয়েছে</a:t>
            </a:r>
            <a:r>
              <a:rPr lang="en-US" sz="2400" dirty="0">
                <a:latin typeface="Nikosh" panose="02000000000000000000" pitchFamily="2" charset="0"/>
                <a:cs typeface="Nikosh" panose="02000000000000000000" pitchFamily="2" charset="0"/>
              </a:rPr>
              <a:t>। </a:t>
            </a:r>
            <a:r>
              <a:rPr lang="en-US" sz="2400" dirty="0" err="1">
                <a:latin typeface="Nikosh" panose="02000000000000000000" pitchFamily="2" charset="0"/>
                <a:cs typeface="Nikosh" panose="02000000000000000000" pitchFamily="2" charset="0"/>
              </a:rPr>
              <a:t>কিন্তু</a:t>
            </a:r>
            <a:r>
              <a:rPr lang="en-US" sz="24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>
                <a:latin typeface="Nikosh" panose="02000000000000000000" pitchFamily="2" charset="0"/>
                <a:cs typeface="Nikosh" panose="02000000000000000000" pitchFamily="2" charset="0"/>
              </a:rPr>
              <a:t>নিদির্ষ্ট</a:t>
            </a:r>
            <a:r>
              <a:rPr lang="en-US" sz="24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>
                <a:latin typeface="Nikosh" panose="02000000000000000000" pitchFamily="2" charset="0"/>
                <a:cs typeface="Nikosh" panose="02000000000000000000" pitchFamily="2" charset="0"/>
              </a:rPr>
              <a:t>কিছু</a:t>
            </a:r>
            <a:r>
              <a:rPr lang="en-US" sz="24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>
                <a:latin typeface="Nikosh" panose="02000000000000000000" pitchFamily="2" charset="0"/>
                <a:cs typeface="Nikosh" panose="02000000000000000000" pitchFamily="2" charset="0"/>
              </a:rPr>
              <a:t>সংখ্যাক</a:t>
            </a:r>
            <a:r>
              <a:rPr lang="en-US" sz="24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>
                <a:latin typeface="Nikosh" panose="02000000000000000000" pitchFamily="2" charset="0"/>
                <a:cs typeface="Nikosh" panose="02000000000000000000" pitchFamily="2" charset="0"/>
              </a:rPr>
              <a:t>ব্যবহারকারী</a:t>
            </a:r>
            <a:r>
              <a:rPr lang="en-US" sz="24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>
                <a:latin typeface="Nikosh" panose="02000000000000000000" pitchFamily="2" charset="0"/>
                <a:cs typeface="Nikosh" panose="02000000000000000000" pitchFamily="2" charset="0"/>
              </a:rPr>
              <a:t>বিশেষত</a:t>
            </a:r>
            <a:r>
              <a:rPr lang="en-US" sz="24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>
                <a:latin typeface="Nikosh" panose="02000000000000000000" pitchFamily="2" charset="0"/>
                <a:cs typeface="Nikosh" panose="02000000000000000000" pitchFamily="2" charset="0"/>
              </a:rPr>
              <a:t>ব্রড</a:t>
            </a:r>
            <a:r>
              <a:rPr lang="en-US" sz="24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>
                <a:latin typeface="Nikosh" panose="02000000000000000000" pitchFamily="2" charset="0"/>
                <a:cs typeface="Nikosh" panose="02000000000000000000" pitchFamily="2" charset="0"/>
              </a:rPr>
              <a:t>ব্যান্ড</a:t>
            </a:r>
            <a:r>
              <a:rPr lang="en-US" sz="24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>
                <a:latin typeface="Nikosh" panose="02000000000000000000" pitchFamily="2" charset="0"/>
                <a:cs typeface="Nikosh" panose="02000000000000000000" pitchFamily="2" charset="0"/>
              </a:rPr>
              <a:t>ইন্টারনেট</a:t>
            </a:r>
            <a:r>
              <a:rPr lang="en-US" sz="24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>
                <a:latin typeface="Nikosh" panose="02000000000000000000" pitchFamily="2" charset="0"/>
                <a:cs typeface="Nikosh" panose="02000000000000000000" pitchFamily="2" charset="0"/>
              </a:rPr>
              <a:t>ব্যবহারকারীদের</a:t>
            </a:r>
            <a:r>
              <a:rPr lang="en-US" sz="24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>
                <a:latin typeface="Nikosh" panose="02000000000000000000" pitchFamily="2" charset="0"/>
                <a:cs typeface="Nikosh" panose="02000000000000000000" pitchFamily="2" charset="0"/>
              </a:rPr>
              <a:t>অনেকেই</a:t>
            </a:r>
            <a:r>
              <a:rPr lang="en-US" sz="24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000" dirty="0" err="1">
                <a:latin typeface="Nikosh" panose="02000000000000000000" pitchFamily="2" charset="0"/>
                <a:cs typeface="Nikosh" panose="02000000000000000000" pitchFamily="2" charset="0"/>
              </a:rPr>
              <a:t>Aol</a:t>
            </a:r>
            <a:r>
              <a:rPr lang="en-US" sz="24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>
                <a:latin typeface="Nikosh" panose="02000000000000000000" pitchFamily="2" charset="0"/>
                <a:cs typeface="Nikosh" panose="02000000000000000000" pitchFamily="2" charset="0"/>
              </a:rPr>
              <a:t>ব্যবহারে</a:t>
            </a:r>
            <a:r>
              <a:rPr lang="en-US" sz="24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>
                <a:latin typeface="Nikosh" panose="02000000000000000000" pitchFamily="2" charset="0"/>
                <a:cs typeface="Nikosh" panose="02000000000000000000" pitchFamily="2" charset="0"/>
              </a:rPr>
              <a:t>স্বাচ্ছন্দ্য</a:t>
            </a:r>
            <a:r>
              <a:rPr lang="en-US" sz="24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>
                <a:latin typeface="Nikosh" panose="02000000000000000000" pitchFamily="2" charset="0"/>
                <a:cs typeface="Nikosh" panose="02000000000000000000" pitchFamily="2" charset="0"/>
              </a:rPr>
              <a:t>অনুভব</a:t>
            </a:r>
            <a:r>
              <a:rPr lang="en-US" sz="24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>
                <a:latin typeface="Nikosh" panose="02000000000000000000" pitchFamily="2" charset="0"/>
                <a:cs typeface="Nikosh" panose="02000000000000000000" pitchFamily="2" charset="0"/>
              </a:rPr>
              <a:t>করেন</a:t>
            </a:r>
            <a:r>
              <a:rPr lang="en-US" sz="2400" dirty="0">
                <a:latin typeface="Nikosh" panose="02000000000000000000" pitchFamily="2" charset="0"/>
                <a:cs typeface="Nikosh" panose="02000000000000000000" pitchFamily="2" charset="0"/>
              </a:rPr>
              <a:t> ।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2510" y="4277396"/>
            <a:ext cx="3354830" cy="18787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352304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xmlns="" id="{D4EF09CF-3362-453A-9463-F6669A9D3E01}"/>
              </a:ext>
            </a:extLst>
          </p:cNvPr>
          <p:cNvGrpSpPr/>
          <p:nvPr/>
        </p:nvGrpSpPr>
        <p:grpSpPr>
          <a:xfrm>
            <a:off x="5203066" y="46441"/>
            <a:ext cx="3887612" cy="6811559"/>
            <a:chOff x="9055676" y="0"/>
            <a:chExt cx="3136324" cy="6858000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xmlns="" id="{403AE892-EBD6-40F1-851B-FEADBD59429F}"/>
                </a:ext>
              </a:extLst>
            </p:cNvPr>
            <p:cNvSpPr/>
            <p:nvPr/>
          </p:nvSpPr>
          <p:spPr>
            <a:xfrm>
              <a:off x="9221932" y="0"/>
              <a:ext cx="2970068" cy="6858000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 dirty="0"/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xmlns="" id="{54318653-1A38-442C-BA0F-F2C51149BCFF}"/>
                </a:ext>
              </a:extLst>
            </p:cNvPr>
            <p:cNvSpPr/>
            <p:nvPr/>
          </p:nvSpPr>
          <p:spPr>
            <a:xfrm>
              <a:off x="9055676" y="0"/>
              <a:ext cx="166255" cy="6858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 dirty="0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xmlns="" id="{C25D63D1-E9CE-42BF-BD4D-374FD0293155}"/>
                </a:ext>
              </a:extLst>
            </p:cNvPr>
            <p:cNvSpPr/>
            <p:nvPr/>
          </p:nvSpPr>
          <p:spPr>
            <a:xfrm>
              <a:off x="9221932" y="0"/>
              <a:ext cx="114301" cy="6858000"/>
            </a:xfrm>
            <a:prstGeom prst="rect">
              <a:avLst/>
            </a:prstGeom>
            <a:solidFill>
              <a:srgbClr val="FFD3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 dirty="0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xmlns="" id="{BA4EE865-9F0D-4531-A737-E13A557C0277}"/>
                </a:ext>
              </a:extLst>
            </p:cNvPr>
            <p:cNvSpPr/>
            <p:nvPr/>
          </p:nvSpPr>
          <p:spPr>
            <a:xfrm>
              <a:off x="9336233" y="0"/>
              <a:ext cx="150667" cy="68580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 dirty="0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xmlns="" id="{6A1183CB-C5B0-498A-A49C-4180134C74B0}"/>
                </a:ext>
              </a:extLst>
            </p:cNvPr>
            <p:cNvSpPr/>
            <p:nvPr/>
          </p:nvSpPr>
          <p:spPr>
            <a:xfrm>
              <a:off x="9336233" y="0"/>
              <a:ext cx="57150" cy="685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 dirty="0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10742257-3980-4551-868A-26DC3CB821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50079" y="244700"/>
            <a:ext cx="3338853" cy="566669"/>
          </a:xfrm>
          <a:noFill/>
        </p:spPr>
        <p:txBody>
          <a:bodyPr>
            <a:noAutofit/>
          </a:bodyPr>
          <a:lstStyle/>
          <a:p>
            <a:pPr algn="ctr" fontAlgn="base"/>
            <a:r>
              <a:rPr lang="en-US" sz="3600" b="1" dirty="0" err="1">
                <a:ln w="12700">
                  <a:solidFill>
                    <a:schemeClr val="accent5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  <a:latin typeface="Nikosh" panose="02000000000000000000" pitchFamily="2" charset="0"/>
                <a:cs typeface="Nikosh" panose="02000000000000000000" pitchFamily="2" charset="0"/>
              </a:rPr>
              <a:t>টার্গেটেড</a:t>
            </a:r>
            <a:r>
              <a:rPr lang="en-US" sz="3600" b="1" dirty="0">
                <a:ln w="12700">
                  <a:solidFill>
                    <a:schemeClr val="accent5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b="1" dirty="0" err="1">
                <a:ln w="12700">
                  <a:solidFill>
                    <a:schemeClr val="accent5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  <a:latin typeface="Nikosh" panose="02000000000000000000" pitchFamily="2" charset="0"/>
                <a:cs typeface="Nikosh" panose="02000000000000000000" pitchFamily="2" charset="0"/>
              </a:rPr>
              <a:t>সার্চ</a:t>
            </a:r>
            <a:r>
              <a:rPr lang="en-US" sz="3600" b="1" dirty="0">
                <a:ln w="12700">
                  <a:solidFill>
                    <a:schemeClr val="accent5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b="1" dirty="0" err="1">
                <a:ln w="12700">
                  <a:solidFill>
                    <a:schemeClr val="accent5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  <a:latin typeface="Nikosh" panose="02000000000000000000" pitchFamily="2" charset="0"/>
                <a:cs typeface="Nikosh" panose="02000000000000000000" pitchFamily="2" charset="0"/>
              </a:rPr>
              <a:t>ইঞ্জিন</a:t>
            </a:r>
            <a:endParaRPr lang="en-US" sz="3600" b="1" dirty="0">
              <a:ln w="12700">
                <a:solidFill>
                  <a:schemeClr val="accent5"/>
                </a:solidFill>
                <a:prstDash val="solid"/>
              </a:ln>
              <a:pattFill prst="ltDnDiag">
                <a:fgClr>
                  <a:schemeClr val="accent5">
                    <a:lumMod val="60000"/>
                    <a:lumOff val="40000"/>
                  </a:schemeClr>
                </a:fgClr>
                <a:bgClr>
                  <a:schemeClr val="bg1"/>
                </a:bgClr>
              </a:pattFill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B57E0B0F-4D29-4786-B2AB-B84D9F8B54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561" y="244700"/>
            <a:ext cx="5168759" cy="6214682"/>
          </a:xfrm>
        </p:spPr>
        <p:txBody>
          <a:bodyPr>
            <a:noAutofit/>
          </a:bodyPr>
          <a:lstStyle/>
          <a:p>
            <a:pPr fontAlgn="base"/>
            <a:endParaRPr lang="en-US" sz="2400" b="1" dirty="0">
              <a:latin typeface="Nikosh" panose="02000000000000000000" pitchFamily="2" charset="0"/>
              <a:cs typeface="Nikosh" panose="02000000000000000000" pitchFamily="2" charset="0"/>
            </a:endParaRPr>
          </a:p>
          <a:p>
            <a:pPr fontAlgn="base"/>
            <a:r>
              <a:rPr lang="en-US" sz="2400" dirty="0" err="1">
                <a:latin typeface="Nikosh" panose="02000000000000000000" pitchFamily="2" charset="0"/>
                <a:cs typeface="Nikosh" panose="02000000000000000000" pitchFamily="2" charset="0"/>
              </a:rPr>
              <a:t>একেবারে</a:t>
            </a:r>
            <a:r>
              <a:rPr lang="en-US" sz="24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>
                <a:latin typeface="Nikosh" panose="02000000000000000000" pitchFamily="2" charset="0"/>
                <a:cs typeface="Nikosh" panose="02000000000000000000" pitchFamily="2" charset="0"/>
              </a:rPr>
              <a:t>নিদির্ষ্ট</a:t>
            </a:r>
            <a:r>
              <a:rPr lang="en-US" sz="24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>
                <a:latin typeface="Nikosh" panose="02000000000000000000" pitchFamily="2" charset="0"/>
                <a:cs typeface="Nikosh" panose="02000000000000000000" pitchFamily="2" charset="0"/>
              </a:rPr>
              <a:t>কিছু</a:t>
            </a:r>
            <a:r>
              <a:rPr lang="en-US" sz="24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>
                <a:latin typeface="Nikosh" panose="02000000000000000000" pitchFamily="2" charset="0"/>
                <a:cs typeface="Nikosh" panose="02000000000000000000" pitchFamily="2" charset="0"/>
              </a:rPr>
              <a:t>সার্চের</a:t>
            </a:r>
            <a:r>
              <a:rPr lang="en-US" sz="24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>
                <a:latin typeface="Nikosh" panose="02000000000000000000" pitchFamily="2" charset="0"/>
                <a:cs typeface="Nikosh" panose="02000000000000000000" pitchFamily="2" charset="0"/>
              </a:rPr>
              <a:t>জন্য</a:t>
            </a:r>
            <a:r>
              <a:rPr lang="en-US" sz="24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>
                <a:latin typeface="Nikosh" panose="02000000000000000000" pitchFamily="2" charset="0"/>
                <a:cs typeface="Nikosh" panose="02000000000000000000" pitchFamily="2" charset="0"/>
              </a:rPr>
              <a:t>ব্যবহৃত</a:t>
            </a:r>
            <a:r>
              <a:rPr lang="en-US" sz="24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>
                <a:latin typeface="Nikosh" panose="02000000000000000000" pitchFamily="2" charset="0"/>
                <a:cs typeface="Nikosh" panose="02000000000000000000" pitchFamily="2" charset="0"/>
              </a:rPr>
              <a:t>হয়</a:t>
            </a:r>
            <a:r>
              <a:rPr lang="en-US" sz="2400" dirty="0">
                <a:latin typeface="Nikosh" panose="02000000000000000000" pitchFamily="2" charset="0"/>
                <a:cs typeface="Nikosh" panose="02000000000000000000" pitchFamily="2" charset="0"/>
              </a:rPr>
              <a:t>। </a:t>
            </a:r>
            <a:r>
              <a:rPr lang="en-US" sz="2400" dirty="0" err="1">
                <a:latin typeface="Nikosh" panose="02000000000000000000" pitchFamily="2" charset="0"/>
                <a:cs typeface="Nikosh" panose="02000000000000000000" pitchFamily="2" charset="0"/>
              </a:rPr>
              <a:t>যেমন</a:t>
            </a:r>
            <a:r>
              <a:rPr lang="en-US" sz="2400" dirty="0">
                <a:latin typeface="Nikosh" panose="02000000000000000000" pitchFamily="2" charset="0"/>
                <a:cs typeface="Nikosh" panose="02000000000000000000" pitchFamily="2" charset="0"/>
              </a:rPr>
              <a:t> Yahoo! </a:t>
            </a:r>
            <a:r>
              <a:rPr lang="en-US" sz="2400" dirty="0" err="1">
                <a:latin typeface="Nikosh" panose="02000000000000000000" pitchFamily="2" charset="0"/>
                <a:cs typeface="Nikosh" panose="02000000000000000000" pitchFamily="2" charset="0"/>
              </a:rPr>
              <a:t>Travel,মিউসিক</a:t>
            </a:r>
            <a:r>
              <a:rPr lang="en-US" sz="24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>
                <a:latin typeface="Nikosh" panose="02000000000000000000" pitchFamily="2" charset="0"/>
                <a:cs typeface="Nikosh" panose="02000000000000000000" pitchFamily="2" charset="0"/>
              </a:rPr>
              <a:t>সার্চ</a:t>
            </a:r>
            <a:r>
              <a:rPr lang="en-US" sz="2400" dirty="0">
                <a:latin typeface="Nikosh" panose="02000000000000000000" pitchFamily="2" charset="0"/>
                <a:cs typeface="Nikosh" panose="02000000000000000000" pitchFamily="2" charset="0"/>
              </a:rPr>
              <a:t>, </a:t>
            </a:r>
            <a:r>
              <a:rPr lang="en-US" sz="2400" dirty="0" err="1">
                <a:latin typeface="Nikosh" panose="02000000000000000000" pitchFamily="2" charset="0"/>
                <a:cs typeface="Nikosh" panose="02000000000000000000" pitchFamily="2" charset="0"/>
              </a:rPr>
              <a:t>আবার</a:t>
            </a:r>
            <a:r>
              <a:rPr lang="en-US" sz="24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>
                <a:latin typeface="Nikosh" panose="02000000000000000000" pitchFamily="2" charset="0"/>
                <a:cs typeface="Nikosh" panose="02000000000000000000" pitchFamily="2" charset="0"/>
              </a:rPr>
              <a:t>ইউটিউব</a:t>
            </a:r>
            <a:r>
              <a:rPr lang="en-US" sz="2400" dirty="0">
                <a:latin typeface="Nikosh" panose="02000000000000000000" pitchFamily="2" charset="0"/>
                <a:cs typeface="Nikosh" panose="02000000000000000000" pitchFamily="2" charset="0"/>
              </a:rPr>
              <a:t> ও </a:t>
            </a:r>
            <a:r>
              <a:rPr lang="en-US" sz="2400" dirty="0" err="1">
                <a:latin typeface="Nikosh" panose="02000000000000000000" pitchFamily="2" charset="0"/>
                <a:cs typeface="Nikosh" panose="02000000000000000000" pitchFamily="2" charset="0"/>
              </a:rPr>
              <a:t>বলতে</a:t>
            </a:r>
            <a:r>
              <a:rPr lang="en-US" sz="24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>
                <a:latin typeface="Nikosh" panose="02000000000000000000" pitchFamily="2" charset="0"/>
                <a:cs typeface="Nikosh" panose="02000000000000000000" pitchFamily="2" charset="0"/>
              </a:rPr>
              <a:t>পারেন</a:t>
            </a:r>
            <a:r>
              <a:rPr lang="en-US" sz="2400" dirty="0">
                <a:latin typeface="Nikosh" panose="02000000000000000000" pitchFamily="2" charset="0"/>
                <a:cs typeface="Nikosh" panose="02000000000000000000" pitchFamily="2" charset="0"/>
              </a:rPr>
              <a:t> । </a:t>
            </a:r>
            <a:r>
              <a:rPr lang="en-US" sz="2400" dirty="0" err="1">
                <a:latin typeface="Nikosh" panose="02000000000000000000" pitchFamily="2" charset="0"/>
                <a:cs typeface="Nikosh" panose="02000000000000000000" pitchFamily="2" charset="0"/>
              </a:rPr>
              <a:t>শুধু</a:t>
            </a:r>
            <a:r>
              <a:rPr lang="en-US" sz="24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>
                <a:latin typeface="Nikosh" panose="02000000000000000000" pitchFamily="2" charset="0"/>
                <a:cs typeface="Nikosh" panose="02000000000000000000" pitchFamily="2" charset="0"/>
              </a:rPr>
              <a:t>ভিডিও</a:t>
            </a:r>
            <a:r>
              <a:rPr lang="en-US" sz="24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>
                <a:latin typeface="Nikosh" panose="02000000000000000000" pitchFamily="2" charset="0"/>
                <a:cs typeface="Nikosh" panose="02000000000000000000" pitchFamily="2" charset="0"/>
              </a:rPr>
              <a:t>সার্চের</a:t>
            </a:r>
            <a:r>
              <a:rPr lang="en-US" sz="24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>
                <a:latin typeface="Nikosh" panose="02000000000000000000" pitchFamily="2" charset="0"/>
                <a:cs typeface="Nikosh" panose="02000000000000000000" pitchFamily="2" charset="0"/>
              </a:rPr>
              <a:t>জন্য</a:t>
            </a:r>
            <a:r>
              <a:rPr lang="en-US" sz="24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>
                <a:latin typeface="Nikosh" panose="02000000000000000000" pitchFamily="2" charset="0"/>
                <a:cs typeface="Nikosh" panose="02000000000000000000" pitchFamily="2" charset="0"/>
              </a:rPr>
              <a:t>ইউটিউব</a:t>
            </a:r>
            <a:r>
              <a:rPr lang="en-US" sz="2400" dirty="0">
                <a:latin typeface="Nikosh" panose="02000000000000000000" pitchFamily="2" charset="0"/>
                <a:cs typeface="Nikosh" panose="02000000000000000000" pitchFamily="2" charset="0"/>
              </a:rPr>
              <a:t> ।</a:t>
            </a:r>
          </a:p>
          <a:p>
            <a:pPr fontAlgn="base"/>
            <a:r>
              <a:rPr lang="en-US" sz="2400" dirty="0" err="1">
                <a:latin typeface="Nikosh" panose="02000000000000000000" pitchFamily="2" charset="0"/>
                <a:cs typeface="Nikosh" panose="02000000000000000000" pitchFamily="2" charset="0"/>
              </a:rPr>
              <a:t>এই</a:t>
            </a:r>
            <a:r>
              <a:rPr lang="en-US" sz="24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>
                <a:latin typeface="Nikosh" panose="02000000000000000000" pitchFamily="2" charset="0"/>
                <a:cs typeface="Nikosh" panose="02000000000000000000" pitchFamily="2" charset="0"/>
              </a:rPr>
              <a:t>সব</a:t>
            </a:r>
            <a:r>
              <a:rPr lang="en-US" sz="24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>
                <a:latin typeface="Nikosh" panose="02000000000000000000" pitchFamily="2" charset="0"/>
                <a:cs typeface="Nikosh" panose="02000000000000000000" pitchFamily="2" charset="0"/>
              </a:rPr>
              <a:t>সাইট</a:t>
            </a:r>
            <a:r>
              <a:rPr lang="en-US" sz="24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>
                <a:latin typeface="Nikosh" panose="02000000000000000000" pitchFamily="2" charset="0"/>
                <a:cs typeface="Nikosh" panose="02000000000000000000" pitchFamily="2" charset="0"/>
              </a:rPr>
              <a:t>থেকে</a:t>
            </a:r>
            <a:r>
              <a:rPr lang="en-US" sz="24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>
                <a:latin typeface="Nikosh" panose="02000000000000000000" pitchFamily="2" charset="0"/>
                <a:cs typeface="Nikosh" panose="02000000000000000000" pitchFamily="2" charset="0"/>
              </a:rPr>
              <a:t>ট্রাফিক</a:t>
            </a:r>
            <a:r>
              <a:rPr lang="en-US" sz="24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>
                <a:latin typeface="Nikosh" panose="02000000000000000000" pitchFamily="2" charset="0"/>
                <a:cs typeface="Nikosh" panose="02000000000000000000" pitchFamily="2" charset="0"/>
              </a:rPr>
              <a:t>খুব</a:t>
            </a:r>
            <a:r>
              <a:rPr lang="en-US" sz="24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>
                <a:latin typeface="Nikosh" panose="02000000000000000000" pitchFamily="2" charset="0"/>
                <a:cs typeface="Nikosh" panose="02000000000000000000" pitchFamily="2" charset="0"/>
              </a:rPr>
              <a:t>কম</a:t>
            </a:r>
            <a:r>
              <a:rPr lang="en-US" sz="24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>
                <a:latin typeface="Nikosh" panose="02000000000000000000" pitchFamily="2" charset="0"/>
                <a:cs typeface="Nikosh" panose="02000000000000000000" pitchFamily="2" charset="0"/>
              </a:rPr>
              <a:t>আসলেও</a:t>
            </a:r>
            <a:r>
              <a:rPr lang="en-US" sz="24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>
                <a:latin typeface="Nikosh" panose="02000000000000000000" pitchFamily="2" charset="0"/>
                <a:cs typeface="Nikosh" panose="02000000000000000000" pitchFamily="2" charset="0"/>
              </a:rPr>
              <a:t>এই</a:t>
            </a:r>
            <a:r>
              <a:rPr lang="en-US" sz="24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>
                <a:latin typeface="Nikosh" panose="02000000000000000000" pitchFamily="2" charset="0"/>
                <a:cs typeface="Nikosh" panose="02000000000000000000" pitchFamily="2" charset="0"/>
              </a:rPr>
              <a:t>গুলো</a:t>
            </a:r>
            <a:r>
              <a:rPr lang="en-US" sz="24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>
                <a:latin typeface="Nikosh" panose="02000000000000000000" pitchFamily="2" charset="0"/>
                <a:cs typeface="Nikosh" panose="02000000000000000000" pitchFamily="2" charset="0"/>
              </a:rPr>
              <a:t>অত্যন্ত</a:t>
            </a:r>
            <a:r>
              <a:rPr lang="en-US" sz="24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>
                <a:latin typeface="Nikosh" panose="02000000000000000000" pitchFamily="2" charset="0"/>
                <a:cs typeface="Nikosh" panose="02000000000000000000" pitchFamily="2" charset="0"/>
              </a:rPr>
              <a:t>গুরুত্বপুর্ণ</a:t>
            </a:r>
            <a:r>
              <a:rPr lang="en-US" sz="2400" dirty="0">
                <a:latin typeface="Nikosh" panose="02000000000000000000" pitchFamily="2" charset="0"/>
                <a:cs typeface="Nikosh" panose="02000000000000000000" pitchFamily="2" charset="0"/>
              </a:rPr>
              <a:t>। </a:t>
            </a:r>
            <a:r>
              <a:rPr lang="en-US" sz="2400" dirty="0" err="1">
                <a:latin typeface="Nikosh" panose="02000000000000000000" pitchFamily="2" charset="0"/>
                <a:cs typeface="Nikosh" panose="02000000000000000000" pitchFamily="2" charset="0"/>
              </a:rPr>
              <a:t>কারণ</a:t>
            </a:r>
            <a:r>
              <a:rPr lang="en-US" sz="24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>
                <a:latin typeface="Nikosh" panose="02000000000000000000" pitchFamily="2" charset="0"/>
                <a:cs typeface="Nikosh" panose="02000000000000000000" pitchFamily="2" charset="0"/>
              </a:rPr>
              <a:t>এই</a:t>
            </a:r>
            <a:r>
              <a:rPr lang="en-US" sz="24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>
                <a:latin typeface="Nikosh" panose="02000000000000000000" pitchFamily="2" charset="0"/>
                <a:cs typeface="Nikosh" panose="02000000000000000000" pitchFamily="2" charset="0"/>
              </a:rPr>
              <a:t>সব</a:t>
            </a:r>
            <a:r>
              <a:rPr lang="en-US" sz="24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>
                <a:latin typeface="Nikosh" panose="02000000000000000000" pitchFamily="2" charset="0"/>
                <a:cs typeface="Nikosh" panose="02000000000000000000" pitchFamily="2" charset="0"/>
              </a:rPr>
              <a:t>সাইট</a:t>
            </a:r>
            <a:r>
              <a:rPr lang="en-US" sz="24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>
                <a:latin typeface="Nikosh" panose="02000000000000000000" pitchFamily="2" charset="0"/>
                <a:cs typeface="Nikosh" panose="02000000000000000000" pitchFamily="2" charset="0"/>
              </a:rPr>
              <a:t>থেকে</a:t>
            </a:r>
            <a:r>
              <a:rPr lang="en-US" sz="24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>
                <a:latin typeface="Nikosh" panose="02000000000000000000" pitchFamily="2" charset="0"/>
                <a:cs typeface="Nikosh" panose="02000000000000000000" pitchFamily="2" charset="0"/>
              </a:rPr>
              <a:t>টার্গেটেড</a:t>
            </a:r>
            <a:r>
              <a:rPr lang="en-US" sz="24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>
                <a:latin typeface="Nikosh" panose="02000000000000000000" pitchFamily="2" charset="0"/>
                <a:cs typeface="Nikosh" panose="02000000000000000000" pitchFamily="2" charset="0"/>
              </a:rPr>
              <a:t>ট্রাফিক</a:t>
            </a:r>
            <a:r>
              <a:rPr lang="en-US" sz="24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>
                <a:latin typeface="Nikosh" panose="02000000000000000000" pitchFamily="2" charset="0"/>
                <a:cs typeface="Nikosh" panose="02000000000000000000" pitchFamily="2" charset="0"/>
              </a:rPr>
              <a:t>আপনার</a:t>
            </a:r>
            <a:r>
              <a:rPr lang="en-US" sz="24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>
                <a:latin typeface="Nikosh" panose="02000000000000000000" pitchFamily="2" charset="0"/>
                <a:cs typeface="Nikosh" panose="02000000000000000000" pitchFamily="2" charset="0"/>
              </a:rPr>
              <a:t>সাইটে</a:t>
            </a:r>
            <a:r>
              <a:rPr lang="en-US" sz="24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>
                <a:latin typeface="Nikosh" panose="02000000000000000000" pitchFamily="2" charset="0"/>
                <a:cs typeface="Nikosh" panose="02000000000000000000" pitchFamily="2" charset="0"/>
              </a:rPr>
              <a:t>আসবে</a:t>
            </a:r>
            <a:r>
              <a:rPr lang="en-US" sz="2400" dirty="0">
                <a:latin typeface="Nikosh" panose="02000000000000000000" pitchFamily="2" charset="0"/>
                <a:cs typeface="Nikosh" panose="02000000000000000000" pitchFamily="2" charset="0"/>
              </a:rPr>
              <a:t> ।</a:t>
            </a:r>
          </a:p>
          <a:p>
            <a:pPr fontAlgn="base"/>
            <a:r>
              <a:rPr lang="en-US" sz="2400" dirty="0" err="1">
                <a:latin typeface="Nikosh" panose="02000000000000000000" pitchFamily="2" charset="0"/>
                <a:cs typeface="Nikosh" panose="02000000000000000000" pitchFamily="2" charset="0"/>
              </a:rPr>
              <a:t>আবার</a:t>
            </a:r>
            <a:r>
              <a:rPr lang="en-US" sz="24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>
                <a:latin typeface="Nikosh" panose="02000000000000000000" pitchFamily="2" charset="0"/>
                <a:cs typeface="Nikosh" panose="02000000000000000000" pitchFamily="2" charset="0"/>
              </a:rPr>
              <a:t>কার্যপদ্ধতির</a:t>
            </a:r>
            <a:r>
              <a:rPr lang="en-US" sz="24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>
                <a:latin typeface="Nikosh" panose="02000000000000000000" pitchFamily="2" charset="0"/>
                <a:cs typeface="Nikosh" panose="02000000000000000000" pitchFamily="2" charset="0"/>
              </a:rPr>
              <a:t>উপর</a:t>
            </a:r>
            <a:r>
              <a:rPr lang="en-US" sz="24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>
                <a:latin typeface="Nikosh" panose="02000000000000000000" pitchFamily="2" charset="0"/>
                <a:cs typeface="Nikosh" panose="02000000000000000000" pitchFamily="2" charset="0"/>
              </a:rPr>
              <a:t>নির্ভর</a:t>
            </a:r>
            <a:r>
              <a:rPr lang="en-US" sz="24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>
                <a:latin typeface="Nikosh" panose="02000000000000000000" pitchFamily="2" charset="0"/>
                <a:cs typeface="Nikosh" panose="02000000000000000000" pitchFamily="2" charset="0"/>
              </a:rPr>
              <a:t>করে</a:t>
            </a:r>
            <a:r>
              <a:rPr lang="en-US" sz="24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>
                <a:latin typeface="Nikosh" panose="02000000000000000000" pitchFamily="2" charset="0"/>
                <a:cs typeface="Nikosh" panose="02000000000000000000" pitchFamily="2" charset="0"/>
              </a:rPr>
              <a:t>সার্চ</a:t>
            </a:r>
            <a:r>
              <a:rPr lang="en-US" sz="24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>
                <a:latin typeface="Nikosh" panose="02000000000000000000" pitchFamily="2" charset="0"/>
                <a:cs typeface="Nikosh" panose="02000000000000000000" pitchFamily="2" charset="0"/>
              </a:rPr>
              <a:t>ইঞ্জিনকে</a:t>
            </a:r>
            <a:r>
              <a:rPr lang="en-US" sz="2400" dirty="0">
                <a:latin typeface="Nikosh" panose="02000000000000000000" pitchFamily="2" charset="0"/>
                <a:cs typeface="Nikosh" panose="02000000000000000000" pitchFamily="2" charset="0"/>
              </a:rPr>
              <a:t> ৫ </a:t>
            </a:r>
            <a:r>
              <a:rPr lang="en-US" sz="2400" dirty="0" err="1">
                <a:latin typeface="Nikosh" panose="02000000000000000000" pitchFamily="2" charset="0"/>
                <a:cs typeface="Nikosh" panose="02000000000000000000" pitchFamily="2" charset="0"/>
              </a:rPr>
              <a:t>টি</a:t>
            </a:r>
            <a:r>
              <a:rPr lang="en-US" sz="24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>
                <a:latin typeface="Nikosh" panose="02000000000000000000" pitchFamily="2" charset="0"/>
                <a:cs typeface="Nikosh" panose="02000000000000000000" pitchFamily="2" charset="0"/>
              </a:rPr>
              <a:t>ভাগে</a:t>
            </a:r>
            <a:r>
              <a:rPr lang="en-US" sz="24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>
                <a:latin typeface="Nikosh" panose="02000000000000000000" pitchFamily="2" charset="0"/>
                <a:cs typeface="Nikosh" panose="02000000000000000000" pitchFamily="2" charset="0"/>
              </a:rPr>
              <a:t>ভাগ</a:t>
            </a:r>
            <a:r>
              <a:rPr lang="en-US" sz="24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>
                <a:latin typeface="Nikosh" panose="02000000000000000000" pitchFamily="2" charset="0"/>
                <a:cs typeface="Nikosh" panose="02000000000000000000" pitchFamily="2" charset="0"/>
              </a:rPr>
              <a:t>করা</a:t>
            </a:r>
            <a:r>
              <a:rPr lang="en-US" sz="24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>
                <a:latin typeface="Nikosh" panose="02000000000000000000" pitchFamily="2" charset="0"/>
                <a:cs typeface="Nikosh" panose="02000000000000000000" pitchFamily="2" charset="0"/>
              </a:rPr>
              <a:t>যায়</a:t>
            </a:r>
            <a:r>
              <a:rPr lang="en-US" sz="2400" dirty="0">
                <a:latin typeface="Nikosh" panose="02000000000000000000" pitchFamily="2" charset="0"/>
                <a:cs typeface="Nikosh" panose="02000000000000000000" pitchFamily="2" charset="0"/>
              </a:rPr>
              <a:t>।</a:t>
            </a:r>
          </a:p>
          <a:p>
            <a:pPr marL="514350" lvl="0" indent="-514350" fontAlgn="base">
              <a:buClr>
                <a:srgbClr val="FF0000"/>
              </a:buClr>
              <a:buFont typeface="+mj-lt"/>
              <a:buAutoNum type="romanUcPeriod"/>
            </a:pPr>
            <a:r>
              <a:rPr lang="en-US" sz="2400" dirty="0" err="1">
                <a:latin typeface="Nikosh" panose="02000000000000000000" pitchFamily="2" charset="0"/>
                <a:cs typeface="Nikosh" panose="02000000000000000000" pitchFamily="2" charset="0"/>
              </a:rPr>
              <a:t>ক্রলার</a:t>
            </a:r>
            <a:r>
              <a:rPr lang="en-US" sz="24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>
                <a:latin typeface="Nikosh" panose="02000000000000000000" pitchFamily="2" charset="0"/>
                <a:cs typeface="Nikosh" panose="02000000000000000000" pitchFamily="2" charset="0"/>
              </a:rPr>
              <a:t>নির্ভর</a:t>
            </a:r>
            <a:endParaRPr lang="en-US" sz="2400" dirty="0">
              <a:latin typeface="Nikosh" panose="02000000000000000000" pitchFamily="2" charset="0"/>
              <a:cs typeface="Nikosh" panose="02000000000000000000" pitchFamily="2" charset="0"/>
            </a:endParaRPr>
          </a:p>
          <a:p>
            <a:pPr marL="514350" lvl="0" indent="-514350" fontAlgn="base">
              <a:buClr>
                <a:srgbClr val="FF0000"/>
              </a:buClr>
              <a:buFont typeface="+mj-lt"/>
              <a:buAutoNum type="romanUcPeriod"/>
            </a:pPr>
            <a:r>
              <a:rPr lang="en-US" sz="2400" dirty="0" err="1">
                <a:latin typeface="Nikosh" panose="02000000000000000000" pitchFamily="2" charset="0"/>
                <a:cs typeface="Nikosh" panose="02000000000000000000" pitchFamily="2" charset="0"/>
              </a:rPr>
              <a:t>ডাইরেক্টরিস</a:t>
            </a:r>
            <a:endParaRPr lang="en-US" sz="2400" dirty="0">
              <a:latin typeface="Nikosh" panose="02000000000000000000" pitchFamily="2" charset="0"/>
              <a:cs typeface="Nikosh" panose="02000000000000000000" pitchFamily="2" charset="0"/>
            </a:endParaRPr>
          </a:p>
          <a:p>
            <a:pPr marL="514350" lvl="0" indent="-514350" fontAlgn="base">
              <a:buClr>
                <a:srgbClr val="FF0000"/>
              </a:buClr>
              <a:buFont typeface="+mj-lt"/>
              <a:buAutoNum type="romanUcPeriod"/>
            </a:pPr>
            <a:r>
              <a:rPr lang="en-US" sz="2400" dirty="0" err="1">
                <a:latin typeface="Nikosh" panose="02000000000000000000" pitchFamily="2" charset="0"/>
                <a:cs typeface="Nikosh" panose="02000000000000000000" pitchFamily="2" charset="0"/>
              </a:rPr>
              <a:t>হাইব্রিড</a:t>
            </a:r>
            <a:endParaRPr lang="en-US" sz="2400" dirty="0">
              <a:latin typeface="Nikosh" panose="02000000000000000000" pitchFamily="2" charset="0"/>
              <a:cs typeface="Nikosh" panose="02000000000000000000" pitchFamily="2" charset="0"/>
            </a:endParaRPr>
          </a:p>
          <a:p>
            <a:pPr marL="514350" lvl="0" indent="-514350" fontAlgn="base">
              <a:buClr>
                <a:srgbClr val="FF0000"/>
              </a:buClr>
              <a:buFont typeface="+mj-lt"/>
              <a:buAutoNum type="romanUcPeriod"/>
            </a:pPr>
            <a:r>
              <a:rPr lang="en-US" sz="2400" dirty="0" err="1">
                <a:latin typeface="Nikosh" panose="02000000000000000000" pitchFamily="2" charset="0"/>
                <a:cs typeface="Nikosh" panose="02000000000000000000" pitchFamily="2" charset="0"/>
              </a:rPr>
              <a:t>ম্যাটা</a:t>
            </a:r>
            <a:endParaRPr lang="en-US" sz="2400" dirty="0">
              <a:latin typeface="Nikosh" panose="02000000000000000000" pitchFamily="2" charset="0"/>
              <a:cs typeface="Nikosh" panose="02000000000000000000" pitchFamily="2" charset="0"/>
            </a:endParaRPr>
          </a:p>
          <a:p>
            <a:pPr marL="514350" lvl="0" indent="-514350" fontAlgn="base">
              <a:buClr>
                <a:srgbClr val="FF0000"/>
              </a:buClr>
              <a:buFont typeface="+mj-lt"/>
              <a:buAutoNum type="romanUcPeriod"/>
            </a:pPr>
            <a:r>
              <a:rPr lang="en-US" sz="2400" dirty="0" err="1">
                <a:latin typeface="Nikosh" panose="02000000000000000000" pitchFamily="2" charset="0"/>
                <a:cs typeface="Nikosh" panose="02000000000000000000" pitchFamily="2" charset="0"/>
              </a:rPr>
              <a:t>বিশেষায়িত</a:t>
            </a:r>
            <a:r>
              <a:rPr lang="en-US" sz="24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>
                <a:latin typeface="Nikosh" panose="02000000000000000000" pitchFamily="2" charset="0"/>
                <a:cs typeface="Nikosh" panose="02000000000000000000" pitchFamily="2" charset="0"/>
              </a:rPr>
              <a:t>সার্চ</a:t>
            </a:r>
            <a:r>
              <a:rPr lang="en-US" sz="24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>
                <a:latin typeface="Nikosh" panose="02000000000000000000" pitchFamily="2" charset="0"/>
                <a:cs typeface="Nikosh" panose="02000000000000000000" pitchFamily="2" charset="0"/>
              </a:rPr>
              <a:t>ইঞ্জিন</a:t>
            </a:r>
            <a:endParaRPr lang="en-US" sz="2400" dirty="0"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2510" y="2988540"/>
            <a:ext cx="3470842" cy="34708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743849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xmlns="" id="{D4EF09CF-3362-453A-9463-F6669A9D3E01}"/>
              </a:ext>
            </a:extLst>
          </p:cNvPr>
          <p:cNvGrpSpPr/>
          <p:nvPr/>
        </p:nvGrpSpPr>
        <p:grpSpPr>
          <a:xfrm>
            <a:off x="5473520" y="46441"/>
            <a:ext cx="3617157" cy="6811559"/>
            <a:chOff x="9055676" y="0"/>
            <a:chExt cx="3136324" cy="6858000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xmlns="" id="{403AE892-EBD6-40F1-851B-FEADBD59429F}"/>
                </a:ext>
              </a:extLst>
            </p:cNvPr>
            <p:cNvSpPr/>
            <p:nvPr/>
          </p:nvSpPr>
          <p:spPr>
            <a:xfrm>
              <a:off x="9221932" y="0"/>
              <a:ext cx="2970068" cy="6858000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 dirty="0"/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xmlns="" id="{54318653-1A38-442C-BA0F-F2C51149BCFF}"/>
                </a:ext>
              </a:extLst>
            </p:cNvPr>
            <p:cNvSpPr/>
            <p:nvPr/>
          </p:nvSpPr>
          <p:spPr>
            <a:xfrm>
              <a:off x="9055676" y="0"/>
              <a:ext cx="166255" cy="6858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 dirty="0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xmlns="" id="{C25D63D1-E9CE-42BF-BD4D-374FD0293155}"/>
                </a:ext>
              </a:extLst>
            </p:cNvPr>
            <p:cNvSpPr/>
            <p:nvPr/>
          </p:nvSpPr>
          <p:spPr>
            <a:xfrm>
              <a:off x="9221932" y="0"/>
              <a:ext cx="114301" cy="6858000"/>
            </a:xfrm>
            <a:prstGeom prst="rect">
              <a:avLst/>
            </a:prstGeom>
            <a:solidFill>
              <a:srgbClr val="FFD3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 dirty="0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xmlns="" id="{BA4EE865-9F0D-4531-A737-E13A557C0277}"/>
                </a:ext>
              </a:extLst>
            </p:cNvPr>
            <p:cNvSpPr/>
            <p:nvPr/>
          </p:nvSpPr>
          <p:spPr>
            <a:xfrm>
              <a:off x="9336233" y="0"/>
              <a:ext cx="150667" cy="68580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 dirty="0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xmlns="" id="{6A1183CB-C5B0-498A-A49C-4180134C74B0}"/>
                </a:ext>
              </a:extLst>
            </p:cNvPr>
            <p:cNvSpPr/>
            <p:nvPr/>
          </p:nvSpPr>
          <p:spPr>
            <a:xfrm>
              <a:off x="9336233" y="0"/>
              <a:ext cx="57150" cy="685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 dirty="0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10742257-3980-4551-868A-26DC3CB821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50079" y="244700"/>
            <a:ext cx="3338853" cy="566669"/>
          </a:xfrm>
          <a:noFill/>
        </p:spPr>
        <p:txBody>
          <a:bodyPr>
            <a:noAutofit/>
          </a:bodyPr>
          <a:lstStyle/>
          <a:p>
            <a:pPr algn="ctr" fontAlgn="base"/>
            <a:r>
              <a:rPr lang="en-US" sz="3600" b="1" dirty="0" err="1">
                <a:ln w="12700">
                  <a:solidFill>
                    <a:schemeClr val="accent5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  <a:latin typeface="Nikosh" panose="02000000000000000000" pitchFamily="2" charset="0"/>
                <a:cs typeface="Nikosh" panose="02000000000000000000" pitchFamily="2" charset="0"/>
              </a:rPr>
              <a:t>টার্গেটেড</a:t>
            </a:r>
            <a:r>
              <a:rPr lang="en-US" sz="3600" b="1" dirty="0">
                <a:ln w="12700">
                  <a:solidFill>
                    <a:schemeClr val="accent5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b="1" dirty="0" err="1">
                <a:ln w="12700">
                  <a:solidFill>
                    <a:schemeClr val="accent5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  <a:latin typeface="Nikosh" panose="02000000000000000000" pitchFamily="2" charset="0"/>
                <a:cs typeface="Nikosh" panose="02000000000000000000" pitchFamily="2" charset="0"/>
              </a:rPr>
              <a:t>সার্চ</a:t>
            </a:r>
            <a:r>
              <a:rPr lang="en-US" sz="3600" b="1" dirty="0">
                <a:ln w="12700">
                  <a:solidFill>
                    <a:schemeClr val="accent5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b="1" dirty="0" err="1">
                <a:ln w="12700">
                  <a:solidFill>
                    <a:schemeClr val="accent5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  <a:latin typeface="Nikosh" panose="02000000000000000000" pitchFamily="2" charset="0"/>
                <a:cs typeface="Nikosh" panose="02000000000000000000" pitchFamily="2" charset="0"/>
              </a:rPr>
              <a:t>ইঞ্জিন</a:t>
            </a:r>
            <a:endParaRPr lang="en-US" sz="3600" b="1" dirty="0">
              <a:ln w="12700">
                <a:solidFill>
                  <a:schemeClr val="accent5"/>
                </a:solidFill>
                <a:prstDash val="solid"/>
              </a:ln>
              <a:pattFill prst="ltDnDiag">
                <a:fgClr>
                  <a:schemeClr val="accent5">
                    <a:lumMod val="60000"/>
                    <a:lumOff val="40000"/>
                  </a:schemeClr>
                </a:fgClr>
                <a:bgClr>
                  <a:schemeClr val="bg1"/>
                </a:bgClr>
              </a:pattFill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B57E0B0F-4D29-4786-B2AB-B84D9F8B54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561" y="145570"/>
            <a:ext cx="5439214" cy="6613300"/>
          </a:xfrm>
        </p:spPr>
        <p:txBody>
          <a:bodyPr>
            <a:noAutofit/>
          </a:bodyPr>
          <a:lstStyle/>
          <a:p>
            <a:pPr marL="514350" indent="-514350" fontAlgn="base">
              <a:buFont typeface="+mj-lt"/>
              <a:buAutoNum type="romanUcPeriod"/>
            </a:pPr>
            <a:r>
              <a:rPr lang="en-US" sz="2400" b="1" dirty="0" err="1">
                <a:latin typeface="Nikosh" panose="02000000000000000000" pitchFamily="2" charset="0"/>
                <a:cs typeface="Nikosh" panose="02000000000000000000" pitchFamily="2" charset="0"/>
              </a:rPr>
              <a:t>ক্রলার</a:t>
            </a:r>
            <a:r>
              <a:rPr lang="en-US" sz="2400" b="1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b="1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নির্ভরঃ</a:t>
            </a:r>
            <a:r>
              <a:rPr lang="en-US" sz="2400" b="1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স্পাইডারস</a:t>
            </a:r>
            <a:r>
              <a:rPr lang="en-US" sz="2400" dirty="0">
                <a:latin typeface="Nikosh" panose="02000000000000000000" pitchFamily="2" charset="0"/>
                <a:cs typeface="Nikosh" panose="02000000000000000000" pitchFamily="2" charset="0"/>
              </a:rPr>
              <a:t>, </a:t>
            </a:r>
            <a:r>
              <a:rPr lang="en-US" sz="2400" dirty="0" err="1">
                <a:latin typeface="Nikosh" panose="02000000000000000000" pitchFamily="2" charset="0"/>
                <a:cs typeface="Nikosh" panose="02000000000000000000" pitchFamily="2" charset="0"/>
              </a:rPr>
              <a:t>ক্রলারস</a:t>
            </a:r>
            <a:r>
              <a:rPr lang="en-US" sz="2400" dirty="0">
                <a:latin typeface="Nikosh" panose="02000000000000000000" pitchFamily="2" charset="0"/>
                <a:cs typeface="Nikosh" panose="02000000000000000000" pitchFamily="2" charset="0"/>
              </a:rPr>
              <a:t>, </a:t>
            </a:r>
            <a:r>
              <a:rPr lang="en-US" sz="2400" dirty="0" err="1">
                <a:latin typeface="Nikosh" panose="02000000000000000000" pitchFamily="2" charset="0"/>
                <a:cs typeface="Nikosh" panose="02000000000000000000" pitchFamily="2" charset="0"/>
              </a:rPr>
              <a:t>রোবটস</a:t>
            </a:r>
            <a:r>
              <a:rPr lang="en-US" sz="24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>
                <a:latin typeface="Nikosh" panose="02000000000000000000" pitchFamily="2" charset="0"/>
                <a:cs typeface="Nikosh" panose="02000000000000000000" pitchFamily="2" charset="0"/>
              </a:rPr>
              <a:t>অথবা</a:t>
            </a:r>
            <a:r>
              <a:rPr lang="en-US" sz="24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>
                <a:latin typeface="Nikosh" panose="02000000000000000000" pitchFamily="2" charset="0"/>
                <a:cs typeface="Nikosh" panose="02000000000000000000" pitchFamily="2" charset="0"/>
              </a:rPr>
              <a:t>বোট</a:t>
            </a:r>
            <a:r>
              <a:rPr lang="en-US" sz="24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>
                <a:latin typeface="Nikosh" panose="02000000000000000000" pitchFamily="2" charset="0"/>
                <a:cs typeface="Nikosh" panose="02000000000000000000" pitchFamily="2" charset="0"/>
              </a:rPr>
              <a:t>ইত্যাদি</a:t>
            </a:r>
            <a:r>
              <a:rPr lang="en-US" sz="24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>
                <a:latin typeface="Nikosh" panose="02000000000000000000" pitchFamily="2" charset="0"/>
                <a:cs typeface="Nikosh" panose="02000000000000000000" pitchFamily="2" charset="0"/>
              </a:rPr>
              <a:t>হচ্ছে</a:t>
            </a:r>
            <a:r>
              <a:rPr lang="en-US" sz="24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>
                <a:latin typeface="Nikosh" panose="02000000000000000000" pitchFamily="2" charset="0"/>
                <a:cs typeface="Nikosh" panose="02000000000000000000" pitchFamily="2" charset="0"/>
              </a:rPr>
              <a:t>বিশেষ</a:t>
            </a:r>
            <a:r>
              <a:rPr lang="en-US" sz="24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>
                <a:latin typeface="Nikosh" panose="02000000000000000000" pitchFamily="2" charset="0"/>
                <a:cs typeface="Nikosh" panose="02000000000000000000" pitchFamily="2" charset="0"/>
              </a:rPr>
              <a:t>ধরনের</a:t>
            </a:r>
            <a:r>
              <a:rPr lang="en-US" sz="24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>
                <a:latin typeface="Nikosh" panose="02000000000000000000" pitchFamily="2" charset="0"/>
                <a:cs typeface="Nikosh" panose="02000000000000000000" pitchFamily="2" charset="0"/>
              </a:rPr>
              <a:t>এপ্লিকেশন</a:t>
            </a:r>
            <a:r>
              <a:rPr lang="en-US" sz="2400" dirty="0">
                <a:latin typeface="Nikosh" panose="02000000000000000000" pitchFamily="2" charset="0"/>
                <a:cs typeface="Nikosh" panose="02000000000000000000" pitchFamily="2" charset="0"/>
              </a:rPr>
              <a:t>। </a:t>
            </a:r>
            <a:r>
              <a:rPr lang="en-US" sz="2400" dirty="0" err="1">
                <a:latin typeface="Nikosh" panose="02000000000000000000" pitchFamily="2" charset="0"/>
                <a:cs typeface="Nikosh" panose="02000000000000000000" pitchFamily="2" charset="0"/>
              </a:rPr>
              <a:t>এই</a:t>
            </a:r>
            <a:r>
              <a:rPr lang="en-US" sz="24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>
                <a:latin typeface="Nikosh" panose="02000000000000000000" pitchFamily="2" charset="0"/>
                <a:cs typeface="Nikosh" panose="02000000000000000000" pitchFamily="2" charset="0"/>
              </a:rPr>
              <a:t>এপ্লিকেশনগুলো</a:t>
            </a:r>
            <a:r>
              <a:rPr lang="en-US" sz="24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>
                <a:latin typeface="Nikosh" panose="02000000000000000000" pitchFamily="2" charset="0"/>
                <a:cs typeface="Nikosh" panose="02000000000000000000" pitchFamily="2" charset="0"/>
              </a:rPr>
              <a:t>প্রতিনিয়ত</a:t>
            </a:r>
            <a:r>
              <a:rPr lang="en-US" sz="24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>
                <a:latin typeface="Nikosh" panose="02000000000000000000" pitchFamily="2" charset="0"/>
                <a:cs typeface="Nikosh" panose="02000000000000000000" pitchFamily="2" charset="0"/>
              </a:rPr>
              <a:t>এক</a:t>
            </a:r>
            <a:r>
              <a:rPr lang="en-US" sz="24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>
                <a:latin typeface="Nikosh" panose="02000000000000000000" pitchFamily="2" charset="0"/>
                <a:cs typeface="Nikosh" panose="02000000000000000000" pitchFamily="2" charset="0"/>
              </a:rPr>
              <a:t>ওয়েবপেজ</a:t>
            </a:r>
            <a:r>
              <a:rPr lang="en-US" sz="24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>
                <a:latin typeface="Nikosh" panose="02000000000000000000" pitchFamily="2" charset="0"/>
                <a:cs typeface="Nikosh" panose="02000000000000000000" pitchFamily="2" charset="0"/>
              </a:rPr>
              <a:t>থেকে</a:t>
            </a:r>
            <a:r>
              <a:rPr lang="en-US" sz="24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>
                <a:latin typeface="Nikosh" panose="02000000000000000000" pitchFamily="2" charset="0"/>
                <a:cs typeface="Nikosh" panose="02000000000000000000" pitchFamily="2" charset="0"/>
              </a:rPr>
              <a:t>অন্য</a:t>
            </a:r>
            <a:r>
              <a:rPr lang="en-US" sz="24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>
                <a:latin typeface="Nikosh" panose="02000000000000000000" pitchFamily="2" charset="0"/>
                <a:cs typeface="Nikosh" panose="02000000000000000000" pitchFamily="2" charset="0"/>
              </a:rPr>
              <a:t>ওয়েবপেজে</a:t>
            </a:r>
            <a:r>
              <a:rPr lang="en-US" sz="24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>
                <a:latin typeface="Nikosh" panose="02000000000000000000" pitchFamily="2" charset="0"/>
                <a:cs typeface="Nikosh" panose="02000000000000000000" pitchFamily="2" charset="0"/>
              </a:rPr>
              <a:t>ঘুরে</a:t>
            </a:r>
            <a:r>
              <a:rPr lang="en-US" sz="24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>
                <a:latin typeface="Nikosh" panose="02000000000000000000" pitchFamily="2" charset="0"/>
                <a:cs typeface="Nikosh" panose="02000000000000000000" pitchFamily="2" charset="0"/>
              </a:rPr>
              <a:t>বেড়ায়</a:t>
            </a:r>
            <a:r>
              <a:rPr lang="en-US" sz="24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>
                <a:latin typeface="Nikosh" panose="02000000000000000000" pitchFamily="2" charset="0"/>
                <a:cs typeface="Nikosh" panose="02000000000000000000" pitchFamily="2" charset="0"/>
              </a:rPr>
              <a:t>এবং</a:t>
            </a:r>
            <a:r>
              <a:rPr lang="en-US" sz="24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>
                <a:latin typeface="Nikosh" panose="02000000000000000000" pitchFamily="2" charset="0"/>
                <a:cs typeface="Nikosh" panose="02000000000000000000" pitchFamily="2" charset="0"/>
              </a:rPr>
              <a:t>ডাটা</a:t>
            </a:r>
            <a:r>
              <a:rPr lang="en-US" sz="24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>
                <a:latin typeface="Nikosh" panose="02000000000000000000" pitchFamily="2" charset="0"/>
                <a:cs typeface="Nikosh" panose="02000000000000000000" pitchFamily="2" charset="0"/>
              </a:rPr>
              <a:t>বা</a:t>
            </a:r>
            <a:r>
              <a:rPr lang="en-US" sz="24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>
                <a:latin typeface="Nikosh" panose="02000000000000000000" pitchFamily="2" charset="0"/>
                <a:cs typeface="Nikosh" panose="02000000000000000000" pitchFamily="2" charset="0"/>
              </a:rPr>
              <a:t>তথ্য</a:t>
            </a:r>
            <a:r>
              <a:rPr lang="en-US" sz="24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>
                <a:latin typeface="Nikosh" panose="02000000000000000000" pitchFamily="2" charset="0"/>
                <a:cs typeface="Nikosh" panose="02000000000000000000" pitchFamily="2" charset="0"/>
              </a:rPr>
              <a:t>সংগ্রহ</a:t>
            </a:r>
            <a:r>
              <a:rPr lang="en-US" sz="24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>
                <a:latin typeface="Nikosh" panose="02000000000000000000" pitchFamily="2" charset="0"/>
                <a:cs typeface="Nikosh" panose="02000000000000000000" pitchFamily="2" charset="0"/>
              </a:rPr>
              <a:t>করে</a:t>
            </a:r>
            <a:r>
              <a:rPr lang="en-US" sz="24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>
                <a:latin typeface="Nikosh" panose="02000000000000000000" pitchFamily="2" charset="0"/>
                <a:cs typeface="Nikosh" panose="02000000000000000000" pitchFamily="2" charset="0"/>
              </a:rPr>
              <a:t>নিদির্ষ্ট</a:t>
            </a:r>
            <a:r>
              <a:rPr lang="en-US" sz="24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>
                <a:latin typeface="Nikosh" panose="02000000000000000000" pitchFamily="2" charset="0"/>
                <a:cs typeface="Nikosh" panose="02000000000000000000" pitchFamily="2" charset="0"/>
              </a:rPr>
              <a:t>শ্রেনীতে</a:t>
            </a:r>
            <a:r>
              <a:rPr lang="en-US" sz="24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>
                <a:latin typeface="Nikosh" panose="02000000000000000000" pitchFamily="2" charset="0"/>
                <a:cs typeface="Nikosh" panose="02000000000000000000" pitchFamily="2" charset="0"/>
              </a:rPr>
              <a:t>সাজিয়ে</a:t>
            </a:r>
            <a:r>
              <a:rPr lang="en-US" sz="24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>
                <a:latin typeface="Nikosh" panose="02000000000000000000" pitchFamily="2" charset="0"/>
                <a:cs typeface="Nikosh" panose="02000000000000000000" pitchFamily="2" charset="0"/>
              </a:rPr>
              <a:t>রাখে</a:t>
            </a:r>
            <a:r>
              <a:rPr lang="en-US" sz="2400" dirty="0">
                <a:latin typeface="Nikosh" panose="02000000000000000000" pitchFamily="2" charset="0"/>
                <a:cs typeface="Nikosh" panose="02000000000000000000" pitchFamily="2" charset="0"/>
              </a:rPr>
              <a:t>। </a:t>
            </a:r>
            <a:r>
              <a:rPr lang="en-US" sz="2400" dirty="0" err="1">
                <a:latin typeface="Nikosh" panose="02000000000000000000" pitchFamily="2" charset="0"/>
                <a:cs typeface="Nikosh" panose="02000000000000000000" pitchFamily="2" charset="0"/>
              </a:rPr>
              <a:t>ব্যবহারকারীর</a:t>
            </a:r>
            <a:r>
              <a:rPr lang="en-US" sz="24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>
                <a:latin typeface="Nikosh" panose="02000000000000000000" pitchFamily="2" charset="0"/>
                <a:cs typeface="Nikosh" panose="02000000000000000000" pitchFamily="2" charset="0"/>
              </a:rPr>
              <a:t>কিওয়ার্ডের</a:t>
            </a:r>
            <a:r>
              <a:rPr lang="en-US" sz="24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>
                <a:latin typeface="Nikosh" panose="02000000000000000000" pitchFamily="2" charset="0"/>
                <a:cs typeface="Nikosh" panose="02000000000000000000" pitchFamily="2" charset="0"/>
              </a:rPr>
              <a:t>উপর</a:t>
            </a:r>
            <a:r>
              <a:rPr lang="en-US" sz="24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>
                <a:latin typeface="Nikosh" panose="02000000000000000000" pitchFamily="2" charset="0"/>
                <a:cs typeface="Nikosh" panose="02000000000000000000" pitchFamily="2" charset="0"/>
              </a:rPr>
              <a:t>ভিত্তি</a:t>
            </a:r>
            <a:r>
              <a:rPr lang="en-US" sz="24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>
                <a:latin typeface="Nikosh" panose="02000000000000000000" pitchFamily="2" charset="0"/>
                <a:cs typeface="Nikosh" panose="02000000000000000000" pitchFamily="2" charset="0"/>
              </a:rPr>
              <a:t>করে</a:t>
            </a:r>
            <a:r>
              <a:rPr lang="en-US" sz="24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>
                <a:latin typeface="Nikosh" panose="02000000000000000000" pitchFamily="2" charset="0"/>
                <a:cs typeface="Nikosh" panose="02000000000000000000" pitchFamily="2" charset="0"/>
              </a:rPr>
              <a:t>সার্চ</a:t>
            </a:r>
            <a:r>
              <a:rPr lang="en-US" sz="24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>
                <a:latin typeface="Nikosh" panose="02000000000000000000" pitchFamily="2" charset="0"/>
                <a:cs typeface="Nikosh" panose="02000000000000000000" pitchFamily="2" charset="0"/>
              </a:rPr>
              <a:t>ফলাফল</a:t>
            </a:r>
            <a:r>
              <a:rPr lang="en-US" sz="24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>
                <a:latin typeface="Nikosh" panose="02000000000000000000" pitchFamily="2" charset="0"/>
                <a:cs typeface="Nikosh" panose="02000000000000000000" pitchFamily="2" charset="0"/>
              </a:rPr>
              <a:t>প্রদর্শন</a:t>
            </a:r>
            <a:r>
              <a:rPr lang="en-US" sz="24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>
                <a:latin typeface="Nikosh" panose="02000000000000000000" pitchFamily="2" charset="0"/>
                <a:cs typeface="Nikosh" panose="02000000000000000000" pitchFamily="2" charset="0"/>
              </a:rPr>
              <a:t>করে</a:t>
            </a:r>
            <a:r>
              <a:rPr lang="en-US" sz="2400" dirty="0">
                <a:latin typeface="Nikosh" panose="02000000000000000000" pitchFamily="2" charset="0"/>
                <a:cs typeface="Nikosh" panose="02000000000000000000" pitchFamily="2" charset="0"/>
              </a:rPr>
              <a:t>। </a:t>
            </a:r>
            <a:r>
              <a:rPr lang="en-US" sz="2400" dirty="0" err="1">
                <a:latin typeface="Nikosh" panose="02000000000000000000" pitchFamily="2" charset="0"/>
                <a:cs typeface="Nikosh" panose="02000000000000000000" pitchFamily="2" charset="0"/>
              </a:rPr>
              <a:t>গুগল</a:t>
            </a:r>
            <a:r>
              <a:rPr lang="en-US" sz="2400" dirty="0">
                <a:latin typeface="Nikosh" panose="02000000000000000000" pitchFamily="2" charset="0"/>
                <a:cs typeface="Nikosh" panose="02000000000000000000" pitchFamily="2" charset="0"/>
              </a:rPr>
              <a:t>, </a:t>
            </a:r>
            <a:r>
              <a:rPr lang="en-US" sz="2400" dirty="0" err="1">
                <a:latin typeface="Nikosh" panose="02000000000000000000" pitchFamily="2" charset="0"/>
                <a:cs typeface="Nikosh" panose="02000000000000000000" pitchFamily="2" charset="0"/>
              </a:rPr>
              <a:t>আস্ক</a:t>
            </a:r>
            <a:r>
              <a:rPr lang="en-US" sz="24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>
                <a:latin typeface="Nikosh" panose="02000000000000000000" pitchFamily="2" charset="0"/>
                <a:cs typeface="Nikosh" panose="02000000000000000000" pitchFamily="2" charset="0"/>
              </a:rPr>
              <a:t>ইত্যাদি</a:t>
            </a:r>
            <a:r>
              <a:rPr lang="en-US" sz="24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>
                <a:latin typeface="Nikosh" panose="02000000000000000000" pitchFamily="2" charset="0"/>
                <a:cs typeface="Nikosh" panose="02000000000000000000" pitchFamily="2" charset="0"/>
              </a:rPr>
              <a:t>হচ্ছে</a:t>
            </a:r>
            <a:r>
              <a:rPr lang="en-US" sz="24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>
                <a:latin typeface="Nikosh" panose="02000000000000000000" pitchFamily="2" charset="0"/>
                <a:cs typeface="Nikosh" panose="02000000000000000000" pitchFamily="2" charset="0"/>
              </a:rPr>
              <a:t>ক্রলার</a:t>
            </a:r>
            <a:r>
              <a:rPr lang="en-US" sz="24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>
                <a:latin typeface="Nikosh" panose="02000000000000000000" pitchFamily="2" charset="0"/>
                <a:cs typeface="Nikosh" panose="02000000000000000000" pitchFamily="2" charset="0"/>
              </a:rPr>
              <a:t>নির্ভর</a:t>
            </a:r>
            <a:r>
              <a:rPr lang="en-US" sz="24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>
                <a:latin typeface="Nikosh" panose="02000000000000000000" pitchFamily="2" charset="0"/>
                <a:cs typeface="Nikosh" panose="02000000000000000000" pitchFamily="2" charset="0"/>
              </a:rPr>
              <a:t>সার্চ</a:t>
            </a:r>
            <a:r>
              <a:rPr lang="en-US" sz="24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>
                <a:latin typeface="Nikosh" panose="02000000000000000000" pitchFamily="2" charset="0"/>
                <a:cs typeface="Nikosh" panose="02000000000000000000" pitchFamily="2" charset="0"/>
              </a:rPr>
              <a:t>ইঞ্জিন</a:t>
            </a:r>
            <a:r>
              <a:rPr lang="en-US" sz="2400" dirty="0">
                <a:latin typeface="Nikosh" panose="02000000000000000000" pitchFamily="2" charset="0"/>
                <a:cs typeface="Nikosh" panose="02000000000000000000" pitchFamily="2" charset="0"/>
              </a:rPr>
              <a:t>।</a:t>
            </a:r>
          </a:p>
          <a:p>
            <a:pPr marL="514350" indent="-514350" fontAlgn="base">
              <a:buFont typeface="+mj-lt"/>
              <a:buAutoNum type="romanUcPeriod"/>
            </a:pPr>
            <a:r>
              <a:rPr lang="en-US" sz="2400" b="1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ডাইরেক্টরিসঃ</a:t>
            </a:r>
            <a:r>
              <a:rPr lang="en-US" sz="2400" b="1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ডারেক্টরি</a:t>
            </a:r>
            <a:r>
              <a:rPr lang="en-US" sz="24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>
                <a:latin typeface="Nikosh" panose="02000000000000000000" pitchFamily="2" charset="0"/>
                <a:cs typeface="Nikosh" panose="02000000000000000000" pitchFamily="2" charset="0"/>
              </a:rPr>
              <a:t>নির্ভর</a:t>
            </a:r>
            <a:r>
              <a:rPr lang="en-US" sz="24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>
                <a:latin typeface="Nikosh" panose="02000000000000000000" pitchFamily="2" charset="0"/>
                <a:cs typeface="Nikosh" panose="02000000000000000000" pitchFamily="2" charset="0"/>
              </a:rPr>
              <a:t>সার্চ</a:t>
            </a:r>
            <a:r>
              <a:rPr lang="en-US" sz="24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>
                <a:latin typeface="Nikosh" panose="02000000000000000000" pitchFamily="2" charset="0"/>
                <a:cs typeface="Nikosh" panose="02000000000000000000" pitchFamily="2" charset="0"/>
              </a:rPr>
              <a:t>ইঞ্জিনগুলো</a:t>
            </a:r>
            <a:r>
              <a:rPr lang="en-US" sz="24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>
                <a:latin typeface="Nikosh" panose="02000000000000000000" pitchFamily="2" charset="0"/>
                <a:cs typeface="Nikosh" panose="02000000000000000000" pitchFamily="2" charset="0"/>
              </a:rPr>
              <a:t>মুলত</a:t>
            </a:r>
            <a:r>
              <a:rPr lang="en-US" sz="24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>
                <a:latin typeface="Nikosh" panose="02000000000000000000" pitchFamily="2" charset="0"/>
                <a:cs typeface="Nikosh" panose="02000000000000000000" pitchFamily="2" charset="0"/>
              </a:rPr>
              <a:t>বিভিন্ন</a:t>
            </a:r>
            <a:r>
              <a:rPr lang="en-US" sz="24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>
                <a:latin typeface="Nikosh" panose="02000000000000000000" pitchFamily="2" charset="0"/>
                <a:cs typeface="Nikosh" panose="02000000000000000000" pitchFamily="2" charset="0"/>
              </a:rPr>
              <a:t>সাইটের</a:t>
            </a:r>
            <a:r>
              <a:rPr lang="en-US" sz="24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>
                <a:latin typeface="Nikosh" panose="02000000000000000000" pitchFamily="2" charset="0"/>
                <a:cs typeface="Nikosh" panose="02000000000000000000" pitchFamily="2" charset="0"/>
              </a:rPr>
              <a:t>প্রাপ্ত</a:t>
            </a:r>
            <a:r>
              <a:rPr lang="en-US" sz="24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>
                <a:latin typeface="Nikosh" panose="02000000000000000000" pitchFamily="2" charset="0"/>
                <a:cs typeface="Nikosh" panose="02000000000000000000" pitchFamily="2" charset="0"/>
              </a:rPr>
              <a:t>তথ্যকে</a:t>
            </a:r>
            <a:r>
              <a:rPr lang="en-US" sz="24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>
                <a:latin typeface="Nikosh" panose="02000000000000000000" pitchFamily="2" charset="0"/>
                <a:cs typeface="Nikosh" panose="02000000000000000000" pitchFamily="2" charset="0"/>
              </a:rPr>
              <a:t>নিদির্ষ্ট</a:t>
            </a:r>
            <a:r>
              <a:rPr lang="en-US" sz="24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>
                <a:latin typeface="Nikosh" panose="02000000000000000000" pitchFamily="2" charset="0"/>
                <a:cs typeface="Nikosh" panose="02000000000000000000" pitchFamily="2" charset="0"/>
              </a:rPr>
              <a:t>ক্রমানুসারে</a:t>
            </a:r>
            <a:r>
              <a:rPr lang="en-US" sz="24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>
                <a:latin typeface="Nikosh" panose="02000000000000000000" pitchFamily="2" charset="0"/>
                <a:cs typeface="Nikosh" panose="02000000000000000000" pitchFamily="2" charset="0"/>
              </a:rPr>
              <a:t>সজ্জিত</a:t>
            </a:r>
            <a:r>
              <a:rPr lang="en-US" sz="24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>
                <a:latin typeface="Nikosh" panose="02000000000000000000" pitchFamily="2" charset="0"/>
                <a:cs typeface="Nikosh" panose="02000000000000000000" pitchFamily="2" charset="0"/>
              </a:rPr>
              <a:t>রাখে</a:t>
            </a:r>
            <a:r>
              <a:rPr lang="en-US" sz="2400" dirty="0">
                <a:latin typeface="Nikosh" panose="02000000000000000000" pitchFamily="2" charset="0"/>
                <a:cs typeface="Nikosh" panose="02000000000000000000" pitchFamily="2" charset="0"/>
              </a:rPr>
              <a:t>। </a:t>
            </a:r>
            <a:r>
              <a:rPr lang="en-US" sz="2400" dirty="0" err="1">
                <a:latin typeface="Nikosh" panose="02000000000000000000" pitchFamily="2" charset="0"/>
                <a:cs typeface="Nikosh" panose="02000000000000000000" pitchFamily="2" charset="0"/>
              </a:rPr>
              <a:t>বুঝার</a:t>
            </a:r>
            <a:r>
              <a:rPr lang="en-US" sz="24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>
                <a:latin typeface="Nikosh" panose="02000000000000000000" pitchFamily="2" charset="0"/>
                <a:cs typeface="Nikosh" panose="02000000000000000000" pitchFamily="2" charset="0"/>
              </a:rPr>
              <a:t>সুবিধার</a:t>
            </a:r>
            <a:r>
              <a:rPr lang="en-US" sz="24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>
                <a:latin typeface="Nikosh" panose="02000000000000000000" pitchFamily="2" charset="0"/>
                <a:cs typeface="Nikosh" panose="02000000000000000000" pitchFamily="2" charset="0"/>
              </a:rPr>
              <a:t>জন্য</a:t>
            </a:r>
            <a:r>
              <a:rPr lang="en-US" sz="24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>
                <a:latin typeface="Nikosh" panose="02000000000000000000" pitchFamily="2" charset="0"/>
                <a:cs typeface="Nikosh" panose="02000000000000000000" pitchFamily="2" charset="0"/>
              </a:rPr>
              <a:t>অনেক</a:t>
            </a:r>
            <a:r>
              <a:rPr lang="en-US" sz="24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>
                <a:latin typeface="Nikosh" panose="02000000000000000000" pitchFamily="2" charset="0"/>
                <a:cs typeface="Nikosh" panose="02000000000000000000" pitchFamily="2" charset="0"/>
              </a:rPr>
              <a:t>ক্ষেত্রে</a:t>
            </a:r>
            <a:r>
              <a:rPr lang="en-US" sz="24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>
                <a:latin typeface="Nikosh" panose="02000000000000000000" pitchFamily="2" charset="0"/>
                <a:cs typeface="Nikosh" panose="02000000000000000000" pitchFamily="2" charset="0"/>
              </a:rPr>
              <a:t>ফোন</a:t>
            </a:r>
            <a:r>
              <a:rPr lang="en-US" sz="24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>
                <a:latin typeface="Nikosh" panose="02000000000000000000" pitchFamily="2" charset="0"/>
                <a:cs typeface="Nikosh" panose="02000000000000000000" pitchFamily="2" charset="0"/>
              </a:rPr>
              <a:t>ডিরেক্টরির</a:t>
            </a:r>
            <a:r>
              <a:rPr lang="en-US" sz="24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>
                <a:latin typeface="Nikosh" panose="02000000000000000000" pitchFamily="2" charset="0"/>
                <a:cs typeface="Nikosh" panose="02000000000000000000" pitchFamily="2" charset="0"/>
              </a:rPr>
              <a:t>সাথে</a:t>
            </a:r>
            <a:r>
              <a:rPr lang="en-US" sz="24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>
                <a:latin typeface="Nikosh" panose="02000000000000000000" pitchFamily="2" charset="0"/>
                <a:cs typeface="Nikosh" panose="02000000000000000000" pitchFamily="2" charset="0"/>
              </a:rPr>
              <a:t>তুলানা</a:t>
            </a:r>
            <a:r>
              <a:rPr lang="en-US" sz="24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>
                <a:latin typeface="Nikosh" panose="02000000000000000000" pitchFamily="2" charset="0"/>
                <a:cs typeface="Nikosh" panose="02000000000000000000" pitchFamily="2" charset="0"/>
              </a:rPr>
              <a:t>করা</a:t>
            </a:r>
            <a:r>
              <a:rPr lang="en-US" sz="24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>
                <a:latin typeface="Nikosh" panose="02000000000000000000" pitchFamily="2" charset="0"/>
                <a:cs typeface="Nikosh" panose="02000000000000000000" pitchFamily="2" charset="0"/>
              </a:rPr>
              <a:t>যেতে</a:t>
            </a:r>
            <a:r>
              <a:rPr lang="en-US" sz="24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>
                <a:latin typeface="Nikosh" panose="02000000000000000000" pitchFamily="2" charset="0"/>
                <a:cs typeface="Nikosh" panose="02000000000000000000" pitchFamily="2" charset="0"/>
              </a:rPr>
              <a:t>পারে</a:t>
            </a:r>
            <a:r>
              <a:rPr lang="en-US" sz="2400" dirty="0">
                <a:latin typeface="Nikosh" panose="02000000000000000000" pitchFamily="2" charset="0"/>
                <a:cs typeface="Nikosh" panose="02000000000000000000" pitchFamily="2" charset="0"/>
              </a:rPr>
              <a:t>। </a:t>
            </a:r>
            <a:r>
              <a:rPr lang="en-US" sz="2400" dirty="0" err="1">
                <a:latin typeface="Nikosh" panose="02000000000000000000" pitchFamily="2" charset="0"/>
                <a:cs typeface="Nikosh" panose="02000000000000000000" pitchFamily="2" charset="0"/>
              </a:rPr>
              <a:t>ইয়াহু</a:t>
            </a:r>
            <a:r>
              <a:rPr lang="en-US" sz="2400" dirty="0">
                <a:latin typeface="Nikosh" panose="02000000000000000000" pitchFamily="2" charset="0"/>
                <a:cs typeface="Nikosh" panose="02000000000000000000" pitchFamily="2" charset="0"/>
              </a:rPr>
              <a:t>, </a:t>
            </a:r>
            <a:r>
              <a:rPr lang="en-US" sz="2400" dirty="0" err="1">
                <a:latin typeface="Nikosh" panose="02000000000000000000" pitchFamily="2" charset="0"/>
                <a:cs typeface="Nikosh" panose="02000000000000000000" pitchFamily="2" charset="0"/>
              </a:rPr>
              <a:t>ওপেন</a:t>
            </a:r>
            <a:r>
              <a:rPr lang="en-US" sz="24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>
                <a:latin typeface="Nikosh" panose="02000000000000000000" pitchFamily="2" charset="0"/>
                <a:cs typeface="Nikosh" panose="02000000000000000000" pitchFamily="2" charset="0"/>
              </a:rPr>
              <a:t>ডিরেক্টরি</a:t>
            </a:r>
            <a:r>
              <a:rPr lang="en-US" sz="2400" dirty="0">
                <a:latin typeface="Nikosh" panose="02000000000000000000" pitchFamily="2" charset="0"/>
                <a:cs typeface="Nikosh" panose="02000000000000000000" pitchFamily="2" charset="0"/>
              </a:rPr>
              <a:t> (dmoz.org)</a:t>
            </a:r>
          </a:p>
          <a:p>
            <a:pPr marL="514350" indent="-514350" fontAlgn="base">
              <a:buFont typeface="+mj-lt"/>
              <a:buAutoNum type="romanUcPeriod"/>
            </a:pPr>
            <a:r>
              <a:rPr lang="en-US" sz="2400" b="1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হাইব্রিডঃ</a:t>
            </a:r>
            <a:r>
              <a:rPr lang="en-US" sz="2400" b="1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যখন</a:t>
            </a:r>
            <a:r>
              <a:rPr lang="en-US" sz="24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>
                <a:latin typeface="Nikosh" panose="02000000000000000000" pitchFamily="2" charset="0"/>
                <a:cs typeface="Nikosh" panose="02000000000000000000" pitchFamily="2" charset="0"/>
              </a:rPr>
              <a:t>ক্রলার</a:t>
            </a:r>
            <a:r>
              <a:rPr lang="en-US" sz="24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>
                <a:latin typeface="Nikosh" panose="02000000000000000000" pitchFamily="2" charset="0"/>
                <a:cs typeface="Nikosh" panose="02000000000000000000" pitchFamily="2" charset="0"/>
              </a:rPr>
              <a:t>নির্ভর</a:t>
            </a:r>
            <a:r>
              <a:rPr lang="en-US" sz="24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>
                <a:latin typeface="Nikosh" panose="02000000000000000000" pitchFamily="2" charset="0"/>
                <a:cs typeface="Nikosh" panose="02000000000000000000" pitchFamily="2" charset="0"/>
              </a:rPr>
              <a:t>সার্চ</a:t>
            </a:r>
            <a:r>
              <a:rPr lang="en-US" sz="24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>
                <a:latin typeface="Nikosh" panose="02000000000000000000" pitchFamily="2" charset="0"/>
                <a:cs typeface="Nikosh" panose="02000000000000000000" pitchFamily="2" charset="0"/>
              </a:rPr>
              <a:t>ইঞ্জিন</a:t>
            </a:r>
            <a:r>
              <a:rPr lang="en-US" sz="24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>
                <a:latin typeface="Nikosh" panose="02000000000000000000" pitchFamily="2" charset="0"/>
                <a:cs typeface="Nikosh" panose="02000000000000000000" pitchFamily="2" charset="0"/>
              </a:rPr>
              <a:t>এবং</a:t>
            </a:r>
            <a:r>
              <a:rPr lang="en-US" sz="24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>
                <a:latin typeface="Nikosh" panose="02000000000000000000" pitchFamily="2" charset="0"/>
                <a:cs typeface="Nikosh" panose="02000000000000000000" pitchFamily="2" charset="0"/>
              </a:rPr>
              <a:t>ডাইরেক্টরিস</a:t>
            </a:r>
            <a:r>
              <a:rPr lang="en-US" sz="24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>
                <a:latin typeface="Nikosh" panose="02000000000000000000" pitchFamily="2" charset="0"/>
                <a:cs typeface="Nikosh" panose="02000000000000000000" pitchFamily="2" charset="0"/>
              </a:rPr>
              <a:t>সার্চ</a:t>
            </a:r>
            <a:r>
              <a:rPr lang="en-US" sz="24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>
                <a:latin typeface="Nikosh" panose="02000000000000000000" pitchFamily="2" charset="0"/>
                <a:cs typeface="Nikosh" panose="02000000000000000000" pitchFamily="2" charset="0"/>
              </a:rPr>
              <a:t>ইঞ্জিন</a:t>
            </a:r>
            <a:r>
              <a:rPr lang="en-US" sz="24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>
                <a:latin typeface="Nikosh" panose="02000000000000000000" pitchFamily="2" charset="0"/>
                <a:cs typeface="Nikosh" panose="02000000000000000000" pitchFamily="2" charset="0"/>
              </a:rPr>
              <a:t>এক</a:t>
            </a:r>
            <a:r>
              <a:rPr lang="en-US" sz="24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>
                <a:latin typeface="Nikosh" panose="02000000000000000000" pitchFamily="2" charset="0"/>
                <a:cs typeface="Nikosh" panose="02000000000000000000" pitchFamily="2" charset="0"/>
              </a:rPr>
              <a:t>সাথে</a:t>
            </a:r>
            <a:r>
              <a:rPr lang="en-US" sz="24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>
                <a:latin typeface="Nikosh" panose="02000000000000000000" pitchFamily="2" charset="0"/>
                <a:cs typeface="Nikosh" panose="02000000000000000000" pitchFamily="2" charset="0"/>
              </a:rPr>
              <a:t>কাজ</a:t>
            </a:r>
            <a:r>
              <a:rPr lang="en-US" sz="24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>
                <a:latin typeface="Nikosh" panose="02000000000000000000" pitchFamily="2" charset="0"/>
                <a:cs typeface="Nikosh" panose="02000000000000000000" pitchFamily="2" charset="0"/>
              </a:rPr>
              <a:t>করে</a:t>
            </a:r>
            <a:r>
              <a:rPr lang="en-US" sz="24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>
                <a:latin typeface="Nikosh" panose="02000000000000000000" pitchFamily="2" charset="0"/>
                <a:cs typeface="Nikosh" panose="02000000000000000000" pitchFamily="2" charset="0"/>
              </a:rPr>
              <a:t>সেটা</a:t>
            </a:r>
            <a:r>
              <a:rPr lang="en-US" sz="24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>
                <a:latin typeface="Nikosh" panose="02000000000000000000" pitchFamily="2" charset="0"/>
                <a:cs typeface="Nikosh" panose="02000000000000000000" pitchFamily="2" charset="0"/>
              </a:rPr>
              <a:t>হচ্ছে</a:t>
            </a:r>
            <a:r>
              <a:rPr lang="en-US" sz="24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>
                <a:latin typeface="Nikosh" panose="02000000000000000000" pitchFamily="2" charset="0"/>
                <a:cs typeface="Nikosh" panose="02000000000000000000" pitchFamily="2" charset="0"/>
              </a:rPr>
              <a:t>হাইব্রিড</a:t>
            </a:r>
            <a:r>
              <a:rPr lang="en-US" sz="24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>
                <a:latin typeface="Nikosh" panose="02000000000000000000" pitchFamily="2" charset="0"/>
                <a:cs typeface="Nikosh" panose="02000000000000000000" pitchFamily="2" charset="0"/>
              </a:rPr>
              <a:t>সার্চ</a:t>
            </a:r>
            <a:r>
              <a:rPr lang="en-US" sz="24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>
                <a:latin typeface="Nikosh" panose="02000000000000000000" pitchFamily="2" charset="0"/>
                <a:cs typeface="Nikosh" panose="02000000000000000000" pitchFamily="2" charset="0"/>
              </a:rPr>
              <a:t>ইঞ্জিন</a:t>
            </a:r>
            <a:r>
              <a:rPr lang="en-US" sz="2400" dirty="0">
                <a:latin typeface="Nikosh" panose="02000000000000000000" pitchFamily="2" charset="0"/>
                <a:cs typeface="Nikosh" panose="02000000000000000000" pitchFamily="2" charset="0"/>
              </a:rPr>
              <a:t> ।</a:t>
            </a:r>
            <a:r>
              <a:rPr lang="en-US" sz="2400" dirty="0" err="1">
                <a:latin typeface="Nikosh" panose="02000000000000000000" pitchFamily="2" charset="0"/>
                <a:cs typeface="Nikosh" panose="02000000000000000000" pitchFamily="2" charset="0"/>
              </a:rPr>
              <a:t>উদাহরণ</a:t>
            </a:r>
            <a:r>
              <a:rPr lang="en-US" sz="24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>
                <a:latin typeface="Nikosh" panose="02000000000000000000" pitchFamily="2" charset="0"/>
                <a:cs typeface="Nikosh" panose="02000000000000000000" pitchFamily="2" charset="0"/>
              </a:rPr>
              <a:t>হিসাবে</a:t>
            </a:r>
            <a:r>
              <a:rPr lang="en-US" sz="2400" dirty="0">
                <a:latin typeface="Nikosh" panose="02000000000000000000" pitchFamily="2" charset="0"/>
                <a:cs typeface="Nikosh" panose="02000000000000000000" pitchFamily="2" charset="0"/>
              </a:rPr>
              <a:t> : </a:t>
            </a:r>
            <a:r>
              <a:rPr lang="en-US" sz="2400" dirty="0" err="1">
                <a:latin typeface="Nikosh" panose="02000000000000000000" pitchFamily="2" charset="0"/>
                <a:cs typeface="Nikosh" panose="02000000000000000000" pitchFamily="2" charset="0"/>
              </a:rPr>
              <a:t>ইয়াহু</a:t>
            </a:r>
            <a:r>
              <a:rPr lang="en-US" sz="2400" dirty="0">
                <a:latin typeface="Nikosh" panose="02000000000000000000" pitchFamily="2" charset="0"/>
                <a:cs typeface="Nikosh" panose="02000000000000000000" pitchFamily="2" charset="0"/>
              </a:rPr>
              <a:t>, </a:t>
            </a:r>
            <a:r>
              <a:rPr lang="en-US" sz="2400" dirty="0" err="1">
                <a:latin typeface="Nikosh" panose="02000000000000000000" pitchFamily="2" charset="0"/>
                <a:cs typeface="Nikosh" panose="02000000000000000000" pitchFamily="2" charset="0"/>
              </a:rPr>
              <a:t>গুগল</a:t>
            </a:r>
            <a:endParaRPr lang="en-US" sz="2400" dirty="0"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5268" y="4997003"/>
            <a:ext cx="2909251" cy="15969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27690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xmlns="" id="{D4EF09CF-3362-453A-9463-F6669A9D3E01}"/>
              </a:ext>
            </a:extLst>
          </p:cNvPr>
          <p:cNvGrpSpPr/>
          <p:nvPr/>
        </p:nvGrpSpPr>
        <p:grpSpPr>
          <a:xfrm>
            <a:off x="6812924" y="46441"/>
            <a:ext cx="2277753" cy="6712429"/>
            <a:chOff x="9055676" y="0"/>
            <a:chExt cx="3136324" cy="6858000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xmlns="" id="{403AE892-EBD6-40F1-851B-FEADBD59429F}"/>
                </a:ext>
              </a:extLst>
            </p:cNvPr>
            <p:cNvSpPr/>
            <p:nvPr/>
          </p:nvSpPr>
          <p:spPr>
            <a:xfrm>
              <a:off x="9221932" y="0"/>
              <a:ext cx="2970068" cy="6858000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 dirty="0"/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xmlns="" id="{54318653-1A38-442C-BA0F-F2C51149BCFF}"/>
                </a:ext>
              </a:extLst>
            </p:cNvPr>
            <p:cNvSpPr/>
            <p:nvPr/>
          </p:nvSpPr>
          <p:spPr>
            <a:xfrm>
              <a:off x="9055676" y="0"/>
              <a:ext cx="166255" cy="6858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 dirty="0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xmlns="" id="{C25D63D1-E9CE-42BF-BD4D-374FD0293155}"/>
                </a:ext>
              </a:extLst>
            </p:cNvPr>
            <p:cNvSpPr/>
            <p:nvPr/>
          </p:nvSpPr>
          <p:spPr>
            <a:xfrm>
              <a:off x="9221932" y="0"/>
              <a:ext cx="114301" cy="6858000"/>
            </a:xfrm>
            <a:prstGeom prst="rect">
              <a:avLst/>
            </a:prstGeom>
            <a:solidFill>
              <a:srgbClr val="FFD3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 dirty="0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xmlns="" id="{BA4EE865-9F0D-4531-A737-E13A557C0277}"/>
                </a:ext>
              </a:extLst>
            </p:cNvPr>
            <p:cNvSpPr/>
            <p:nvPr/>
          </p:nvSpPr>
          <p:spPr>
            <a:xfrm>
              <a:off x="9336233" y="0"/>
              <a:ext cx="150667" cy="68580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 dirty="0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xmlns="" id="{6A1183CB-C5B0-498A-A49C-4180134C74B0}"/>
                </a:ext>
              </a:extLst>
            </p:cNvPr>
            <p:cNvSpPr/>
            <p:nvPr/>
          </p:nvSpPr>
          <p:spPr>
            <a:xfrm>
              <a:off x="9336233" y="0"/>
              <a:ext cx="57150" cy="685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 dirty="0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10742257-3980-4551-868A-26DC3CB821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99689" y="244700"/>
            <a:ext cx="1989243" cy="1107582"/>
          </a:xfrm>
          <a:solidFill>
            <a:schemeClr val="bg1"/>
          </a:solidFill>
        </p:spPr>
        <p:txBody>
          <a:bodyPr>
            <a:noAutofit/>
          </a:bodyPr>
          <a:lstStyle/>
          <a:p>
            <a:pPr algn="ctr" fontAlgn="base"/>
            <a:r>
              <a:rPr lang="en-US" sz="3600" b="1" dirty="0" err="1">
                <a:ln w="12700">
                  <a:solidFill>
                    <a:schemeClr val="accent5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  <a:latin typeface="Nikosh" panose="02000000000000000000" pitchFamily="2" charset="0"/>
                <a:cs typeface="Nikosh" panose="02000000000000000000" pitchFamily="2" charset="0"/>
              </a:rPr>
              <a:t>টার্গেটেড</a:t>
            </a:r>
            <a:r>
              <a:rPr lang="en-US" sz="3600" b="1" dirty="0">
                <a:ln w="12700">
                  <a:solidFill>
                    <a:schemeClr val="accent5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b="1" dirty="0" err="1">
                <a:ln w="12700">
                  <a:solidFill>
                    <a:schemeClr val="accent5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  <a:latin typeface="Nikosh" panose="02000000000000000000" pitchFamily="2" charset="0"/>
                <a:cs typeface="Nikosh" panose="02000000000000000000" pitchFamily="2" charset="0"/>
              </a:rPr>
              <a:t>সার্চ</a:t>
            </a:r>
            <a:r>
              <a:rPr lang="en-US" sz="3600" b="1" dirty="0">
                <a:ln w="12700">
                  <a:solidFill>
                    <a:schemeClr val="accent5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b="1" dirty="0" err="1">
                <a:ln w="12700">
                  <a:solidFill>
                    <a:schemeClr val="accent5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  <a:latin typeface="Nikosh" panose="02000000000000000000" pitchFamily="2" charset="0"/>
                <a:cs typeface="Nikosh" panose="02000000000000000000" pitchFamily="2" charset="0"/>
              </a:rPr>
              <a:t>ইঞ্জিন</a:t>
            </a:r>
            <a:endParaRPr lang="en-US" sz="3600" b="1" dirty="0">
              <a:ln w="12700">
                <a:solidFill>
                  <a:schemeClr val="accent5"/>
                </a:solidFill>
                <a:prstDash val="solid"/>
              </a:ln>
              <a:pattFill prst="ltDnDiag">
                <a:fgClr>
                  <a:schemeClr val="accent5">
                    <a:lumMod val="60000"/>
                    <a:lumOff val="40000"/>
                  </a:schemeClr>
                </a:fgClr>
                <a:bgClr>
                  <a:schemeClr val="bg1"/>
                </a:bgClr>
              </a:pattFill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B57E0B0F-4D29-4786-B2AB-B84D9F8B54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560" y="145570"/>
            <a:ext cx="6697353" cy="6712430"/>
          </a:xfrm>
        </p:spPr>
        <p:txBody>
          <a:bodyPr>
            <a:noAutofit/>
          </a:bodyPr>
          <a:lstStyle/>
          <a:p>
            <a:pPr fontAlgn="base"/>
            <a:r>
              <a:rPr lang="en-US" sz="1800" b="1" dirty="0" err="1">
                <a:latin typeface="Nikosh" panose="02000000000000000000" pitchFamily="2" charset="0"/>
                <a:cs typeface="Nikosh" panose="02000000000000000000" pitchFamily="2" charset="0"/>
              </a:rPr>
              <a:t>ম্যাটা</a:t>
            </a:r>
            <a:r>
              <a:rPr lang="en-US" sz="1800" b="1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1800" b="1" dirty="0" err="1">
                <a:latin typeface="Nikosh" panose="02000000000000000000" pitchFamily="2" charset="0"/>
                <a:cs typeface="Nikosh" panose="02000000000000000000" pitchFamily="2" charset="0"/>
              </a:rPr>
              <a:t>সার্চ</a:t>
            </a:r>
            <a:r>
              <a:rPr lang="en-US" sz="1800" b="1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1800" b="1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ইঞ্জিনঃ</a:t>
            </a:r>
            <a:r>
              <a:rPr lang="en-US" sz="1800" b="1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18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ম্যাটা</a:t>
            </a:r>
            <a:r>
              <a:rPr lang="en-US" sz="18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1800" dirty="0" err="1">
                <a:latin typeface="Nikosh" panose="02000000000000000000" pitchFamily="2" charset="0"/>
                <a:cs typeface="Nikosh" panose="02000000000000000000" pitchFamily="2" charset="0"/>
              </a:rPr>
              <a:t>সার্চ</a:t>
            </a:r>
            <a:r>
              <a:rPr lang="en-US" sz="18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1800" dirty="0" err="1">
                <a:latin typeface="Nikosh" panose="02000000000000000000" pitchFamily="2" charset="0"/>
                <a:cs typeface="Nikosh" panose="02000000000000000000" pitchFamily="2" charset="0"/>
              </a:rPr>
              <a:t>ইঞ্জিনগুলো</a:t>
            </a:r>
            <a:r>
              <a:rPr lang="en-US" sz="18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1800" dirty="0" err="1">
                <a:latin typeface="Nikosh" panose="02000000000000000000" pitchFamily="2" charset="0"/>
                <a:cs typeface="Nikosh" panose="02000000000000000000" pitchFamily="2" charset="0"/>
              </a:rPr>
              <a:t>অন্যান্য</a:t>
            </a:r>
            <a:r>
              <a:rPr lang="en-US" sz="18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1800" dirty="0" err="1">
                <a:latin typeface="Nikosh" panose="02000000000000000000" pitchFamily="2" charset="0"/>
                <a:cs typeface="Nikosh" panose="02000000000000000000" pitchFamily="2" charset="0"/>
              </a:rPr>
              <a:t>সার্চ</a:t>
            </a:r>
            <a:r>
              <a:rPr lang="en-US" sz="18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1800" dirty="0" err="1">
                <a:latin typeface="Nikosh" panose="02000000000000000000" pitchFamily="2" charset="0"/>
                <a:cs typeface="Nikosh" panose="02000000000000000000" pitchFamily="2" charset="0"/>
              </a:rPr>
              <a:t>ইঞ্জিন</a:t>
            </a:r>
            <a:r>
              <a:rPr lang="en-US" sz="18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1800" dirty="0" err="1">
                <a:latin typeface="Nikosh" panose="02000000000000000000" pitchFamily="2" charset="0"/>
                <a:cs typeface="Nikosh" panose="02000000000000000000" pitchFamily="2" charset="0"/>
              </a:rPr>
              <a:t>থেকে</a:t>
            </a:r>
            <a:r>
              <a:rPr lang="en-US" sz="18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1800" dirty="0" err="1">
                <a:latin typeface="Nikosh" panose="02000000000000000000" pitchFamily="2" charset="0"/>
                <a:cs typeface="Nikosh" panose="02000000000000000000" pitchFamily="2" charset="0"/>
              </a:rPr>
              <a:t>ফলাফল</a:t>
            </a:r>
            <a:r>
              <a:rPr lang="en-US" sz="18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1800" dirty="0" err="1">
                <a:latin typeface="Nikosh" panose="02000000000000000000" pitchFamily="2" charset="0"/>
                <a:cs typeface="Nikosh" panose="02000000000000000000" pitchFamily="2" charset="0"/>
              </a:rPr>
              <a:t>নিয়ে</a:t>
            </a:r>
            <a:r>
              <a:rPr lang="en-US" sz="18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1800" dirty="0" err="1">
                <a:latin typeface="Nikosh" panose="02000000000000000000" pitchFamily="2" charset="0"/>
                <a:cs typeface="Nikosh" panose="02000000000000000000" pitchFamily="2" charset="0"/>
              </a:rPr>
              <a:t>থাকে</a:t>
            </a:r>
            <a:r>
              <a:rPr lang="en-US" sz="18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1800" dirty="0" err="1">
                <a:latin typeface="Nikosh" panose="02000000000000000000" pitchFamily="2" charset="0"/>
                <a:cs typeface="Nikosh" panose="02000000000000000000" pitchFamily="2" charset="0"/>
              </a:rPr>
              <a:t>এবং</a:t>
            </a:r>
            <a:r>
              <a:rPr lang="en-US" sz="18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1800" dirty="0" err="1">
                <a:latin typeface="Nikosh" panose="02000000000000000000" pitchFamily="2" charset="0"/>
                <a:cs typeface="Nikosh" panose="02000000000000000000" pitchFamily="2" charset="0"/>
              </a:rPr>
              <a:t>সকল</a:t>
            </a:r>
            <a:r>
              <a:rPr lang="en-US" sz="18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1800" dirty="0" err="1">
                <a:latin typeface="Nikosh" panose="02000000000000000000" pitchFamily="2" charset="0"/>
                <a:cs typeface="Nikosh" panose="02000000000000000000" pitchFamily="2" charset="0"/>
              </a:rPr>
              <a:t>ফলাফলকে</a:t>
            </a:r>
            <a:r>
              <a:rPr lang="en-US" sz="18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1800" dirty="0" err="1">
                <a:latin typeface="Nikosh" panose="02000000000000000000" pitchFamily="2" charset="0"/>
                <a:cs typeface="Nikosh" panose="02000000000000000000" pitchFamily="2" charset="0"/>
              </a:rPr>
              <a:t>একত্রিত</a:t>
            </a:r>
            <a:r>
              <a:rPr lang="en-US" sz="18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1800" dirty="0" err="1">
                <a:latin typeface="Nikosh" panose="02000000000000000000" pitchFamily="2" charset="0"/>
                <a:cs typeface="Nikosh" panose="02000000000000000000" pitchFamily="2" charset="0"/>
              </a:rPr>
              <a:t>করে</a:t>
            </a:r>
            <a:r>
              <a:rPr lang="en-US" sz="18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1800" dirty="0" err="1">
                <a:latin typeface="Nikosh" panose="02000000000000000000" pitchFamily="2" charset="0"/>
                <a:cs typeface="Nikosh" panose="02000000000000000000" pitchFamily="2" charset="0"/>
              </a:rPr>
              <a:t>ফলাফল</a:t>
            </a:r>
            <a:r>
              <a:rPr lang="en-US" sz="18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1800" dirty="0" err="1">
                <a:latin typeface="Nikosh" panose="02000000000000000000" pitchFamily="2" charset="0"/>
                <a:cs typeface="Nikosh" panose="02000000000000000000" pitchFamily="2" charset="0"/>
              </a:rPr>
              <a:t>দেখায়</a:t>
            </a:r>
            <a:r>
              <a:rPr lang="en-US" sz="1800" dirty="0">
                <a:latin typeface="Nikosh" panose="02000000000000000000" pitchFamily="2" charset="0"/>
                <a:cs typeface="Nikosh" panose="02000000000000000000" pitchFamily="2" charset="0"/>
              </a:rPr>
              <a:t>। </a:t>
            </a:r>
            <a:r>
              <a:rPr lang="en-US" sz="1800" dirty="0" err="1">
                <a:latin typeface="Nikosh" panose="02000000000000000000" pitchFamily="2" charset="0"/>
                <a:cs typeface="Nikosh" panose="02000000000000000000" pitchFamily="2" charset="0"/>
              </a:rPr>
              <a:t>ম্যাটা</a:t>
            </a:r>
            <a:r>
              <a:rPr lang="en-US" sz="18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1800" dirty="0" err="1">
                <a:latin typeface="Nikosh" panose="02000000000000000000" pitchFamily="2" charset="0"/>
                <a:cs typeface="Nikosh" panose="02000000000000000000" pitchFamily="2" charset="0"/>
              </a:rPr>
              <a:t>সার্চ</a:t>
            </a:r>
            <a:r>
              <a:rPr lang="en-US" sz="18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1800" dirty="0" err="1">
                <a:latin typeface="Nikosh" panose="02000000000000000000" pitchFamily="2" charset="0"/>
                <a:cs typeface="Nikosh" panose="02000000000000000000" pitchFamily="2" charset="0"/>
              </a:rPr>
              <a:t>ইঞ্জিনের</a:t>
            </a:r>
            <a:r>
              <a:rPr lang="en-US" sz="18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1800" dirty="0" err="1">
                <a:latin typeface="Nikosh" panose="02000000000000000000" pitchFamily="2" charset="0"/>
                <a:cs typeface="Nikosh" panose="02000000000000000000" pitchFamily="2" charset="0"/>
              </a:rPr>
              <a:t>উদাহরন</a:t>
            </a:r>
            <a:r>
              <a:rPr lang="en-US" sz="1800" dirty="0">
                <a:latin typeface="Nikosh" panose="02000000000000000000" pitchFamily="2" charset="0"/>
                <a:cs typeface="Nikosh" panose="02000000000000000000" pitchFamily="2" charset="0"/>
              </a:rPr>
              <a:t> , </a:t>
            </a:r>
            <a:r>
              <a:rPr lang="en-US" sz="1800" dirty="0" err="1">
                <a:latin typeface="Nikosh" panose="02000000000000000000" pitchFamily="2" charset="0"/>
                <a:cs typeface="Nikosh" panose="02000000000000000000" pitchFamily="2" charset="0"/>
              </a:rPr>
              <a:t>যেমন</a:t>
            </a:r>
            <a:r>
              <a:rPr lang="en-US" sz="1800" dirty="0">
                <a:latin typeface="Nikosh" panose="02000000000000000000" pitchFamily="2" charset="0"/>
                <a:cs typeface="Nikosh" panose="02000000000000000000" pitchFamily="2" charset="0"/>
              </a:rPr>
              <a:t> –</a:t>
            </a:r>
            <a:r>
              <a:rPr lang="en-US" sz="1800" dirty="0" err="1">
                <a:latin typeface="Nikosh" panose="02000000000000000000" pitchFamily="2" charset="0"/>
                <a:cs typeface="Nikosh" panose="02000000000000000000" pitchFamily="2" charset="0"/>
              </a:rPr>
              <a:t>মেটা</a:t>
            </a:r>
            <a:r>
              <a:rPr lang="en-US" sz="18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1800" dirty="0" err="1">
                <a:latin typeface="Nikosh" panose="02000000000000000000" pitchFamily="2" charset="0"/>
                <a:cs typeface="Nikosh" panose="02000000000000000000" pitchFamily="2" charset="0"/>
              </a:rPr>
              <a:t>ক্রলার</a:t>
            </a:r>
            <a:r>
              <a:rPr lang="en-US" sz="1800" dirty="0">
                <a:latin typeface="Nikosh" panose="02000000000000000000" pitchFamily="2" charset="0"/>
                <a:cs typeface="Nikosh" panose="02000000000000000000" pitchFamily="2" charset="0"/>
              </a:rPr>
              <a:t>, </a:t>
            </a:r>
            <a:r>
              <a:rPr lang="en-US" sz="1800" dirty="0" err="1">
                <a:latin typeface="Nikosh" panose="02000000000000000000" pitchFamily="2" charset="0"/>
                <a:cs typeface="Nikosh" panose="02000000000000000000" pitchFamily="2" charset="0"/>
              </a:rPr>
              <a:t>ডগপাইল</a:t>
            </a:r>
            <a:r>
              <a:rPr lang="en-US" sz="1800" dirty="0">
                <a:latin typeface="Nikosh" panose="02000000000000000000" pitchFamily="2" charset="0"/>
                <a:cs typeface="Nikosh" panose="02000000000000000000" pitchFamily="2" charset="0"/>
              </a:rPr>
              <a:t>।</a:t>
            </a:r>
          </a:p>
          <a:p>
            <a:pPr fontAlgn="base"/>
            <a:r>
              <a:rPr lang="en-US" sz="1800" b="1" dirty="0" err="1">
                <a:latin typeface="Nikosh" panose="02000000000000000000" pitchFamily="2" charset="0"/>
                <a:cs typeface="Nikosh" panose="02000000000000000000" pitchFamily="2" charset="0"/>
              </a:rPr>
              <a:t>স্পেশাল</a:t>
            </a:r>
            <a:r>
              <a:rPr lang="en-US" sz="1800" b="1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1800" b="1" dirty="0" err="1">
                <a:latin typeface="Nikosh" panose="02000000000000000000" pitchFamily="2" charset="0"/>
                <a:cs typeface="Nikosh" panose="02000000000000000000" pitchFamily="2" charset="0"/>
              </a:rPr>
              <a:t>বা</a:t>
            </a:r>
            <a:r>
              <a:rPr lang="en-US" sz="1800" b="1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1800" b="1" dirty="0" err="1">
                <a:latin typeface="Nikosh" panose="02000000000000000000" pitchFamily="2" charset="0"/>
                <a:cs typeface="Nikosh" panose="02000000000000000000" pitchFamily="2" charset="0"/>
              </a:rPr>
              <a:t>বিশেষায়িত</a:t>
            </a:r>
            <a:r>
              <a:rPr lang="en-US" sz="1800" b="1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1800" b="1" dirty="0" err="1">
                <a:latin typeface="Nikosh" panose="02000000000000000000" pitchFamily="2" charset="0"/>
                <a:cs typeface="Nikosh" panose="02000000000000000000" pitchFamily="2" charset="0"/>
              </a:rPr>
              <a:t>সার্চ</a:t>
            </a:r>
            <a:r>
              <a:rPr lang="en-US" sz="1800" b="1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1800" b="1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ইঞ্জিনঃ</a:t>
            </a:r>
            <a:r>
              <a:rPr lang="en-US" sz="1800" b="1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18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স্পেশাল</a:t>
            </a:r>
            <a:r>
              <a:rPr lang="en-US" sz="18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1800" dirty="0" err="1">
                <a:latin typeface="Nikosh" panose="02000000000000000000" pitchFamily="2" charset="0"/>
                <a:cs typeface="Nikosh" panose="02000000000000000000" pitchFamily="2" charset="0"/>
              </a:rPr>
              <a:t>সার্চ</a:t>
            </a:r>
            <a:r>
              <a:rPr lang="en-US" sz="18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1800" dirty="0" err="1">
                <a:latin typeface="Nikosh" panose="02000000000000000000" pitchFamily="2" charset="0"/>
                <a:cs typeface="Nikosh" panose="02000000000000000000" pitchFamily="2" charset="0"/>
              </a:rPr>
              <a:t>ইঞ্জিনের</a:t>
            </a:r>
            <a:r>
              <a:rPr lang="en-US" sz="18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1800" dirty="0" err="1">
                <a:latin typeface="Nikosh" panose="02000000000000000000" pitchFamily="2" charset="0"/>
                <a:cs typeface="Nikosh" panose="02000000000000000000" pitchFamily="2" charset="0"/>
              </a:rPr>
              <a:t>প্রধান</a:t>
            </a:r>
            <a:r>
              <a:rPr lang="en-US" sz="18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1800" dirty="0" err="1">
                <a:latin typeface="Nikosh" panose="02000000000000000000" pitchFamily="2" charset="0"/>
                <a:cs typeface="Nikosh" panose="02000000000000000000" pitchFamily="2" charset="0"/>
              </a:rPr>
              <a:t>কাজ</a:t>
            </a:r>
            <a:r>
              <a:rPr lang="en-US" sz="18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1800" dirty="0" err="1">
                <a:latin typeface="Nikosh" panose="02000000000000000000" pitchFamily="2" charset="0"/>
                <a:cs typeface="Nikosh" panose="02000000000000000000" pitchFamily="2" charset="0"/>
              </a:rPr>
              <a:t>নিশ</a:t>
            </a:r>
            <a:r>
              <a:rPr lang="en-US" sz="18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1800" dirty="0" err="1">
                <a:latin typeface="Nikosh" panose="02000000000000000000" pitchFamily="2" charset="0"/>
                <a:cs typeface="Nikosh" panose="02000000000000000000" pitchFamily="2" charset="0"/>
              </a:rPr>
              <a:t>রিলেটেড</a:t>
            </a:r>
            <a:r>
              <a:rPr lang="en-US" sz="18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1800" dirty="0" err="1">
                <a:latin typeface="Nikosh" panose="02000000000000000000" pitchFamily="2" charset="0"/>
                <a:cs typeface="Nikosh" panose="02000000000000000000" pitchFamily="2" charset="0"/>
              </a:rPr>
              <a:t>সার্চের</a:t>
            </a:r>
            <a:r>
              <a:rPr lang="en-US" sz="18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1800" dirty="0" err="1">
                <a:latin typeface="Nikosh" panose="02000000000000000000" pitchFamily="2" charset="0"/>
                <a:cs typeface="Nikosh" panose="02000000000000000000" pitchFamily="2" charset="0"/>
              </a:rPr>
              <a:t>কাঠামো</a:t>
            </a:r>
            <a:r>
              <a:rPr lang="en-US" sz="18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1800" dirty="0" err="1">
                <a:latin typeface="Nikosh" panose="02000000000000000000" pitchFamily="2" charset="0"/>
                <a:cs typeface="Nikosh" panose="02000000000000000000" pitchFamily="2" charset="0"/>
              </a:rPr>
              <a:t>উন্নত</a:t>
            </a:r>
            <a:r>
              <a:rPr lang="en-US" sz="18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1800" dirty="0" err="1">
                <a:latin typeface="Nikosh" panose="02000000000000000000" pitchFamily="2" charset="0"/>
                <a:cs typeface="Nikosh" panose="02000000000000000000" pitchFamily="2" charset="0"/>
              </a:rPr>
              <a:t>করা</a:t>
            </a:r>
            <a:r>
              <a:rPr lang="en-US" sz="1800" dirty="0">
                <a:latin typeface="Nikosh" panose="02000000000000000000" pitchFamily="2" charset="0"/>
                <a:cs typeface="Nikosh" panose="02000000000000000000" pitchFamily="2" charset="0"/>
              </a:rPr>
              <a:t>।</a:t>
            </a:r>
            <a:br>
              <a:rPr lang="en-US" sz="1800" dirty="0">
                <a:latin typeface="Nikosh" panose="02000000000000000000" pitchFamily="2" charset="0"/>
                <a:cs typeface="Nikosh" panose="02000000000000000000" pitchFamily="2" charset="0"/>
              </a:rPr>
            </a:br>
            <a:r>
              <a:rPr lang="en-US" sz="1800" dirty="0" err="1">
                <a:latin typeface="Nikosh" panose="02000000000000000000" pitchFamily="2" charset="0"/>
                <a:cs typeface="Nikosh" panose="02000000000000000000" pitchFamily="2" charset="0"/>
              </a:rPr>
              <a:t>এর</a:t>
            </a:r>
            <a:r>
              <a:rPr lang="en-US" sz="18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1800" dirty="0" err="1">
                <a:latin typeface="Nikosh" panose="02000000000000000000" pitchFamily="2" charset="0"/>
                <a:cs typeface="Nikosh" panose="02000000000000000000" pitchFamily="2" charset="0"/>
              </a:rPr>
              <a:t>সংখ্যা</a:t>
            </a:r>
            <a:r>
              <a:rPr lang="en-US" sz="18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1800" dirty="0" err="1">
                <a:latin typeface="Nikosh" panose="02000000000000000000" pitchFamily="2" charset="0"/>
                <a:cs typeface="Nikosh" panose="02000000000000000000" pitchFamily="2" charset="0"/>
              </a:rPr>
              <a:t>কম</a:t>
            </a:r>
            <a:r>
              <a:rPr lang="en-US" sz="18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1800" dirty="0" err="1">
                <a:latin typeface="Nikosh" panose="02000000000000000000" pitchFamily="2" charset="0"/>
                <a:cs typeface="Nikosh" panose="02000000000000000000" pitchFamily="2" charset="0"/>
              </a:rPr>
              <a:t>নয়</a:t>
            </a:r>
            <a:r>
              <a:rPr lang="en-US" sz="18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1800" dirty="0" err="1">
                <a:latin typeface="Nikosh" panose="02000000000000000000" pitchFamily="2" charset="0"/>
                <a:cs typeface="Nikosh" panose="02000000000000000000" pitchFamily="2" charset="0"/>
              </a:rPr>
              <a:t>বরং</a:t>
            </a:r>
            <a:r>
              <a:rPr lang="en-US" sz="18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1800" dirty="0" err="1">
                <a:latin typeface="Nikosh" panose="02000000000000000000" pitchFamily="2" charset="0"/>
                <a:cs typeface="Nikosh" panose="02000000000000000000" pitchFamily="2" charset="0"/>
              </a:rPr>
              <a:t>অসংখ্য</a:t>
            </a:r>
            <a:r>
              <a:rPr lang="en-US" sz="1800" dirty="0">
                <a:latin typeface="Nikosh" panose="02000000000000000000" pitchFamily="2" charset="0"/>
                <a:cs typeface="Nikosh" panose="02000000000000000000" pitchFamily="2" charset="0"/>
              </a:rPr>
              <a:t> , </a:t>
            </a:r>
            <a:r>
              <a:rPr lang="en-US" sz="1800" dirty="0" err="1">
                <a:latin typeface="Nikosh" panose="02000000000000000000" pitchFamily="2" charset="0"/>
                <a:cs typeface="Nikosh" panose="02000000000000000000" pitchFamily="2" charset="0"/>
              </a:rPr>
              <a:t>যেমন</a:t>
            </a:r>
            <a:r>
              <a:rPr lang="en-US" sz="1800" dirty="0">
                <a:latin typeface="Nikosh" panose="02000000000000000000" pitchFamily="2" charset="0"/>
                <a:cs typeface="Nikosh" panose="02000000000000000000" pitchFamily="2" charset="0"/>
              </a:rPr>
              <a:t> –</a:t>
            </a:r>
          </a:p>
          <a:p>
            <a:pPr fontAlgn="base"/>
            <a:r>
              <a:rPr lang="en-US" sz="18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যেমন</a:t>
            </a:r>
            <a:r>
              <a:rPr lang="en-US" sz="1800" dirty="0" err="1">
                <a:latin typeface="Nikosh" panose="02000000000000000000" pitchFamily="2" charset="0"/>
                <a:cs typeface="Nikosh" panose="02000000000000000000" pitchFamily="2" charset="0"/>
              </a:rPr>
              <a:t>-</a:t>
            </a:r>
            <a:r>
              <a:rPr lang="en-US" sz="1800" b="1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কেনাকাটার</a:t>
            </a:r>
            <a:r>
              <a:rPr lang="en-US" sz="1800" b="1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1800" b="1" dirty="0" err="1">
                <a:latin typeface="Nikosh" panose="02000000000000000000" pitchFamily="2" charset="0"/>
                <a:cs typeface="Nikosh" panose="02000000000000000000" pitchFamily="2" charset="0"/>
              </a:rPr>
              <a:t>জন্য</a:t>
            </a:r>
            <a:endParaRPr lang="en-US" sz="1800" dirty="0">
              <a:latin typeface="Nikosh" panose="02000000000000000000" pitchFamily="2" charset="0"/>
              <a:cs typeface="Nikosh" panose="02000000000000000000" pitchFamily="2" charset="0"/>
            </a:endParaRPr>
          </a:p>
          <a:p>
            <a:pPr fontAlgn="base"/>
            <a:r>
              <a:rPr lang="en-US" sz="1800" dirty="0">
                <a:latin typeface="Nikosh" panose="02000000000000000000" pitchFamily="2" charset="0"/>
                <a:cs typeface="Nikosh" panose="02000000000000000000" pitchFamily="2" charset="0"/>
              </a:rPr>
              <a:t>– </a:t>
            </a:r>
            <a:r>
              <a:rPr lang="en-US" sz="1800" dirty="0" err="1">
                <a:latin typeface="Nikosh" panose="02000000000000000000" pitchFamily="2" charset="0"/>
                <a:cs typeface="Nikosh" panose="02000000000000000000" pitchFamily="2" charset="0"/>
              </a:rPr>
              <a:t>ফ্রগেল</a:t>
            </a:r>
            <a:r>
              <a:rPr lang="en-US" sz="1800" dirty="0">
                <a:latin typeface="Nikosh" panose="02000000000000000000" pitchFamily="2" charset="0"/>
                <a:cs typeface="Nikosh" panose="02000000000000000000" pitchFamily="2" charset="0"/>
              </a:rPr>
              <a:t> (www.froogle.com)</a:t>
            </a:r>
            <a:br>
              <a:rPr lang="en-US" sz="1800" dirty="0">
                <a:latin typeface="Nikosh" panose="02000000000000000000" pitchFamily="2" charset="0"/>
                <a:cs typeface="Nikosh" panose="02000000000000000000" pitchFamily="2" charset="0"/>
              </a:rPr>
            </a:br>
            <a:r>
              <a:rPr lang="en-US" sz="1800" dirty="0">
                <a:latin typeface="Nikosh" panose="02000000000000000000" pitchFamily="2" charset="0"/>
                <a:cs typeface="Nikosh" panose="02000000000000000000" pitchFamily="2" charset="0"/>
              </a:rPr>
              <a:t>– </a:t>
            </a:r>
            <a:r>
              <a:rPr lang="en-US" sz="1800" dirty="0" err="1">
                <a:latin typeface="Nikosh" panose="02000000000000000000" pitchFamily="2" charset="0"/>
                <a:cs typeface="Nikosh" panose="02000000000000000000" pitchFamily="2" charset="0"/>
              </a:rPr>
              <a:t>ইয়াহু</a:t>
            </a:r>
            <a:r>
              <a:rPr lang="en-US" sz="18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1800" dirty="0" err="1">
                <a:latin typeface="Nikosh" panose="02000000000000000000" pitchFamily="2" charset="0"/>
                <a:cs typeface="Nikosh" panose="02000000000000000000" pitchFamily="2" charset="0"/>
              </a:rPr>
              <a:t>শপিং</a:t>
            </a:r>
            <a:r>
              <a:rPr lang="en-US" sz="1800" dirty="0">
                <a:latin typeface="Nikosh" panose="02000000000000000000" pitchFamily="2" charset="0"/>
                <a:cs typeface="Nikosh" panose="02000000000000000000" pitchFamily="2" charset="0"/>
              </a:rPr>
              <a:t> (www.shopping.yahoo.com)</a:t>
            </a:r>
            <a:br>
              <a:rPr lang="en-US" sz="1800" dirty="0">
                <a:latin typeface="Nikosh" panose="02000000000000000000" pitchFamily="2" charset="0"/>
                <a:cs typeface="Nikosh" panose="02000000000000000000" pitchFamily="2" charset="0"/>
              </a:rPr>
            </a:br>
            <a:r>
              <a:rPr lang="en-US" sz="1800" dirty="0">
                <a:latin typeface="Nikosh" panose="02000000000000000000" pitchFamily="2" charset="0"/>
                <a:cs typeface="Nikosh" panose="02000000000000000000" pitchFamily="2" charset="0"/>
              </a:rPr>
              <a:t>– </a:t>
            </a:r>
            <a:r>
              <a:rPr lang="en-US" sz="1800" dirty="0" err="1">
                <a:latin typeface="Nikosh" panose="02000000000000000000" pitchFamily="2" charset="0"/>
                <a:cs typeface="Nikosh" panose="02000000000000000000" pitchFamily="2" charset="0"/>
              </a:rPr>
              <a:t>বিজরেট</a:t>
            </a:r>
            <a:r>
              <a:rPr lang="en-US" sz="1800" dirty="0">
                <a:latin typeface="Nikosh" panose="02000000000000000000" pitchFamily="2" charset="0"/>
                <a:cs typeface="Nikosh" panose="02000000000000000000" pitchFamily="2" charset="0"/>
              </a:rPr>
              <a:t> (www.bizrate.com)</a:t>
            </a:r>
            <a:br>
              <a:rPr lang="en-US" sz="1800" dirty="0">
                <a:latin typeface="Nikosh" panose="02000000000000000000" pitchFamily="2" charset="0"/>
                <a:cs typeface="Nikosh" panose="02000000000000000000" pitchFamily="2" charset="0"/>
              </a:rPr>
            </a:br>
            <a:r>
              <a:rPr lang="en-US" sz="1800" dirty="0">
                <a:latin typeface="Nikosh" panose="02000000000000000000" pitchFamily="2" charset="0"/>
                <a:cs typeface="Nikosh" panose="02000000000000000000" pitchFamily="2" charset="0"/>
              </a:rPr>
              <a:t>– </a:t>
            </a:r>
            <a:r>
              <a:rPr lang="en-US" sz="1800" dirty="0" err="1">
                <a:latin typeface="Nikosh" panose="02000000000000000000" pitchFamily="2" charset="0"/>
                <a:cs typeface="Nikosh" panose="02000000000000000000" pitchFamily="2" charset="0"/>
              </a:rPr>
              <a:t>প্রাইস</a:t>
            </a:r>
            <a:r>
              <a:rPr lang="en-US" sz="18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1800" dirty="0" err="1">
                <a:latin typeface="Nikosh" panose="02000000000000000000" pitchFamily="2" charset="0"/>
                <a:cs typeface="Nikosh" panose="02000000000000000000" pitchFamily="2" charset="0"/>
              </a:rPr>
              <a:t>গ্রেবার</a:t>
            </a:r>
            <a:r>
              <a:rPr lang="en-US" sz="1800" dirty="0">
                <a:latin typeface="Nikosh" panose="02000000000000000000" pitchFamily="2" charset="0"/>
                <a:cs typeface="Nikosh" panose="02000000000000000000" pitchFamily="2" charset="0"/>
              </a:rPr>
              <a:t> (www.pricegrabber.com)</a:t>
            </a:r>
            <a:br>
              <a:rPr lang="en-US" sz="1800" dirty="0">
                <a:latin typeface="Nikosh" panose="02000000000000000000" pitchFamily="2" charset="0"/>
                <a:cs typeface="Nikosh" panose="02000000000000000000" pitchFamily="2" charset="0"/>
              </a:rPr>
            </a:br>
            <a:r>
              <a:rPr lang="en-US" sz="1800" dirty="0">
                <a:latin typeface="Nikosh" panose="02000000000000000000" pitchFamily="2" charset="0"/>
                <a:cs typeface="Nikosh" panose="02000000000000000000" pitchFamily="2" charset="0"/>
              </a:rPr>
              <a:t>– </a:t>
            </a:r>
            <a:r>
              <a:rPr lang="en-US" sz="1800" dirty="0" err="1">
                <a:latin typeface="Nikosh" panose="02000000000000000000" pitchFamily="2" charset="0"/>
                <a:cs typeface="Nikosh" panose="02000000000000000000" pitchFamily="2" charset="0"/>
              </a:rPr>
              <a:t>প্রাইসস্পাই</a:t>
            </a:r>
            <a:r>
              <a:rPr lang="en-US" sz="1800" dirty="0">
                <a:latin typeface="Nikosh" panose="02000000000000000000" pitchFamily="2" charset="0"/>
                <a:cs typeface="Nikosh" panose="02000000000000000000" pitchFamily="2" charset="0"/>
              </a:rPr>
              <a:t> (www.pricespy.co.nz)</a:t>
            </a:r>
          </a:p>
          <a:p>
            <a:pPr fontAlgn="base"/>
            <a:r>
              <a:rPr lang="en-US" sz="1800" b="1" dirty="0" err="1">
                <a:latin typeface="Nikosh" panose="02000000000000000000" pitchFamily="2" charset="0"/>
                <a:cs typeface="Nikosh" panose="02000000000000000000" pitchFamily="2" charset="0"/>
              </a:rPr>
              <a:t>লোকাল</a:t>
            </a:r>
            <a:r>
              <a:rPr lang="en-US" sz="1800" b="1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1800" b="1" dirty="0" err="1">
                <a:latin typeface="Nikosh" panose="02000000000000000000" pitchFamily="2" charset="0"/>
                <a:cs typeface="Nikosh" panose="02000000000000000000" pitchFamily="2" charset="0"/>
              </a:rPr>
              <a:t>সার্চ</a:t>
            </a:r>
            <a:r>
              <a:rPr lang="en-US" sz="1800" dirty="0">
                <a:latin typeface="Nikosh" panose="02000000000000000000" pitchFamily="2" charset="0"/>
                <a:cs typeface="Nikosh" panose="02000000000000000000" pitchFamily="2" charset="0"/>
              </a:rPr>
              <a:t/>
            </a:r>
            <a:br>
              <a:rPr lang="en-US" sz="1800" dirty="0">
                <a:latin typeface="Nikosh" panose="02000000000000000000" pitchFamily="2" charset="0"/>
                <a:cs typeface="Nikosh" panose="02000000000000000000" pitchFamily="2" charset="0"/>
              </a:rPr>
            </a:br>
            <a:r>
              <a:rPr lang="en-US" sz="1800" dirty="0">
                <a:latin typeface="Nikosh" panose="02000000000000000000" pitchFamily="2" charset="0"/>
                <a:cs typeface="Nikosh" panose="02000000000000000000" pitchFamily="2" charset="0"/>
              </a:rPr>
              <a:t>– </a:t>
            </a:r>
            <a:r>
              <a:rPr lang="en-US" sz="1800" dirty="0" err="1">
                <a:latin typeface="Nikosh" panose="02000000000000000000" pitchFamily="2" charset="0"/>
                <a:cs typeface="Nikosh" panose="02000000000000000000" pitchFamily="2" charset="0"/>
              </a:rPr>
              <a:t>এনজেডপেজ</a:t>
            </a:r>
            <a:r>
              <a:rPr lang="en-US" sz="1800" dirty="0">
                <a:latin typeface="Nikosh" panose="02000000000000000000" pitchFamily="2" charset="0"/>
                <a:cs typeface="Nikosh" panose="02000000000000000000" pitchFamily="2" charset="0"/>
              </a:rPr>
              <a:t> (www.nzpages.co.nz)</a:t>
            </a:r>
            <a:br>
              <a:rPr lang="en-US" sz="1800" dirty="0">
                <a:latin typeface="Nikosh" panose="02000000000000000000" pitchFamily="2" charset="0"/>
                <a:cs typeface="Nikosh" panose="02000000000000000000" pitchFamily="2" charset="0"/>
              </a:rPr>
            </a:br>
            <a:r>
              <a:rPr lang="en-US" sz="1800" dirty="0">
                <a:latin typeface="Nikosh" panose="02000000000000000000" pitchFamily="2" charset="0"/>
                <a:cs typeface="Nikosh" panose="02000000000000000000" pitchFamily="2" charset="0"/>
              </a:rPr>
              <a:t>– </a:t>
            </a:r>
            <a:r>
              <a:rPr lang="en-US" sz="1800" dirty="0" err="1">
                <a:latin typeface="Nikosh" panose="02000000000000000000" pitchFamily="2" charset="0"/>
                <a:cs typeface="Nikosh" panose="02000000000000000000" pitchFamily="2" charset="0"/>
              </a:rPr>
              <a:t>পিপিলিকা</a:t>
            </a:r>
            <a:endParaRPr lang="en-US" sz="1800" dirty="0">
              <a:latin typeface="Nikosh" panose="02000000000000000000" pitchFamily="2" charset="0"/>
              <a:cs typeface="Nikosh" panose="02000000000000000000" pitchFamily="2" charset="0"/>
            </a:endParaRPr>
          </a:p>
          <a:p>
            <a:pPr fontAlgn="base"/>
            <a:r>
              <a:rPr lang="en-US" sz="1800" b="1" dirty="0" err="1">
                <a:latin typeface="Nikosh" panose="02000000000000000000" pitchFamily="2" charset="0"/>
                <a:cs typeface="Nikosh" panose="02000000000000000000" pitchFamily="2" charset="0"/>
              </a:rPr>
              <a:t>ডোমেইন</a:t>
            </a:r>
            <a:r>
              <a:rPr lang="en-US" sz="1800" b="1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1800" b="1" dirty="0" err="1">
                <a:latin typeface="Nikosh" panose="02000000000000000000" pitchFamily="2" charset="0"/>
                <a:cs typeface="Nikosh" panose="02000000000000000000" pitchFamily="2" charset="0"/>
              </a:rPr>
              <a:t>নেম</a:t>
            </a:r>
            <a:r>
              <a:rPr lang="en-US" sz="1800" b="1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1800" b="1" dirty="0" err="1">
                <a:latin typeface="Nikosh" panose="02000000000000000000" pitchFamily="2" charset="0"/>
                <a:cs typeface="Nikosh" panose="02000000000000000000" pitchFamily="2" charset="0"/>
              </a:rPr>
              <a:t>খোজার</a:t>
            </a:r>
            <a:r>
              <a:rPr lang="en-US" sz="1800" b="1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1800" b="1" dirty="0" err="1">
                <a:latin typeface="Nikosh" panose="02000000000000000000" pitchFamily="2" charset="0"/>
                <a:cs typeface="Nikosh" panose="02000000000000000000" pitchFamily="2" charset="0"/>
              </a:rPr>
              <a:t>জন্য</a:t>
            </a:r>
            <a:r>
              <a:rPr lang="en-US" sz="1800" dirty="0">
                <a:latin typeface="Nikosh" panose="02000000000000000000" pitchFamily="2" charset="0"/>
                <a:cs typeface="Nikosh" panose="02000000000000000000" pitchFamily="2" charset="0"/>
              </a:rPr>
              <a:t/>
            </a:r>
            <a:br>
              <a:rPr lang="en-US" sz="1800" dirty="0">
                <a:latin typeface="Nikosh" panose="02000000000000000000" pitchFamily="2" charset="0"/>
                <a:cs typeface="Nikosh" panose="02000000000000000000" pitchFamily="2" charset="0"/>
              </a:rPr>
            </a:br>
            <a:r>
              <a:rPr lang="en-US" sz="1800" dirty="0">
                <a:latin typeface="Nikosh" panose="02000000000000000000" pitchFamily="2" charset="0"/>
                <a:cs typeface="Nikosh" panose="02000000000000000000" pitchFamily="2" charset="0"/>
              </a:rPr>
              <a:t>– </a:t>
            </a:r>
            <a:r>
              <a:rPr lang="en-US" sz="1800" dirty="0" err="1">
                <a:latin typeface="Nikosh" panose="02000000000000000000" pitchFamily="2" charset="0"/>
                <a:cs typeface="Nikosh" panose="02000000000000000000" pitchFamily="2" charset="0"/>
              </a:rPr>
              <a:t>আইসার্ভ</a:t>
            </a:r>
            <a:r>
              <a:rPr lang="en-US" sz="1800" dirty="0">
                <a:latin typeface="Nikosh" panose="02000000000000000000" pitchFamily="2" charset="0"/>
                <a:cs typeface="Nikosh" panose="02000000000000000000" pitchFamily="2" charset="0"/>
              </a:rPr>
              <a:t> (www.iserve.co.nz)</a:t>
            </a:r>
            <a:br>
              <a:rPr lang="en-US" sz="1800" dirty="0">
                <a:latin typeface="Nikosh" panose="02000000000000000000" pitchFamily="2" charset="0"/>
                <a:cs typeface="Nikosh" panose="02000000000000000000" pitchFamily="2" charset="0"/>
              </a:rPr>
            </a:br>
            <a:r>
              <a:rPr lang="en-US" sz="1800" dirty="0">
                <a:latin typeface="Nikosh" panose="02000000000000000000" pitchFamily="2" charset="0"/>
                <a:cs typeface="Nikosh" panose="02000000000000000000" pitchFamily="2" charset="0"/>
              </a:rPr>
              <a:t>– </a:t>
            </a:r>
            <a:r>
              <a:rPr lang="en-US" sz="1800" dirty="0" err="1">
                <a:latin typeface="Nikosh" panose="02000000000000000000" pitchFamily="2" charset="0"/>
                <a:cs typeface="Nikosh" panose="02000000000000000000" pitchFamily="2" charset="0"/>
              </a:rPr>
              <a:t>ফ্রি</a:t>
            </a:r>
            <a:r>
              <a:rPr lang="en-US" sz="18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1800" dirty="0" err="1">
                <a:latin typeface="Nikosh" panose="02000000000000000000" pitchFamily="2" charset="0"/>
                <a:cs typeface="Nikosh" panose="02000000000000000000" pitchFamily="2" charset="0"/>
              </a:rPr>
              <a:t>পার্কিং</a:t>
            </a:r>
            <a:r>
              <a:rPr lang="en-US" sz="1800" dirty="0">
                <a:latin typeface="Nikosh" panose="02000000000000000000" pitchFamily="2" charset="0"/>
                <a:cs typeface="Nikosh" panose="02000000000000000000" pitchFamily="2" charset="0"/>
              </a:rPr>
              <a:t> (www.freeparking.co.nz)</a:t>
            </a:r>
          </a:p>
          <a:p>
            <a:pPr fontAlgn="base"/>
            <a:r>
              <a:rPr lang="en-US" sz="1800" b="1" dirty="0" err="1">
                <a:latin typeface="Nikosh" panose="02000000000000000000" pitchFamily="2" charset="0"/>
                <a:cs typeface="Nikosh" panose="02000000000000000000" pitchFamily="2" charset="0"/>
              </a:rPr>
              <a:t>ফ্রিওয়্যার</a:t>
            </a:r>
            <a:r>
              <a:rPr lang="en-US" sz="1800" b="1" dirty="0">
                <a:latin typeface="Nikosh" panose="02000000000000000000" pitchFamily="2" charset="0"/>
                <a:cs typeface="Nikosh" panose="02000000000000000000" pitchFamily="2" charset="0"/>
              </a:rPr>
              <a:t> ও </a:t>
            </a:r>
            <a:r>
              <a:rPr lang="en-US" sz="1800" b="1" dirty="0" err="1">
                <a:latin typeface="Nikosh" panose="02000000000000000000" pitchFamily="2" charset="0"/>
                <a:cs typeface="Nikosh" panose="02000000000000000000" pitchFamily="2" charset="0"/>
              </a:rPr>
              <a:t>সফটওয়্যারের</a:t>
            </a:r>
            <a:r>
              <a:rPr lang="en-US" sz="1800" b="1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1800" b="1" dirty="0" err="1">
                <a:latin typeface="Nikosh" panose="02000000000000000000" pitchFamily="2" charset="0"/>
                <a:cs typeface="Nikosh" panose="02000000000000000000" pitchFamily="2" charset="0"/>
              </a:rPr>
              <a:t>জন্য</a:t>
            </a:r>
            <a:r>
              <a:rPr lang="en-US" sz="1800" dirty="0">
                <a:latin typeface="Nikosh" panose="02000000000000000000" pitchFamily="2" charset="0"/>
                <a:cs typeface="Nikosh" panose="02000000000000000000" pitchFamily="2" charset="0"/>
              </a:rPr>
              <a:t/>
            </a:r>
            <a:br>
              <a:rPr lang="en-US" sz="1800" dirty="0">
                <a:latin typeface="Nikosh" panose="02000000000000000000" pitchFamily="2" charset="0"/>
                <a:cs typeface="Nikosh" panose="02000000000000000000" pitchFamily="2" charset="0"/>
              </a:rPr>
            </a:br>
            <a:r>
              <a:rPr lang="en-US" sz="1800" dirty="0">
                <a:latin typeface="Nikosh" panose="02000000000000000000" pitchFamily="2" charset="0"/>
                <a:cs typeface="Nikosh" panose="02000000000000000000" pitchFamily="2" charset="0"/>
              </a:rPr>
              <a:t>– </a:t>
            </a:r>
            <a:r>
              <a:rPr lang="en-US" sz="1800" dirty="0" err="1">
                <a:latin typeface="Nikosh" panose="02000000000000000000" pitchFamily="2" charset="0"/>
                <a:cs typeface="Nikosh" panose="02000000000000000000" pitchFamily="2" charset="0"/>
              </a:rPr>
              <a:t>টুকাউস</a:t>
            </a:r>
            <a:r>
              <a:rPr lang="en-US" sz="1800" dirty="0">
                <a:latin typeface="Nikosh" panose="02000000000000000000" pitchFamily="2" charset="0"/>
                <a:cs typeface="Nikosh" panose="02000000000000000000" pitchFamily="2" charset="0"/>
              </a:rPr>
              <a:t> (www.tucows.com)</a:t>
            </a:r>
            <a:br>
              <a:rPr lang="en-US" sz="1800" dirty="0">
                <a:latin typeface="Nikosh" panose="02000000000000000000" pitchFamily="2" charset="0"/>
                <a:cs typeface="Nikosh" panose="02000000000000000000" pitchFamily="2" charset="0"/>
              </a:rPr>
            </a:br>
            <a:r>
              <a:rPr lang="en-US" sz="1800" dirty="0">
                <a:latin typeface="Nikosh" panose="02000000000000000000" pitchFamily="2" charset="0"/>
                <a:cs typeface="Nikosh" panose="02000000000000000000" pitchFamily="2" charset="0"/>
              </a:rPr>
              <a:t>– </a:t>
            </a:r>
            <a:r>
              <a:rPr lang="en-US" sz="1800" dirty="0" err="1">
                <a:latin typeface="Nikosh" panose="02000000000000000000" pitchFamily="2" charset="0"/>
                <a:cs typeface="Nikosh" panose="02000000000000000000" pitchFamily="2" charset="0"/>
              </a:rPr>
              <a:t>সিনেট</a:t>
            </a:r>
            <a:r>
              <a:rPr lang="en-US" sz="18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1800" dirty="0" err="1">
                <a:latin typeface="Nikosh" panose="02000000000000000000" pitchFamily="2" charset="0"/>
                <a:cs typeface="Nikosh" panose="02000000000000000000" pitchFamily="2" charset="0"/>
              </a:rPr>
              <a:t>ডাউনলোড</a:t>
            </a:r>
            <a:r>
              <a:rPr lang="en-US" sz="1800" dirty="0">
                <a:latin typeface="Nikosh" panose="02000000000000000000" pitchFamily="2" charset="0"/>
                <a:cs typeface="Nikosh" panose="02000000000000000000" pitchFamily="2" charset="0"/>
              </a:rPr>
              <a:t>(www.download.com)</a:t>
            </a:r>
          </a:p>
          <a:p>
            <a:pPr fontAlgn="base"/>
            <a:r>
              <a:rPr lang="en-US" sz="1800" b="1" dirty="0" err="1">
                <a:latin typeface="Nikosh" panose="02000000000000000000" pitchFamily="2" charset="0"/>
                <a:cs typeface="Nikosh" panose="02000000000000000000" pitchFamily="2" charset="0"/>
              </a:rPr>
              <a:t>সর্বশেষ</a:t>
            </a:r>
            <a:r>
              <a:rPr lang="en-US" sz="1800" b="1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1800" b="1" dirty="0" err="1">
                <a:latin typeface="Nikosh" panose="02000000000000000000" pitchFamily="2" charset="0"/>
                <a:cs typeface="Nikosh" panose="02000000000000000000" pitchFamily="2" charset="0"/>
              </a:rPr>
              <a:t>কিছু</a:t>
            </a:r>
            <a:r>
              <a:rPr lang="en-US" sz="1800" b="1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1800" b="1" dirty="0" err="1">
                <a:latin typeface="Nikosh" panose="02000000000000000000" pitchFamily="2" charset="0"/>
                <a:cs typeface="Nikosh" panose="02000000000000000000" pitchFamily="2" charset="0"/>
              </a:rPr>
              <a:t>কথা</a:t>
            </a:r>
            <a:r>
              <a:rPr lang="en-US" sz="1800" b="1" dirty="0">
                <a:latin typeface="Nikosh" panose="02000000000000000000" pitchFamily="2" charset="0"/>
                <a:cs typeface="Nikosh" panose="02000000000000000000" pitchFamily="2" charset="0"/>
              </a:rPr>
              <a:t> :</a:t>
            </a:r>
            <a:r>
              <a:rPr lang="en-US" sz="1800" dirty="0">
                <a:latin typeface="Nikosh" panose="02000000000000000000" pitchFamily="2" charset="0"/>
                <a:cs typeface="Nikosh" panose="02000000000000000000" pitchFamily="2" charset="0"/>
              </a:rPr>
              <a:t> </a:t>
            </a:r>
            <a:r>
              <a:rPr lang="en-US" sz="1800" dirty="0" err="1">
                <a:latin typeface="Nikosh" panose="02000000000000000000" pitchFamily="2" charset="0"/>
                <a:cs typeface="Nikosh" panose="02000000000000000000" pitchFamily="2" charset="0"/>
              </a:rPr>
              <a:t>সার্চ</a:t>
            </a:r>
            <a:r>
              <a:rPr lang="en-US" sz="18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1800" dirty="0" err="1">
                <a:latin typeface="Nikosh" panose="02000000000000000000" pitchFamily="2" charset="0"/>
                <a:cs typeface="Nikosh" panose="02000000000000000000" pitchFamily="2" charset="0"/>
              </a:rPr>
              <a:t>ইঞ্জিনের</a:t>
            </a:r>
            <a:r>
              <a:rPr lang="en-US" sz="18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1800" dirty="0" err="1">
                <a:latin typeface="Nikosh" panose="02000000000000000000" pitchFamily="2" charset="0"/>
                <a:cs typeface="Nikosh" panose="02000000000000000000" pitchFamily="2" charset="0"/>
              </a:rPr>
              <a:t>শ্রেণীবিভাগ</a:t>
            </a:r>
            <a:r>
              <a:rPr lang="en-US" sz="18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1800" dirty="0" err="1">
                <a:latin typeface="Nikosh" panose="02000000000000000000" pitchFamily="2" charset="0"/>
                <a:cs typeface="Nikosh" panose="02000000000000000000" pitchFamily="2" charset="0"/>
              </a:rPr>
              <a:t>আরও</a:t>
            </a:r>
            <a:r>
              <a:rPr lang="en-US" sz="18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1800" dirty="0" err="1">
                <a:latin typeface="Nikosh" panose="02000000000000000000" pitchFamily="2" charset="0"/>
                <a:cs typeface="Nikosh" panose="02000000000000000000" pitchFamily="2" charset="0"/>
              </a:rPr>
              <a:t>অনেকভঅবে</a:t>
            </a:r>
            <a:r>
              <a:rPr lang="en-US" sz="18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1800" dirty="0" err="1">
                <a:latin typeface="Nikosh" panose="02000000000000000000" pitchFamily="2" charset="0"/>
                <a:cs typeface="Nikosh" panose="02000000000000000000" pitchFamily="2" charset="0"/>
              </a:rPr>
              <a:t>করা</a:t>
            </a:r>
            <a:r>
              <a:rPr lang="en-US" sz="18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1800" dirty="0" err="1">
                <a:latin typeface="Nikosh" panose="02000000000000000000" pitchFamily="2" charset="0"/>
                <a:cs typeface="Nikosh" panose="02000000000000000000" pitchFamily="2" charset="0"/>
              </a:rPr>
              <a:t>যায়</a:t>
            </a:r>
            <a:r>
              <a:rPr lang="en-US" sz="1800" dirty="0">
                <a:latin typeface="Nikosh" panose="02000000000000000000" pitchFamily="2" charset="0"/>
                <a:cs typeface="Nikosh" panose="02000000000000000000" pitchFamily="2" charset="0"/>
              </a:rPr>
              <a:t> ।</a:t>
            </a:r>
            <a:r>
              <a:rPr lang="en-US" sz="1800" dirty="0" err="1">
                <a:latin typeface="Nikosh" panose="02000000000000000000" pitchFamily="2" charset="0"/>
                <a:cs typeface="Nikosh" panose="02000000000000000000" pitchFamily="2" charset="0"/>
              </a:rPr>
              <a:t>প্রতিনিয়ত</a:t>
            </a:r>
            <a:r>
              <a:rPr lang="en-US" sz="18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1800" dirty="0" err="1">
                <a:latin typeface="Nikosh" panose="02000000000000000000" pitchFamily="2" charset="0"/>
                <a:cs typeface="Nikosh" panose="02000000000000000000" pitchFamily="2" charset="0"/>
              </a:rPr>
              <a:t>নতুন</a:t>
            </a:r>
            <a:r>
              <a:rPr lang="en-US" sz="18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1800" dirty="0" err="1">
                <a:latin typeface="Nikosh" panose="02000000000000000000" pitchFamily="2" charset="0"/>
                <a:cs typeface="Nikosh" panose="02000000000000000000" pitchFamily="2" charset="0"/>
              </a:rPr>
              <a:t>নতুন</a:t>
            </a:r>
            <a:r>
              <a:rPr lang="en-US" sz="18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1800" dirty="0" err="1">
                <a:latin typeface="Nikosh" panose="02000000000000000000" pitchFamily="2" charset="0"/>
                <a:cs typeface="Nikosh" panose="02000000000000000000" pitchFamily="2" charset="0"/>
              </a:rPr>
              <a:t>সার্চ</a:t>
            </a:r>
            <a:r>
              <a:rPr lang="en-US" sz="18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1800" dirty="0" err="1">
                <a:latin typeface="Nikosh" panose="02000000000000000000" pitchFamily="2" charset="0"/>
                <a:cs typeface="Nikosh" panose="02000000000000000000" pitchFamily="2" charset="0"/>
              </a:rPr>
              <a:t>ইঞ্জিন</a:t>
            </a:r>
            <a:r>
              <a:rPr lang="en-US" sz="18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1800" dirty="0" err="1">
                <a:latin typeface="Nikosh" panose="02000000000000000000" pitchFamily="2" charset="0"/>
                <a:cs typeface="Nikosh" panose="02000000000000000000" pitchFamily="2" charset="0"/>
              </a:rPr>
              <a:t>তৈরী</a:t>
            </a:r>
            <a:r>
              <a:rPr lang="en-US" sz="18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1800" dirty="0" err="1">
                <a:latin typeface="Nikosh" panose="02000000000000000000" pitchFamily="2" charset="0"/>
                <a:cs typeface="Nikosh" panose="02000000000000000000" pitchFamily="2" charset="0"/>
              </a:rPr>
              <a:t>হচ্ছে</a:t>
            </a:r>
            <a:r>
              <a:rPr lang="en-US" sz="1800" dirty="0">
                <a:latin typeface="Nikosh" panose="02000000000000000000" pitchFamily="2" charset="0"/>
                <a:cs typeface="Nikosh" panose="02000000000000000000" pitchFamily="2" charset="0"/>
              </a:rPr>
              <a:t>। </a:t>
            </a:r>
            <a:r>
              <a:rPr lang="en-US" sz="1800" dirty="0" err="1">
                <a:latin typeface="Nikosh" panose="02000000000000000000" pitchFamily="2" charset="0"/>
                <a:cs typeface="Nikosh" panose="02000000000000000000" pitchFamily="2" charset="0"/>
              </a:rPr>
              <a:t>প্রত্যেকটি</a:t>
            </a:r>
            <a:r>
              <a:rPr lang="en-US" sz="18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1800" dirty="0" err="1">
                <a:latin typeface="Nikosh" panose="02000000000000000000" pitchFamily="2" charset="0"/>
                <a:cs typeface="Nikosh" panose="02000000000000000000" pitchFamily="2" charset="0"/>
              </a:rPr>
              <a:t>আলাদা</a:t>
            </a:r>
            <a:r>
              <a:rPr lang="en-US" sz="18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1800" dirty="0" err="1">
                <a:latin typeface="Nikosh" panose="02000000000000000000" pitchFamily="2" charset="0"/>
                <a:cs typeface="Nikosh" panose="02000000000000000000" pitchFamily="2" charset="0"/>
              </a:rPr>
              <a:t>আলাদা</a:t>
            </a:r>
            <a:r>
              <a:rPr lang="en-US" sz="18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1800" dirty="0" err="1">
                <a:latin typeface="Nikosh" panose="02000000000000000000" pitchFamily="2" charset="0"/>
                <a:cs typeface="Nikosh" panose="02000000000000000000" pitchFamily="2" charset="0"/>
              </a:rPr>
              <a:t>কারণে</a:t>
            </a:r>
            <a:r>
              <a:rPr lang="en-US" sz="18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1800" dirty="0" err="1">
                <a:latin typeface="Nikosh" panose="02000000000000000000" pitchFamily="2" charset="0"/>
                <a:cs typeface="Nikosh" panose="02000000000000000000" pitchFamily="2" charset="0"/>
              </a:rPr>
              <a:t>বিখ্যাত</a:t>
            </a:r>
            <a:r>
              <a:rPr lang="en-US" sz="1800" dirty="0">
                <a:latin typeface="Nikosh" panose="02000000000000000000" pitchFamily="2" charset="0"/>
                <a:cs typeface="Nikosh" panose="02000000000000000000" pitchFamily="2" charset="0"/>
              </a:rPr>
              <a:t>। </a:t>
            </a:r>
            <a:r>
              <a:rPr lang="en-US" sz="1800" dirty="0" err="1">
                <a:latin typeface="Nikosh" panose="02000000000000000000" pitchFamily="2" charset="0"/>
                <a:cs typeface="Nikosh" panose="02000000000000000000" pitchFamily="2" charset="0"/>
              </a:rPr>
              <a:t>তাই</a:t>
            </a:r>
            <a:r>
              <a:rPr lang="en-US" sz="18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1800" dirty="0" err="1">
                <a:latin typeface="Nikosh" panose="02000000000000000000" pitchFamily="2" charset="0"/>
                <a:cs typeface="Nikosh" panose="02000000000000000000" pitchFamily="2" charset="0"/>
              </a:rPr>
              <a:t>এসইও</a:t>
            </a:r>
            <a:r>
              <a:rPr lang="en-US" sz="18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1800" dirty="0" err="1">
                <a:latin typeface="Nikosh" panose="02000000000000000000" pitchFamily="2" charset="0"/>
                <a:cs typeface="Nikosh" panose="02000000000000000000" pitchFamily="2" charset="0"/>
              </a:rPr>
              <a:t>জন্য</a:t>
            </a:r>
            <a:r>
              <a:rPr lang="en-US" sz="18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1800" dirty="0" err="1">
                <a:latin typeface="Nikosh" panose="02000000000000000000" pitchFamily="2" charset="0"/>
                <a:cs typeface="Nikosh" panose="02000000000000000000" pitchFamily="2" charset="0"/>
              </a:rPr>
              <a:t>সার্চ</a:t>
            </a:r>
            <a:r>
              <a:rPr lang="en-US" sz="18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1800" dirty="0" err="1">
                <a:latin typeface="Nikosh" panose="02000000000000000000" pitchFamily="2" charset="0"/>
                <a:cs typeface="Nikosh" panose="02000000000000000000" pitchFamily="2" charset="0"/>
              </a:rPr>
              <a:t>ইঞ্জিনগুলো</a:t>
            </a:r>
            <a:r>
              <a:rPr lang="en-US" sz="18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1800" dirty="0" err="1">
                <a:latin typeface="Nikosh" panose="02000000000000000000" pitchFamily="2" charset="0"/>
                <a:cs typeface="Nikosh" panose="02000000000000000000" pitchFamily="2" charset="0"/>
              </a:rPr>
              <a:t>সম্পর্কে</a:t>
            </a:r>
            <a:r>
              <a:rPr lang="en-US" sz="18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1800" dirty="0" err="1">
                <a:latin typeface="Nikosh" panose="02000000000000000000" pitchFamily="2" charset="0"/>
                <a:cs typeface="Nikosh" panose="02000000000000000000" pitchFamily="2" charset="0"/>
              </a:rPr>
              <a:t>জ্ঞান</a:t>
            </a:r>
            <a:r>
              <a:rPr lang="en-US" sz="18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1800" dirty="0" err="1">
                <a:latin typeface="Nikosh" panose="02000000000000000000" pitchFamily="2" charset="0"/>
                <a:cs typeface="Nikosh" panose="02000000000000000000" pitchFamily="2" charset="0"/>
              </a:rPr>
              <a:t>রাখা</a:t>
            </a:r>
            <a:r>
              <a:rPr lang="en-US" sz="18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1800" dirty="0" err="1">
                <a:latin typeface="Nikosh" panose="02000000000000000000" pitchFamily="2" charset="0"/>
                <a:cs typeface="Nikosh" panose="02000000000000000000" pitchFamily="2" charset="0"/>
              </a:rPr>
              <a:t>আবশ্যক</a:t>
            </a:r>
            <a:r>
              <a:rPr lang="en-US" sz="1800" dirty="0">
                <a:latin typeface="Nikosh" panose="02000000000000000000" pitchFamily="2" charset="0"/>
                <a:cs typeface="Nikosh" panose="02000000000000000000" pitchFamily="2" charset="0"/>
              </a:rPr>
              <a:t>।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5172" y="4615745"/>
            <a:ext cx="2143125" cy="2143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899277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xmlns="" id="{D4EF09CF-3362-453A-9463-F6669A9D3E01}"/>
              </a:ext>
            </a:extLst>
          </p:cNvPr>
          <p:cNvGrpSpPr/>
          <p:nvPr/>
        </p:nvGrpSpPr>
        <p:grpSpPr>
          <a:xfrm>
            <a:off x="5087155" y="46441"/>
            <a:ext cx="4003522" cy="6811559"/>
            <a:chOff x="9055676" y="0"/>
            <a:chExt cx="3136324" cy="6858000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xmlns="" id="{403AE892-EBD6-40F1-851B-FEADBD59429F}"/>
                </a:ext>
              </a:extLst>
            </p:cNvPr>
            <p:cNvSpPr/>
            <p:nvPr/>
          </p:nvSpPr>
          <p:spPr>
            <a:xfrm>
              <a:off x="9221932" y="0"/>
              <a:ext cx="2970068" cy="6858000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 dirty="0"/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xmlns="" id="{54318653-1A38-442C-BA0F-F2C51149BCFF}"/>
                </a:ext>
              </a:extLst>
            </p:cNvPr>
            <p:cNvSpPr/>
            <p:nvPr/>
          </p:nvSpPr>
          <p:spPr>
            <a:xfrm>
              <a:off x="9055676" y="0"/>
              <a:ext cx="166255" cy="6858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 dirty="0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xmlns="" id="{C25D63D1-E9CE-42BF-BD4D-374FD0293155}"/>
                </a:ext>
              </a:extLst>
            </p:cNvPr>
            <p:cNvSpPr/>
            <p:nvPr/>
          </p:nvSpPr>
          <p:spPr>
            <a:xfrm>
              <a:off x="9221932" y="0"/>
              <a:ext cx="114301" cy="6858000"/>
            </a:xfrm>
            <a:prstGeom prst="rect">
              <a:avLst/>
            </a:prstGeom>
            <a:solidFill>
              <a:srgbClr val="FFD3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 dirty="0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xmlns="" id="{BA4EE865-9F0D-4531-A737-E13A557C0277}"/>
                </a:ext>
              </a:extLst>
            </p:cNvPr>
            <p:cNvSpPr/>
            <p:nvPr/>
          </p:nvSpPr>
          <p:spPr>
            <a:xfrm>
              <a:off x="9336233" y="0"/>
              <a:ext cx="150667" cy="68580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 dirty="0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xmlns="" id="{6A1183CB-C5B0-498A-A49C-4180134C74B0}"/>
                </a:ext>
              </a:extLst>
            </p:cNvPr>
            <p:cNvSpPr/>
            <p:nvPr/>
          </p:nvSpPr>
          <p:spPr>
            <a:xfrm>
              <a:off x="9336233" y="0"/>
              <a:ext cx="57150" cy="685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 dirty="0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10742257-3980-4551-868A-26DC3CB821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50079" y="244700"/>
            <a:ext cx="3046191" cy="772731"/>
          </a:xfrm>
          <a:noFill/>
        </p:spPr>
        <p:txBody>
          <a:bodyPr>
            <a:noAutofit/>
          </a:bodyPr>
          <a:lstStyle/>
          <a:p>
            <a:pPr algn="ctr" fontAlgn="base"/>
            <a:r>
              <a:rPr lang="en-US" sz="48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ওয়েবসাইট</a:t>
            </a:r>
            <a:endParaRPr lang="en-US" sz="48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B57E0B0F-4D29-4786-B2AB-B84D9F8B54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737" y="244700"/>
            <a:ext cx="4861411" cy="5988675"/>
          </a:xfrm>
        </p:spPr>
        <p:txBody>
          <a:bodyPr>
            <a:noAutofit/>
          </a:bodyPr>
          <a:lstStyle/>
          <a:p>
            <a:r>
              <a:rPr lang="en-US" sz="36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ওয়েবসাইট</a:t>
            </a:r>
            <a:r>
              <a:rPr lang="en-US" sz="36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হলো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ইন্টারনেটে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প্রকাশ্যে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সহজলভ্য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অনেক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গুলো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ওয়েবপেজ</a:t>
            </a:r>
            <a:r>
              <a:rPr lang="en-US" sz="36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এর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মিশ্রণ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বা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কানেকশন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।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প্রতিটা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ওয়েবপেজের</a:t>
            </a:r>
            <a:r>
              <a:rPr lang="en-US" sz="36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সাথে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কিছু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না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কিছু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তথ্য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কানেক্ট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থাকে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।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এর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ফলে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একটি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ওয়েবসাইট</a:t>
            </a:r>
            <a:r>
              <a:rPr lang="en-US" sz="36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তৈরি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হয়</a:t>
            </a:r>
            <a:r>
              <a:rPr lang="en-US" sz="36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অনেক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গুলো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>
                <a:latin typeface="Nikosh" panose="02000000000000000000" pitchFamily="2" charset="0"/>
                <a:cs typeface="Nikosh" panose="02000000000000000000" pitchFamily="2" charset="0"/>
              </a:rPr>
              <a:t>web page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এর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সংগঠন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এর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ফলে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।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এবং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এই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 </a:t>
            </a:r>
            <a:r>
              <a:rPr lang="en-US" sz="3200" b="1" dirty="0">
                <a:latin typeface="Nikosh" panose="02000000000000000000" pitchFamily="2" charset="0"/>
                <a:cs typeface="Nikosh" panose="02000000000000000000" pitchFamily="2" charset="0"/>
              </a:rPr>
              <a:t>web page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 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গুলো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এক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সাথে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সংগঠন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হয়ে</a:t>
            </a:r>
            <a:r>
              <a:rPr lang="en-US" sz="36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একটি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ওয়েবাইটে</a:t>
            </a:r>
            <a:r>
              <a:rPr lang="en-US" sz="36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রূপ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নেয়</a:t>
            </a:r>
            <a:r>
              <a:rPr lang="en-US" sz="3600" dirty="0" smtClean="0">
                <a:latin typeface="Nikosh" panose="02000000000000000000" pitchFamily="2" charset="0"/>
                <a:cs typeface="Nikosh" panose="02000000000000000000" pitchFamily="2" charset="0"/>
              </a:rPr>
              <a:t>।</a:t>
            </a:r>
            <a:endParaRPr lang="en-US" sz="3600" dirty="0"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7613" y="4485145"/>
            <a:ext cx="3350801" cy="1902776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4977" y="2147619"/>
            <a:ext cx="3238335" cy="18674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74115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12" y="1"/>
            <a:ext cx="6131168" cy="68580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889" b="96000" l="2667" r="98667"/>
                    </a14:imgEffect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473" y="-1"/>
            <a:ext cx="6858001" cy="6858001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961145" y="344512"/>
            <a:ext cx="1882993" cy="2378629"/>
          </a:xfrm>
          <a:prstGeom prst="round2DiagRect">
            <a:avLst>
              <a:gd name="adj1" fmla="val 16667"/>
              <a:gd name="adj2" fmla="val 2207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scene3d>
            <a:camera prst="orthographicFront"/>
            <a:lightRig rig="threePt" dir="t"/>
          </a:scene3d>
          <a:sp3d>
            <a:bevelT prst="angle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2432260" y="259082"/>
            <a:ext cx="452888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en-US" sz="6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6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	</a:t>
            </a:r>
            <a:r>
              <a:rPr lang="en-US" sz="60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60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TextBox 2"/>
          <p:cNvSpPr txBox="1"/>
          <p:nvPr/>
        </p:nvSpPr>
        <p:spPr>
          <a:xfrm>
            <a:off x="49104" y="2460664"/>
            <a:ext cx="4947205" cy="3231654"/>
          </a:xfrm>
          <a:prstGeom prst="rect">
            <a:avLst/>
          </a:prstGeom>
          <a:ln w="19050" cmpd="dbl">
            <a:solidFill>
              <a:schemeClr val="accent1">
                <a:alpha val="84000"/>
              </a:schemeClr>
            </a:solidFill>
            <a:prstDash val="sysDash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200" b="1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b="1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প্রকৌ, মোঃ মোস্তাফিজুর রহমান খান</a:t>
            </a:r>
          </a:p>
          <a:p>
            <a:pPr algn="ctr"/>
            <a:r>
              <a:rPr lang="bn-BD" sz="2400" dirty="0">
                <a:latin typeface="NikoshBAN" pitchFamily="2" charset="0"/>
                <a:cs typeface="NikoshBAN" pitchFamily="2" charset="0"/>
              </a:rPr>
              <a:t>ডিপ্লোমা ইন ইঞ্জিনি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য়া</a:t>
            </a:r>
            <a:r>
              <a:rPr lang="bn-BD" sz="2400" dirty="0">
                <a:latin typeface="NikoshBAN" pitchFamily="2" charset="0"/>
                <a:cs typeface="NikoshBAN" pitchFamily="2" charset="0"/>
              </a:rPr>
              <a:t>রিং (কম্পিউটার)</a:t>
            </a:r>
          </a:p>
          <a:p>
            <a:pPr algn="ctr"/>
            <a:r>
              <a:rPr lang="bn-BD" sz="2400" dirty="0">
                <a:latin typeface="NikoshBAN" pitchFamily="2" charset="0"/>
                <a:cs typeface="NikoshBAN" pitchFamily="2" charset="0"/>
              </a:rPr>
              <a:t>আধ্যক্ষ(ভারপ্রাপ্ত) ও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2800" dirty="0" err="1">
                <a:latin typeface="NikoshBAN" pitchFamily="2" charset="0"/>
                <a:cs typeface="NikoshBAN" pitchFamily="2" charset="0"/>
              </a:rPr>
              <a:t>প্রভাষক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(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কম্পিউটার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অপারেশন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) </a:t>
            </a:r>
            <a:endParaRPr lang="bn-BD" sz="2800" dirty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2400" b="1" dirty="0">
                <a:latin typeface="NikoshBAN" pitchFamily="2" charset="0"/>
                <a:cs typeface="NikoshBAN" pitchFamily="2" charset="0"/>
              </a:rPr>
              <a:t>ছোটবাইসদিয়া বিজনেস ম্যানেজমেন্ট ইন্সটিটিউট</a:t>
            </a:r>
            <a:r>
              <a:rPr lang="en-US" sz="2400" b="1" dirty="0">
                <a:latin typeface="NikoshBAN" pitchFamily="2" charset="0"/>
                <a:cs typeface="NikoshBAN" pitchFamily="2" charset="0"/>
              </a:rPr>
              <a:t>।</a:t>
            </a:r>
            <a:endParaRPr lang="bn-BD" sz="2400" b="1" dirty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2400" b="1" dirty="0">
                <a:latin typeface="NikoshBAN" pitchFamily="2" charset="0"/>
                <a:cs typeface="NikoshBAN" pitchFamily="2" charset="0"/>
              </a:rPr>
              <a:t>রাঙ্গাবালী, পটুয়াখালী।</a:t>
            </a:r>
          </a:p>
          <a:p>
            <a:pPr algn="ctr"/>
            <a:r>
              <a:rPr lang="bn-BD" sz="2800" dirty="0">
                <a:latin typeface="NikoshBAN" pitchFamily="2" charset="0"/>
                <a:cs typeface="NikoshBAN" pitchFamily="2" charset="0"/>
              </a:rPr>
              <a:t>মোবাইল : ০১৭৪৬১২০৯২৩</a:t>
            </a:r>
          </a:p>
          <a:p>
            <a:pPr algn="ctr"/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bn-BD" sz="2000" dirty="0" smtClean="0">
                <a:solidFill>
                  <a:srgbClr val="FF0000"/>
                </a:solidFill>
                <a:latin typeface="Times New Roman" panose="02020603050405020304" pitchFamily="18" charset="0"/>
                <a:cs typeface="NikoshBAN" pitchFamily="2" charset="0"/>
              </a:rPr>
              <a:t>mail-www.engmrkha</a:t>
            </a:r>
            <a:r>
              <a:rPr lang="en-US" sz="2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n8</a:t>
            </a:r>
            <a:r>
              <a:rPr lang="bn-BD" sz="2000" dirty="0" smtClean="0">
                <a:solidFill>
                  <a:srgbClr val="FF0000"/>
                </a:solidFill>
                <a:latin typeface="Times New Roman" panose="02020603050405020304" pitchFamily="18" charset="0"/>
                <a:cs typeface="NikoshBAN" pitchFamily="2" charset="0"/>
              </a:rPr>
              <a:t>@gmail.com</a:t>
            </a:r>
            <a:endParaRPr lang="bn-BD" sz="2000" dirty="0">
              <a:solidFill>
                <a:srgbClr val="FF0000"/>
              </a:solidFill>
              <a:latin typeface="Times New Roman" panose="02020603050405020304" pitchFamily="18" charset="0"/>
              <a:cs typeface="NikoshBAN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133469" y="3067653"/>
            <a:ext cx="4010531" cy="2369880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ct val="0"/>
              </a:spcBef>
            </a:pPr>
            <a:r>
              <a:rPr lang="en-US" sz="32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শ্রেণিঃ</a:t>
            </a:r>
            <a:r>
              <a:rPr lang="en-US" sz="32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দ্বাদশ</a:t>
            </a:r>
            <a:endParaRPr lang="en-US" sz="320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>
              <a:spcBef>
                <a:spcPct val="0"/>
              </a:spcBef>
            </a:pPr>
            <a:r>
              <a:rPr lang="as-IN" sz="24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কম্পিউটার অফিস অ্যাপ্লিকেশন ২</a:t>
            </a:r>
            <a:endParaRPr lang="en-US" sz="24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>
              <a:spcBef>
                <a:spcPct val="0"/>
              </a:spcBef>
            </a:pPr>
            <a:r>
              <a:rPr lang="en-US" sz="24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অধ্যায়ঃ</a:t>
            </a:r>
            <a:r>
              <a:rPr lang="en-US" sz="24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চতুর্থ</a:t>
            </a:r>
            <a:endParaRPr lang="en-US" sz="24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>
              <a:spcBef>
                <a:spcPct val="0"/>
              </a:spcBef>
            </a:pPr>
            <a:r>
              <a:rPr lang="en-US" sz="24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24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৫: </a:t>
            </a:r>
            <a:r>
              <a:rPr lang="en-US" sz="24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ব্রাউজার,সার্চ</a:t>
            </a:r>
            <a:r>
              <a:rPr lang="en-US" sz="24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ইঞ্জিন,ওয়েবসাইট</a:t>
            </a:r>
            <a:endParaRPr lang="en-US" sz="24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>
              <a:spcBef>
                <a:spcPct val="0"/>
              </a:spcBef>
            </a:pPr>
            <a:r>
              <a:rPr lang="bn-BD" sz="24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সময় </a:t>
            </a:r>
            <a:r>
              <a:rPr lang="en-US" sz="24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:</a:t>
            </a:r>
            <a:r>
              <a:rPr lang="bn-BD" sz="24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৫০ মি.</a:t>
            </a:r>
          </a:p>
          <a:p>
            <a:pPr algn="ctr"/>
            <a:endParaRPr lang="en-US" sz="20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275" y="329072"/>
            <a:ext cx="1981200" cy="2131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569112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xmlns="" id="{D4EF09CF-3362-453A-9463-F6669A9D3E01}"/>
              </a:ext>
            </a:extLst>
          </p:cNvPr>
          <p:cNvGrpSpPr/>
          <p:nvPr/>
        </p:nvGrpSpPr>
        <p:grpSpPr>
          <a:xfrm>
            <a:off x="5637613" y="46441"/>
            <a:ext cx="3453064" cy="6811559"/>
            <a:chOff x="9055676" y="0"/>
            <a:chExt cx="3136324" cy="6858000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xmlns="" id="{403AE892-EBD6-40F1-851B-FEADBD59429F}"/>
                </a:ext>
              </a:extLst>
            </p:cNvPr>
            <p:cNvSpPr/>
            <p:nvPr/>
          </p:nvSpPr>
          <p:spPr>
            <a:xfrm>
              <a:off x="9221932" y="0"/>
              <a:ext cx="2970068" cy="6858000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 dirty="0"/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xmlns="" id="{54318653-1A38-442C-BA0F-F2C51149BCFF}"/>
                </a:ext>
              </a:extLst>
            </p:cNvPr>
            <p:cNvSpPr/>
            <p:nvPr/>
          </p:nvSpPr>
          <p:spPr>
            <a:xfrm>
              <a:off x="9055676" y="0"/>
              <a:ext cx="166255" cy="6858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 dirty="0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xmlns="" id="{C25D63D1-E9CE-42BF-BD4D-374FD0293155}"/>
                </a:ext>
              </a:extLst>
            </p:cNvPr>
            <p:cNvSpPr/>
            <p:nvPr/>
          </p:nvSpPr>
          <p:spPr>
            <a:xfrm>
              <a:off x="9221932" y="0"/>
              <a:ext cx="114301" cy="6858000"/>
            </a:xfrm>
            <a:prstGeom prst="rect">
              <a:avLst/>
            </a:prstGeom>
            <a:solidFill>
              <a:srgbClr val="FFD3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 dirty="0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xmlns="" id="{BA4EE865-9F0D-4531-A737-E13A557C0277}"/>
                </a:ext>
              </a:extLst>
            </p:cNvPr>
            <p:cNvSpPr/>
            <p:nvPr/>
          </p:nvSpPr>
          <p:spPr>
            <a:xfrm>
              <a:off x="9336233" y="0"/>
              <a:ext cx="150667" cy="68580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 dirty="0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xmlns="" id="{6A1183CB-C5B0-498A-A49C-4180134C74B0}"/>
                </a:ext>
              </a:extLst>
            </p:cNvPr>
            <p:cNvSpPr/>
            <p:nvPr/>
          </p:nvSpPr>
          <p:spPr>
            <a:xfrm>
              <a:off x="9336233" y="0"/>
              <a:ext cx="57150" cy="685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 dirty="0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10742257-3980-4551-868A-26DC3CB821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79280" y="244700"/>
            <a:ext cx="2537138" cy="772731"/>
          </a:xfrm>
          <a:solidFill>
            <a:schemeClr val="bg1"/>
          </a:solidFill>
        </p:spPr>
        <p:txBody>
          <a:bodyPr>
            <a:noAutofit/>
          </a:bodyPr>
          <a:lstStyle/>
          <a:p>
            <a:pPr algn="ctr" fontAlgn="base"/>
            <a:r>
              <a:rPr lang="en-US" sz="4800" b="1" dirty="0" err="1" smtClean="0">
                <a:ln w="12700">
                  <a:solidFill>
                    <a:schemeClr val="accent5"/>
                  </a:solidFill>
                  <a:prstDash val="solid"/>
                </a:ln>
                <a:solidFill>
                  <a:srgbClr val="FF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ওয়েব</a:t>
            </a:r>
            <a:r>
              <a:rPr lang="en-US" sz="4800" b="1" dirty="0" smtClean="0">
                <a:ln w="12700">
                  <a:solidFill>
                    <a:schemeClr val="accent5"/>
                  </a:solidFill>
                  <a:prstDash val="solid"/>
                </a:ln>
                <a:solidFill>
                  <a:srgbClr val="FF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800" b="1" dirty="0" err="1" smtClean="0">
                <a:ln w="12700">
                  <a:solidFill>
                    <a:schemeClr val="accent5"/>
                  </a:solidFill>
                  <a:prstDash val="solid"/>
                </a:ln>
                <a:solidFill>
                  <a:srgbClr val="FF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পেজ</a:t>
            </a:r>
            <a:endParaRPr lang="en-US" sz="4800" b="1" dirty="0">
              <a:ln w="12700">
                <a:solidFill>
                  <a:schemeClr val="accent5"/>
                </a:solidFill>
                <a:prstDash val="solid"/>
              </a:ln>
              <a:solidFill>
                <a:srgbClr val="FF0000"/>
              </a:solidFill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B57E0B0F-4D29-4786-B2AB-B84D9F8B54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737" y="244700"/>
            <a:ext cx="5415511" cy="5988675"/>
          </a:xfrm>
        </p:spPr>
        <p:txBody>
          <a:bodyPr>
            <a:noAutofit/>
          </a:bodyPr>
          <a:lstStyle/>
          <a:p>
            <a:r>
              <a:rPr lang="en-US" sz="2800" dirty="0" err="1">
                <a:latin typeface="Nikosh" panose="02000000000000000000" pitchFamily="2" charset="0"/>
                <a:cs typeface="Nikosh" panose="02000000000000000000" pitchFamily="2" charset="0"/>
              </a:rPr>
              <a:t>একে</a:t>
            </a:r>
            <a:r>
              <a:rPr lang="en-US" sz="28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dirty="0" err="1">
                <a:latin typeface="Nikosh" panose="02000000000000000000" pitchFamily="2" charset="0"/>
                <a:cs typeface="Nikosh" panose="02000000000000000000" pitchFamily="2" charset="0"/>
              </a:rPr>
              <a:t>বারে</a:t>
            </a:r>
            <a:r>
              <a:rPr lang="en-US" sz="28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dirty="0" err="1">
                <a:latin typeface="Nikosh" panose="02000000000000000000" pitchFamily="2" charset="0"/>
                <a:cs typeface="Nikosh" panose="02000000000000000000" pitchFamily="2" charset="0"/>
              </a:rPr>
              <a:t>সহজ</a:t>
            </a:r>
            <a:r>
              <a:rPr lang="en-US" sz="28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dirty="0" err="1">
                <a:latin typeface="Nikosh" panose="02000000000000000000" pitchFamily="2" charset="0"/>
                <a:cs typeface="Nikosh" panose="02000000000000000000" pitchFamily="2" charset="0"/>
              </a:rPr>
              <a:t>ভাবে</a:t>
            </a:r>
            <a:r>
              <a:rPr lang="en-US" sz="28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dirty="0" err="1">
                <a:latin typeface="Nikosh" panose="02000000000000000000" pitchFamily="2" charset="0"/>
                <a:cs typeface="Nikosh" panose="02000000000000000000" pitchFamily="2" charset="0"/>
              </a:rPr>
              <a:t>বলতে</a:t>
            </a:r>
            <a:r>
              <a:rPr lang="en-US" sz="28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dirty="0" err="1">
                <a:latin typeface="Nikosh" panose="02000000000000000000" pitchFamily="2" charset="0"/>
                <a:cs typeface="Nikosh" panose="02000000000000000000" pitchFamily="2" charset="0"/>
              </a:rPr>
              <a:t>গেলে</a:t>
            </a:r>
            <a:r>
              <a:rPr lang="en-US" sz="28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dirty="0" err="1">
                <a:latin typeface="Nikosh" panose="02000000000000000000" pitchFamily="2" charset="0"/>
                <a:cs typeface="Nikosh" panose="02000000000000000000" pitchFamily="2" charset="0"/>
              </a:rPr>
              <a:t>যেকোনো</a:t>
            </a:r>
            <a:r>
              <a:rPr lang="en-US" sz="28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ওয়েবসাইটের</a:t>
            </a:r>
            <a:r>
              <a:rPr lang="en-US" sz="28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dirty="0">
                <a:latin typeface="Nikosh" panose="02000000000000000000" pitchFamily="2" charset="0"/>
                <a:cs typeface="Nikosh" panose="02000000000000000000" pitchFamily="2" charset="0"/>
              </a:rPr>
              <a:t>single page </a:t>
            </a:r>
            <a:r>
              <a:rPr lang="en-US" sz="2800" dirty="0" err="1">
                <a:latin typeface="Nikosh" panose="02000000000000000000" pitchFamily="2" charset="0"/>
                <a:cs typeface="Nikosh" panose="02000000000000000000" pitchFamily="2" charset="0"/>
              </a:rPr>
              <a:t>কে</a:t>
            </a:r>
            <a:r>
              <a:rPr lang="en-US" sz="2800" dirty="0">
                <a:latin typeface="Nikosh" panose="02000000000000000000" pitchFamily="2" charset="0"/>
                <a:cs typeface="Nikosh" panose="02000000000000000000" pitchFamily="2" charset="0"/>
              </a:rPr>
              <a:t> web page </a:t>
            </a:r>
            <a:r>
              <a:rPr lang="en-US" sz="2800" dirty="0" err="1">
                <a:latin typeface="Nikosh" panose="02000000000000000000" pitchFamily="2" charset="0"/>
                <a:cs typeface="Nikosh" panose="02000000000000000000" pitchFamily="2" charset="0"/>
              </a:rPr>
              <a:t>বলা</a:t>
            </a:r>
            <a:r>
              <a:rPr lang="en-US" sz="28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dirty="0" err="1">
                <a:latin typeface="Nikosh" panose="02000000000000000000" pitchFamily="2" charset="0"/>
                <a:cs typeface="Nikosh" panose="02000000000000000000" pitchFamily="2" charset="0"/>
              </a:rPr>
              <a:t>হয়</a:t>
            </a:r>
            <a:r>
              <a:rPr lang="en-US" sz="2800" dirty="0">
                <a:latin typeface="Nikosh" panose="02000000000000000000" pitchFamily="2" charset="0"/>
                <a:cs typeface="Nikosh" panose="02000000000000000000" pitchFamily="2" charset="0"/>
              </a:rPr>
              <a:t>। </a:t>
            </a:r>
            <a:br>
              <a:rPr lang="en-US" sz="2800" dirty="0">
                <a:latin typeface="Nikosh" panose="02000000000000000000" pitchFamily="2" charset="0"/>
                <a:cs typeface="Nikosh" panose="02000000000000000000" pitchFamily="2" charset="0"/>
              </a:rPr>
            </a:br>
            <a:r>
              <a:rPr lang="en-US" sz="2800" dirty="0">
                <a:latin typeface="Nikosh" panose="02000000000000000000" pitchFamily="2" charset="0"/>
                <a:cs typeface="Nikosh" panose="02000000000000000000" pitchFamily="2" charset="0"/>
              </a:rPr>
              <a:t>web page </a:t>
            </a:r>
            <a:r>
              <a:rPr lang="en-US" sz="2800" dirty="0" err="1">
                <a:latin typeface="Nikosh" panose="02000000000000000000" pitchFamily="2" charset="0"/>
                <a:cs typeface="Nikosh" panose="02000000000000000000" pitchFamily="2" charset="0"/>
              </a:rPr>
              <a:t>হলো</a:t>
            </a:r>
            <a:r>
              <a:rPr lang="en-US" sz="28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dirty="0" err="1">
                <a:latin typeface="Nikosh" panose="02000000000000000000" pitchFamily="2" charset="0"/>
                <a:cs typeface="Nikosh" panose="02000000000000000000" pitchFamily="2" charset="0"/>
              </a:rPr>
              <a:t>একটি</a:t>
            </a:r>
            <a:r>
              <a:rPr lang="en-US" sz="28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dirty="0" err="1">
                <a:latin typeface="Nikosh" panose="02000000000000000000" pitchFamily="2" charset="0"/>
                <a:cs typeface="Nikosh" panose="02000000000000000000" pitchFamily="2" charset="0"/>
              </a:rPr>
              <a:t>decument</a:t>
            </a:r>
            <a:r>
              <a:rPr lang="en-US" sz="2800" dirty="0">
                <a:latin typeface="Nikosh" panose="02000000000000000000" pitchFamily="2" charset="0"/>
                <a:cs typeface="Nikosh" panose="02000000000000000000" pitchFamily="2" charset="0"/>
              </a:rPr>
              <a:t>, </a:t>
            </a:r>
            <a:r>
              <a:rPr lang="en-US" sz="2800" dirty="0" err="1">
                <a:latin typeface="Nikosh" panose="02000000000000000000" pitchFamily="2" charset="0"/>
                <a:cs typeface="Nikosh" panose="02000000000000000000" pitchFamily="2" charset="0"/>
              </a:rPr>
              <a:t>যা</a:t>
            </a:r>
            <a:r>
              <a:rPr lang="en-US" sz="2800" dirty="0">
                <a:latin typeface="Nikosh" panose="02000000000000000000" pitchFamily="2" charset="0"/>
                <a:cs typeface="Nikosh" panose="02000000000000000000" pitchFamily="2" charset="0"/>
              </a:rPr>
              <a:t> </a:t>
            </a:r>
            <a:r>
              <a:rPr lang="en-US" sz="2400" b="1" dirty="0">
                <a:latin typeface="Nikosh" panose="02000000000000000000" pitchFamily="2" charset="0"/>
                <a:cs typeface="Nikosh" panose="02000000000000000000" pitchFamily="2" charset="0"/>
              </a:rPr>
              <a:t>HTML</a:t>
            </a:r>
            <a:r>
              <a:rPr lang="en-US" sz="2800" b="1" dirty="0">
                <a:latin typeface="Nikosh" panose="02000000000000000000" pitchFamily="2" charset="0"/>
                <a:cs typeface="Nikosh" panose="02000000000000000000" pitchFamily="2" charset="0"/>
              </a:rPr>
              <a:t> </a:t>
            </a:r>
            <a:r>
              <a:rPr lang="en-US" sz="2800" dirty="0" err="1">
                <a:latin typeface="Nikosh" panose="02000000000000000000" pitchFamily="2" charset="0"/>
                <a:cs typeface="Nikosh" panose="02000000000000000000" pitchFamily="2" charset="0"/>
              </a:rPr>
              <a:t>এর</a:t>
            </a:r>
            <a:r>
              <a:rPr lang="en-US" sz="28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dirty="0" err="1">
                <a:latin typeface="Nikosh" panose="02000000000000000000" pitchFamily="2" charset="0"/>
                <a:cs typeface="Nikosh" panose="02000000000000000000" pitchFamily="2" charset="0"/>
              </a:rPr>
              <a:t>কোডিং</a:t>
            </a:r>
            <a:r>
              <a:rPr lang="en-US" sz="28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dirty="0" err="1">
                <a:latin typeface="Nikosh" panose="02000000000000000000" pitchFamily="2" charset="0"/>
                <a:cs typeface="Nikosh" panose="02000000000000000000" pitchFamily="2" charset="0"/>
              </a:rPr>
              <a:t>ব্যবহার</a:t>
            </a:r>
            <a:r>
              <a:rPr lang="en-US" sz="28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dirty="0" err="1">
                <a:latin typeface="Nikosh" panose="02000000000000000000" pitchFamily="2" charset="0"/>
                <a:cs typeface="Nikosh" panose="02000000000000000000" pitchFamily="2" charset="0"/>
              </a:rPr>
              <a:t>করে</a:t>
            </a:r>
            <a:r>
              <a:rPr lang="en-US" sz="28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dirty="0" err="1">
                <a:latin typeface="Nikosh" panose="02000000000000000000" pitchFamily="2" charset="0"/>
                <a:cs typeface="Nikosh" panose="02000000000000000000" pitchFamily="2" charset="0"/>
              </a:rPr>
              <a:t>তৈরা</a:t>
            </a:r>
            <a:r>
              <a:rPr lang="en-US" sz="28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dirty="0" err="1">
                <a:latin typeface="Nikosh" panose="02000000000000000000" pitchFamily="2" charset="0"/>
                <a:cs typeface="Nikosh" panose="02000000000000000000" pitchFamily="2" charset="0"/>
              </a:rPr>
              <a:t>করা</a:t>
            </a:r>
            <a:r>
              <a:rPr lang="en-US" sz="28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হয়</a:t>
            </a:r>
            <a:r>
              <a:rPr lang="en-US" sz="2800" dirty="0" smtClean="0">
                <a:latin typeface="Nikosh" panose="02000000000000000000" pitchFamily="2" charset="0"/>
                <a:cs typeface="Nikosh" panose="02000000000000000000" pitchFamily="2" charset="0"/>
              </a:rPr>
              <a:t>। </a:t>
            </a:r>
            <a:r>
              <a:rPr lang="en-US" sz="2800" dirty="0" err="1">
                <a:latin typeface="Nikosh" panose="02000000000000000000" pitchFamily="2" charset="0"/>
                <a:cs typeface="Nikosh" panose="02000000000000000000" pitchFamily="2" charset="0"/>
              </a:rPr>
              <a:t>প্রতিটা</a:t>
            </a:r>
            <a:r>
              <a:rPr lang="en-US" sz="28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ওয়েব</a:t>
            </a:r>
            <a:r>
              <a:rPr lang="en-US" sz="28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dirty="0" err="1">
                <a:latin typeface="Nikosh" panose="02000000000000000000" pitchFamily="2" charset="0"/>
                <a:cs typeface="Nikosh" panose="02000000000000000000" pitchFamily="2" charset="0"/>
              </a:rPr>
              <a:t>পেজ</a:t>
            </a:r>
            <a:r>
              <a:rPr lang="en-US" sz="28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dirty="0" err="1">
                <a:latin typeface="Nikosh" panose="02000000000000000000" pitchFamily="2" charset="0"/>
                <a:cs typeface="Nikosh" panose="02000000000000000000" pitchFamily="2" charset="0"/>
              </a:rPr>
              <a:t>একটি</a:t>
            </a:r>
            <a:r>
              <a:rPr lang="en-US" sz="28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ওয়েবসাইটের</a:t>
            </a:r>
            <a:r>
              <a:rPr lang="en-US" sz="28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dirty="0" err="1">
                <a:latin typeface="Nikosh" panose="02000000000000000000" pitchFamily="2" charset="0"/>
                <a:cs typeface="Nikosh" panose="02000000000000000000" pitchFamily="2" charset="0"/>
              </a:rPr>
              <a:t>অংশ</a:t>
            </a:r>
            <a:r>
              <a:rPr lang="en-US" sz="2800" dirty="0">
                <a:latin typeface="Nikosh" panose="02000000000000000000" pitchFamily="2" charset="0"/>
                <a:cs typeface="Nikosh" panose="02000000000000000000" pitchFamily="2" charset="0"/>
              </a:rPr>
              <a:t>। </a:t>
            </a:r>
            <a:r>
              <a:rPr lang="en-US" sz="2800" dirty="0" err="1">
                <a:latin typeface="Nikosh" panose="02000000000000000000" pitchFamily="2" charset="0"/>
                <a:cs typeface="Nikosh" panose="02000000000000000000" pitchFamily="2" charset="0"/>
              </a:rPr>
              <a:t>যাকে</a:t>
            </a:r>
            <a:r>
              <a:rPr lang="en-US" sz="28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dirty="0" err="1">
                <a:latin typeface="Nikosh" panose="02000000000000000000" pitchFamily="2" charset="0"/>
                <a:cs typeface="Nikosh" panose="02000000000000000000" pitchFamily="2" charset="0"/>
              </a:rPr>
              <a:t>ইন্টারনেট</a:t>
            </a:r>
            <a:r>
              <a:rPr lang="en-US" sz="28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dirty="0" err="1">
                <a:latin typeface="Nikosh" panose="02000000000000000000" pitchFamily="2" charset="0"/>
                <a:cs typeface="Nikosh" panose="02000000000000000000" pitchFamily="2" charset="0"/>
              </a:rPr>
              <a:t>ব্যবহার</a:t>
            </a:r>
            <a:r>
              <a:rPr lang="en-US" sz="28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dirty="0" err="1">
                <a:latin typeface="Nikosh" panose="02000000000000000000" pitchFamily="2" charset="0"/>
                <a:cs typeface="Nikosh" panose="02000000000000000000" pitchFamily="2" charset="0"/>
              </a:rPr>
              <a:t>করে</a:t>
            </a:r>
            <a:r>
              <a:rPr lang="en-US" sz="28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dirty="0" err="1">
                <a:latin typeface="Nikosh" panose="02000000000000000000" pitchFamily="2" charset="0"/>
                <a:cs typeface="Nikosh" panose="02000000000000000000" pitchFamily="2" charset="0"/>
              </a:rPr>
              <a:t>ইন্টারনেটের</a:t>
            </a:r>
            <a:r>
              <a:rPr lang="en-US" sz="28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dirty="0" err="1">
                <a:latin typeface="Nikosh" panose="02000000000000000000" pitchFamily="2" charset="0"/>
                <a:cs typeface="Nikosh" panose="02000000000000000000" pitchFamily="2" charset="0"/>
              </a:rPr>
              <a:t>মাধ্যমে</a:t>
            </a:r>
            <a:r>
              <a:rPr lang="en-US" sz="28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dirty="0" err="1">
                <a:latin typeface="Nikosh" panose="02000000000000000000" pitchFamily="2" charset="0"/>
                <a:cs typeface="Nikosh" panose="02000000000000000000" pitchFamily="2" charset="0"/>
              </a:rPr>
              <a:t>ব্রাউজারে</a:t>
            </a:r>
            <a:r>
              <a:rPr lang="en-US" sz="28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dirty="0" err="1">
                <a:latin typeface="Nikosh" panose="02000000000000000000" pitchFamily="2" charset="0"/>
                <a:cs typeface="Nikosh" panose="02000000000000000000" pitchFamily="2" charset="0"/>
              </a:rPr>
              <a:t>মাধ্যমে</a:t>
            </a:r>
            <a:r>
              <a:rPr lang="en-US" sz="28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dirty="0" err="1">
                <a:latin typeface="Nikosh" panose="02000000000000000000" pitchFamily="2" charset="0"/>
                <a:cs typeface="Nikosh" panose="02000000000000000000" pitchFamily="2" charset="0"/>
              </a:rPr>
              <a:t>খেলতে</a:t>
            </a:r>
            <a:r>
              <a:rPr lang="en-US" sz="28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হয়</a:t>
            </a:r>
            <a:r>
              <a:rPr lang="en-US" sz="2800" dirty="0" smtClean="0">
                <a:latin typeface="Nikosh" panose="02000000000000000000" pitchFamily="2" charset="0"/>
                <a:cs typeface="Nikosh" panose="02000000000000000000" pitchFamily="2" charset="0"/>
              </a:rPr>
              <a:t>। </a:t>
            </a:r>
            <a:r>
              <a:rPr lang="en-US" sz="2800" dirty="0" err="1">
                <a:latin typeface="Nikosh" panose="02000000000000000000" pitchFamily="2" charset="0"/>
                <a:cs typeface="Nikosh" panose="02000000000000000000" pitchFamily="2" charset="0"/>
              </a:rPr>
              <a:t>প্রতিটা</a:t>
            </a:r>
            <a:r>
              <a:rPr lang="en-US" sz="28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ওয়েব</a:t>
            </a:r>
            <a:r>
              <a:rPr lang="en-US" sz="28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dirty="0" err="1">
                <a:latin typeface="Nikosh" panose="02000000000000000000" pitchFamily="2" charset="0"/>
                <a:cs typeface="Nikosh" panose="02000000000000000000" pitchFamily="2" charset="0"/>
              </a:rPr>
              <a:t>পেজে</a:t>
            </a:r>
            <a:r>
              <a:rPr lang="en-US" sz="2800" dirty="0">
                <a:latin typeface="Nikosh" panose="02000000000000000000" pitchFamily="2" charset="0"/>
                <a:cs typeface="Nikosh" panose="02000000000000000000" pitchFamily="2" charset="0"/>
              </a:rPr>
              <a:t>  </a:t>
            </a:r>
            <a:r>
              <a:rPr lang="en-US" sz="2800" dirty="0" err="1">
                <a:latin typeface="Nikosh" panose="02000000000000000000" pitchFamily="2" charset="0"/>
                <a:cs typeface="Nikosh" panose="02000000000000000000" pitchFamily="2" charset="0"/>
              </a:rPr>
              <a:t>ভিজিট</a:t>
            </a:r>
            <a:r>
              <a:rPr lang="en-US" sz="28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dirty="0" err="1">
                <a:latin typeface="Nikosh" panose="02000000000000000000" pitchFamily="2" charset="0"/>
                <a:cs typeface="Nikosh" panose="02000000000000000000" pitchFamily="2" charset="0"/>
              </a:rPr>
              <a:t>করার</a:t>
            </a:r>
            <a:r>
              <a:rPr lang="en-US" sz="28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dirty="0" err="1">
                <a:latin typeface="Nikosh" panose="02000000000000000000" pitchFamily="2" charset="0"/>
                <a:cs typeface="Nikosh" panose="02000000000000000000" pitchFamily="2" charset="0"/>
              </a:rPr>
              <a:t>জন্য</a:t>
            </a:r>
            <a:r>
              <a:rPr lang="en-US" sz="28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dirty="0" err="1">
                <a:latin typeface="Nikosh" panose="02000000000000000000" pitchFamily="2" charset="0"/>
                <a:cs typeface="Nikosh" panose="02000000000000000000" pitchFamily="2" charset="0"/>
              </a:rPr>
              <a:t>কোনো</a:t>
            </a:r>
            <a:r>
              <a:rPr lang="en-US" sz="28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dirty="0" err="1">
                <a:latin typeface="Nikosh" panose="02000000000000000000" pitchFamily="2" charset="0"/>
                <a:cs typeface="Nikosh" panose="02000000000000000000" pitchFamily="2" charset="0"/>
              </a:rPr>
              <a:t>নিদিষ্ট</a:t>
            </a:r>
            <a:r>
              <a:rPr lang="en-US" sz="2800" dirty="0">
                <a:latin typeface="Nikosh" panose="02000000000000000000" pitchFamily="2" charset="0"/>
                <a:cs typeface="Nikosh" panose="02000000000000000000" pitchFamily="2" charset="0"/>
              </a:rPr>
              <a:t> </a:t>
            </a:r>
            <a:r>
              <a:rPr lang="en-US" sz="2400" b="1" dirty="0">
                <a:latin typeface="Nikosh" panose="02000000000000000000" pitchFamily="2" charset="0"/>
                <a:cs typeface="Nikosh" panose="02000000000000000000" pitchFamily="2" charset="0"/>
              </a:rPr>
              <a:t>URL ADDRESS</a:t>
            </a:r>
            <a:r>
              <a:rPr lang="en-US" sz="2800" dirty="0">
                <a:latin typeface="Nikosh" panose="02000000000000000000" pitchFamily="2" charset="0"/>
                <a:cs typeface="Nikosh" panose="02000000000000000000" pitchFamily="2" charset="0"/>
              </a:rPr>
              <a:t> </a:t>
            </a:r>
            <a:r>
              <a:rPr lang="en-US" sz="2800" dirty="0" err="1">
                <a:latin typeface="Nikosh" panose="02000000000000000000" pitchFamily="2" charset="0"/>
                <a:cs typeface="Nikosh" panose="02000000000000000000" pitchFamily="2" charset="0"/>
              </a:rPr>
              <a:t>লিখে</a:t>
            </a:r>
            <a:r>
              <a:rPr lang="en-US" sz="28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dirty="0" err="1">
                <a:latin typeface="Nikosh" panose="02000000000000000000" pitchFamily="2" charset="0"/>
                <a:cs typeface="Nikosh" panose="02000000000000000000" pitchFamily="2" charset="0"/>
              </a:rPr>
              <a:t>আমাদের</a:t>
            </a:r>
            <a:r>
              <a:rPr lang="en-US" sz="2800" dirty="0">
                <a:latin typeface="Nikosh" panose="02000000000000000000" pitchFamily="2" charset="0"/>
                <a:cs typeface="Nikosh" panose="02000000000000000000" pitchFamily="2" charset="0"/>
              </a:rPr>
              <a:t> web browser </a:t>
            </a:r>
            <a:r>
              <a:rPr lang="en-US" sz="2800" dirty="0" err="1">
                <a:latin typeface="Nikosh" panose="02000000000000000000" pitchFamily="2" charset="0"/>
                <a:cs typeface="Nikosh" panose="02000000000000000000" pitchFamily="2" charset="0"/>
              </a:rPr>
              <a:t>লিখে</a:t>
            </a:r>
            <a:r>
              <a:rPr lang="en-US" sz="28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dirty="0" err="1">
                <a:latin typeface="Nikosh" panose="02000000000000000000" pitchFamily="2" charset="0"/>
                <a:cs typeface="Nikosh" panose="02000000000000000000" pitchFamily="2" charset="0"/>
              </a:rPr>
              <a:t>সার্চ</a:t>
            </a:r>
            <a:r>
              <a:rPr lang="en-US" sz="28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dirty="0" err="1">
                <a:latin typeface="Nikosh" panose="02000000000000000000" pitchFamily="2" charset="0"/>
                <a:cs typeface="Nikosh" panose="02000000000000000000" pitchFamily="2" charset="0"/>
              </a:rPr>
              <a:t>করতে</a:t>
            </a:r>
            <a:r>
              <a:rPr lang="en-US" sz="28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হয়</a:t>
            </a:r>
            <a:r>
              <a:rPr lang="en-US" sz="2800" dirty="0" smtClean="0">
                <a:latin typeface="Nikosh" panose="02000000000000000000" pitchFamily="2" charset="0"/>
                <a:cs typeface="Nikosh" panose="02000000000000000000" pitchFamily="2" charset="0"/>
              </a:rPr>
              <a:t>। </a:t>
            </a:r>
            <a:r>
              <a:rPr lang="en-US" sz="28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এছাড়া</a:t>
            </a:r>
            <a:r>
              <a:rPr lang="en-US" sz="28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dirty="0" err="1">
                <a:latin typeface="Nikosh" panose="02000000000000000000" pitchFamily="2" charset="0"/>
                <a:cs typeface="Nikosh" panose="02000000000000000000" pitchFamily="2" charset="0"/>
              </a:rPr>
              <a:t>আপনি</a:t>
            </a:r>
            <a:r>
              <a:rPr lang="en-US" sz="28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dirty="0" err="1">
                <a:latin typeface="Nikosh" panose="02000000000000000000" pitchFamily="2" charset="0"/>
                <a:cs typeface="Nikosh" panose="02000000000000000000" pitchFamily="2" charset="0"/>
              </a:rPr>
              <a:t>অন্যান্য</a:t>
            </a:r>
            <a:r>
              <a:rPr lang="en-US" sz="28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ওয়েবপেজের</a:t>
            </a:r>
            <a:r>
              <a:rPr lang="en-US" sz="28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dirty="0" err="1">
                <a:latin typeface="Nikosh" panose="02000000000000000000" pitchFamily="2" charset="0"/>
                <a:cs typeface="Nikosh" panose="02000000000000000000" pitchFamily="2" charset="0"/>
              </a:rPr>
              <a:t>মধ্যে</a:t>
            </a:r>
            <a:r>
              <a:rPr lang="en-US" sz="28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dirty="0" err="1">
                <a:latin typeface="Nikosh" panose="02000000000000000000" pitchFamily="2" charset="0"/>
                <a:cs typeface="Nikosh" panose="02000000000000000000" pitchFamily="2" charset="0"/>
              </a:rPr>
              <a:t>থাকা</a:t>
            </a:r>
            <a:r>
              <a:rPr lang="en-US" sz="2800" dirty="0">
                <a:latin typeface="Nikosh" panose="02000000000000000000" pitchFamily="2" charset="0"/>
                <a:cs typeface="Nikosh" panose="02000000000000000000" pitchFamily="2" charset="0"/>
              </a:rPr>
              <a:t> </a:t>
            </a:r>
            <a:r>
              <a:rPr lang="en-US" sz="2400" b="1" dirty="0">
                <a:latin typeface="Nikosh" panose="02000000000000000000" pitchFamily="2" charset="0"/>
                <a:cs typeface="Nikosh" panose="02000000000000000000" pitchFamily="2" charset="0"/>
              </a:rPr>
              <a:t>image link, text link</a:t>
            </a:r>
            <a:r>
              <a:rPr lang="en-US" sz="2800" dirty="0">
                <a:latin typeface="Nikosh" panose="02000000000000000000" pitchFamily="2" charset="0"/>
                <a:cs typeface="Nikosh" panose="02000000000000000000" pitchFamily="2" charset="0"/>
              </a:rPr>
              <a:t> </a:t>
            </a:r>
            <a:r>
              <a:rPr lang="en-US" sz="2800" dirty="0" err="1">
                <a:latin typeface="Nikosh" panose="02000000000000000000" pitchFamily="2" charset="0"/>
                <a:cs typeface="Nikosh" panose="02000000000000000000" pitchFamily="2" charset="0"/>
              </a:rPr>
              <a:t>গুলোতে</a:t>
            </a:r>
            <a:r>
              <a:rPr lang="en-US" sz="28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dirty="0" err="1">
                <a:latin typeface="Nikosh" panose="02000000000000000000" pitchFamily="2" charset="0"/>
                <a:cs typeface="Nikosh" panose="02000000000000000000" pitchFamily="2" charset="0"/>
              </a:rPr>
              <a:t>ক্লিক</a:t>
            </a:r>
            <a:r>
              <a:rPr lang="en-US" sz="28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dirty="0" err="1">
                <a:latin typeface="Nikosh" panose="02000000000000000000" pitchFamily="2" charset="0"/>
                <a:cs typeface="Nikosh" panose="02000000000000000000" pitchFamily="2" charset="0"/>
              </a:rPr>
              <a:t>করে</a:t>
            </a:r>
            <a:r>
              <a:rPr lang="en-US" sz="28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>
                <a:latin typeface="Nikosh" panose="02000000000000000000" pitchFamily="2" charset="0"/>
                <a:cs typeface="Nikosh" panose="02000000000000000000" pitchFamily="2" charset="0"/>
              </a:rPr>
              <a:t>Web page</a:t>
            </a:r>
            <a:r>
              <a:rPr lang="en-US" sz="2800" dirty="0">
                <a:latin typeface="Nikosh" panose="02000000000000000000" pitchFamily="2" charset="0"/>
                <a:cs typeface="Nikosh" panose="02000000000000000000" pitchFamily="2" charset="0"/>
              </a:rPr>
              <a:t> এ </a:t>
            </a:r>
            <a:r>
              <a:rPr lang="en-US" sz="2800" dirty="0" err="1">
                <a:latin typeface="Nikosh" panose="02000000000000000000" pitchFamily="2" charset="0"/>
                <a:cs typeface="Nikosh" panose="02000000000000000000" pitchFamily="2" charset="0"/>
              </a:rPr>
              <a:t>যেতে</a:t>
            </a:r>
            <a:r>
              <a:rPr lang="en-US" sz="28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dirty="0" err="1">
                <a:latin typeface="Nikosh" panose="02000000000000000000" pitchFamily="2" charset="0"/>
                <a:cs typeface="Nikosh" panose="02000000000000000000" pitchFamily="2" charset="0"/>
              </a:rPr>
              <a:t>পারবেন</a:t>
            </a:r>
            <a:r>
              <a:rPr lang="en-US" sz="2800" dirty="0">
                <a:latin typeface="Nikosh" panose="02000000000000000000" pitchFamily="2" charset="0"/>
                <a:cs typeface="Nikosh" panose="02000000000000000000" pitchFamily="2" charset="0"/>
              </a:rPr>
              <a:t>।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5098" y="1709145"/>
            <a:ext cx="2966714" cy="1974213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2387" y="5140604"/>
            <a:ext cx="2959425" cy="16285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693031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xmlns="" id="{D4EF09CF-3362-453A-9463-F6669A9D3E01}"/>
              </a:ext>
            </a:extLst>
          </p:cNvPr>
          <p:cNvGrpSpPr/>
          <p:nvPr/>
        </p:nvGrpSpPr>
        <p:grpSpPr>
          <a:xfrm>
            <a:off x="5254580" y="46441"/>
            <a:ext cx="3817232" cy="6811559"/>
            <a:chOff x="9055676" y="0"/>
            <a:chExt cx="3136324" cy="6858000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xmlns="" id="{403AE892-EBD6-40F1-851B-FEADBD59429F}"/>
                </a:ext>
              </a:extLst>
            </p:cNvPr>
            <p:cNvSpPr/>
            <p:nvPr/>
          </p:nvSpPr>
          <p:spPr>
            <a:xfrm>
              <a:off x="9221932" y="0"/>
              <a:ext cx="2970068" cy="6858000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 dirty="0"/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xmlns="" id="{54318653-1A38-442C-BA0F-F2C51149BCFF}"/>
                </a:ext>
              </a:extLst>
            </p:cNvPr>
            <p:cNvSpPr/>
            <p:nvPr/>
          </p:nvSpPr>
          <p:spPr>
            <a:xfrm>
              <a:off x="9055676" y="0"/>
              <a:ext cx="166255" cy="6858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 dirty="0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xmlns="" id="{C25D63D1-E9CE-42BF-BD4D-374FD0293155}"/>
                </a:ext>
              </a:extLst>
            </p:cNvPr>
            <p:cNvSpPr/>
            <p:nvPr/>
          </p:nvSpPr>
          <p:spPr>
            <a:xfrm>
              <a:off x="9221932" y="0"/>
              <a:ext cx="114301" cy="6858000"/>
            </a:xfrm>
            <a:prstGeom prst="rect">
              <a:avLst/>
            </a:prstGeom>
            <a:solidFill>
              <a:srgbClr val="FFD3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 dirty="0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xmlns="" id="{BA4EE865-9F0D-4531-A737-E13A557C0277}"/>
                </a:ext>
              </a:extLst>
            </p:cNvPr>
            <p:cNvSpPr/>
            <p:nvPr/>
          </p:nvSpPr>
          <p:spPr>
            <a:xfrm>
              <a:off x="9336233" y="0"/>
              <a:ext cx="150667" cy="68580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 dirty="0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xmlns="" id="{6A1183CB-C5B0-498A-A49C-4180134C74B0}"/>
                </a:ext>
              </a:extLst>
            </p:cNvPr>
            <p:cNvSpPr/>
            <p:nvPr/>
          </p:nvSpPr>
          <p:spPr>
            <a:xfrm>
              <a:off x="9336233" y="0"/>
              <a:ext cx="57150" cy="685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 dirty="0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10742257-3980-4551-868A-26DC3CB821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53299" y="244700"/>
            <a:ext cx="2744637" cy="1210613"/>
          </a:xfrm>
          <a:solidFill>
            <a:schemeClr val="bg1"/>
          </a:solidFill>
        </p:spPr>
        <p:txBody>
          <a:bodyPr>
            <a:noAutofit/>
          </a:bodyPr>
          <a:lstStyle/>
          <a:p>
            <a:pPr algn="ctr" fontAlgn="base"/>
            <a:r>
              <a:rPr lang="en-US" sz="4800" b="1" dirty="0" err="1" smtClean="0">
                <a:ln w="12700">
                  <a:solidFill>
                    <a:schemeClr val="accent5"/>
                  </a:solidFill>
                  <a:prstDash val="solid"/>
                </a:ln>
                <a:solidFill>
                  <a:srgbClr val="FF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ওয়েবপেজের</a:t>
            </a:r>
            <a:r>
              <a:rPr lang="en-US" sz="4800" b="1" dirty="0" smtClean="0">
                <a:ln w="12700">
                  <a:solidFill>
                    <a:schemeClr val="accent5"/>
                  </a:solidFill>
                  <a:prstDash val="solid"/>
                </a:ln>
                <a:solidFill>
                  <a:srgbClr val="FF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/>
            </a:r>
            <a:br>
              <a:rPr lang="en-US" sz="4800" b="1" dirty="0" smtClean="0">
                <a:ln w="12700">
                  <a:solidFill>
                    <a:schemeClr val="accent5"/>
                  </a:solidFill>
                  <a:prstDash val="solid"/>
                </a:ln>
                <a:solidFill>
                  <a:srgbClr val="FF0000"/>
                </a:solidFill>
                <a:latin typeface="Nikosh" panose="02000000000000000000" pitchFamily="2" charset="0"/>
                <a:cs typeface="Nikosh" panose="02000000000000000000" pitchFamily="2" charset="0"/>
              </a:rPr>
            </a:br>
            <a:r>
              <a:rPr lang="en-US" sz="4800" b="1" dirty="0" err="1" smtClean="0">
                <a:ln w="12700">
                  <a:solidFill>
                    <a:schemeClr val="accent5"/>
                  </a:solidFill>
                  <a:prstDash val="solid"/>
                </a:ln>
                <a:solidFill>
                  <a:srgbClr val="FF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প্রকারভেদ</a:t>
            </a:r>
            <a:endParaRPr lang="en-US" sz="4800" b="1" dirty="0">
              <a:ln w="12700">
                <a:solidFill>
                  <a:schemeClr val="accent5"/>
                </a:solidFill>
                <a:prstDash val="solid"/>
              </a:ln>
              <a:solidFill>
                <a:srgbClr val="FF0000"/>
              </a:solidFill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B57E0B0F-4D29-4786-B2AB-B84D9F8B54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737" y="244700"/>
            <a:ext cx="5139843" cy="6336404"/>
          </a:xfrm>
        </p:spPr>
        <p:txBody>
          <a:bodyPr>
            <a:noAutofit/>
          </a:bodyPr>
          <a:lstStyle/>
          <a:p>
            <a:pPr>
              <a:buClr>
                <a:srgbClr val="FF0000"/>
              </a:buClr>
              <a:buFont typeface="Wingdings" panose="05000000000000000000" pitchFamily="2" charset="2"/>
              <a:buChar char="v"/>
            </a:pPr>
            <a:r>
              <a:rPr lang="en-US" sz="2400" dirty="0" smtClean="0">
                <a:latin typeface="Nikosh" panose="02000000000000000000" pitchFamily="2" charset="0"/>
                <a:cs typeface="Nikosh" panose="02000000000000000000" pitchFamily="2" charset="0"/>
              </a:rPr>
              <a:t>web </a:t>
            </a:r>
            <a:r>
              <a:rPr lang="en-US" sz="2400" dirty="0">
                <a:latin typeface="Nikosh" panose="02000000000000000000" pitchFamily="2" charset="0"/>
                <a:cs typeface="Nikosh" panose="02000000000000000000" pitchFamily="2" charset="0"/>
              </a:rPr>
              <a:t>page </a:t>
            </a:r>
            <a:r>
              <a:rPr lang="en-US" sz="2400" dirty="0" err="1">
                <a:latin typeface="Nikosh" panose="02000000000000000000" pitchFamily="2" charset="0"/>
                <a:cs typeface="Nikosh" panose="02000000000000000000" pitchFamily="2" charset="0"/>
              </a:rPr>
              <a:t>সাধারণত</a:t>
            </a:r>
            <a:r>
              <a:rPr lang="en-US" sz="2400" dirty="0">
                <a:latin typeface="Nikosh" panose="02000000000000000000" pitchFamily="2" charset="0"/>
                <a:cs typeface="Nikosh" panose="02000000000000000000" pitchFamily="2" charset="0"/>
              </a:rPr>
              <a:t> ২ </a:t>
            </a:r>
            <a:r>
              <a:rPr lang="en-US" sz="2400" dirty="0" err="1">
                <a:latin typeface="Nikosh" panose="02000000000000000000" pitchFamily="2" charset="0"/>
                <a:cs typeface="Nikosh" panose="02000000000000000000" pitchFamily="2" charset="0"/>
              </a:rPr>
              <a:t>প্রকার</a:t>
            </a:r>
            <a:r>
              <a:rPr lang="en-US" sz="24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হয়ে</a:t>
            </a:r>
            <a:r>
              <a:rPr lang="en-US" sz="24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>
                <a:latin typeface="Nikosh" panose="02000000000000000000" pitchFamily="2" charset="0"/>
                <a:cs typeface="Nikosh" panose="02000000000000000000" pitchFamily="2" charset="0"/>
              </a:rPr>
              <a:t>থাকে</a:t>
            </a:r>
            <a:r>
              <a:rPr lang="en-US" sz="2400" dirty="0">
                <a:latin typeface="Nikosh" panose="02000000000000000000" pitchFamily="2" charset="0"/>
                <a:cs typeface="Nikosh" panose="02000000000000000000" pitchFamily="2" charset="0"/>
              </a:rPr>
              <a:t>।</a:t>
            </a:r>
            <a:br>
              <a:rPr lang="en-US" sz="2400" dirty="0">
                <a:latin typeface="Nikosh" panose="02000000000000000000" pitchFamily="2" charset="0"/>
                <a:cs typeface="Nikosh" panose="02000000000000000000" pitchFamily="2" charset="0"/>
              </a:rPr>
            </a:br>
            <a:r>
              <a:rPr lang="en-US" sz="2400" dirty="0">
                <a:latin typeface="Nikosh" panose="02000000000000000000" pitchFamily="2" charset="0"/>
                <a:cs typeface="Nikosh" panose="02000000000000000000" pitchFamily="2" charset="0"/>
              </a:rPr>
              <a:t>(১) Static web page</a:t>
            </a:r>
            <a:br>
              <a:rPr lang="en-US" sz="2400" dirty="0">
                <a:latin typeface="Nikosh" panose="02000000000000000000" pitchFamily="2" charset="0"/>
                <a:cs typeface="Nikosh" panose="02000000000000000000" pitchFamily="2" charset="0"/>
              </a:rPr>
            </a:br>
            <a:r>
              <a:rPr lang="en-US" sz="2400" dirty="0">
                <a:latin typeface="Nikosh" panose="02000000000000000000" pitchFamily="2" charset="0"/>
                <a:cs typeface="Nikosh" panose="02000000000000000000" pitchFamily="2" charset="0"/>
              </a:rPr>
              <a:t>(২) Dynamic </a:t>
            </a:r>
            <a:r>
              <a:rPr lang="en-US" sz="2400" dirty="0" smtClean="0">
                <a:latin typeface="Nikosh" panose="02000000000000000000" pitchFamily="2" charset="0"/>
                <a:cs typeface="Nikosh" panose="02000000000000000000" pitchFamily="2" charset="0"/>
              </a:rPr>
              <a:t>webpage</a:t>
            </a:r>
          </a:p>
          <a:p>
            <a:pPr marL="0" indent="0">
              <a:buClr>
                <a:srgbClr val="FF0000"/>
              </a:buClr>
              <a:buNone/>
            </a:pPr>
            <a:endParaRPr lang="en-US" sz="2400" dirty="0">
              <a:latin typeface="Nikosh" panose="02000000000000000000" pitchFamily="2" charset="0"/>
              <a:cs typeface="Nikosh" panose="02000000000000000000" pitchFamily="2" charset="0"/>
            </a:endParaRPr>
          </a:p>
          <a:p>
            <a:pPr>
              <a:buClr>
                <a:srgbClr val="FF0000"/>
              </a:buClr>
              <a:buFont typeface="Wingdings" panose="05000000000000000000" pitchFamily="2" charset="2"/>
              <a:buChar char="v"/>
            </a:pPr>
            <a:r>
              <a:rPr lang="en-US" sz="2400" b="1" u="sng" dirty="0" smtClean="0">
                <a:solidFill>
                  <a:srgbClr val="00206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Static </a:t>
            </a:r>
            <a:r>
              <a:rPr lang="en-US" sz="2400" b="1" u="sng" dirty="0">
                <a:solidFill>
                  <a:srgbClr val="00206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web page</a:t>
            </a:r>
            <a:r>
              <a:rPr lang="en-US" sz="2400" b="1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b="1" dirty="0" err="1">
                <a:latin typeface="Nikosh" panose="02000000000000000000" pitchFamily="2" charset="0"/>
                <a:cs typeface="Nikosh" panose="02000000000000000000" pitchFamily="2" charset="0"/>
              </a:rPr>
              <a:t>কি</a:t>
            </a:r>
            <a:r>
              <a:rPr lang="en-US" sz="2400" b="1" dirty="0" smtClean="0">
                <a:latin typeface="Nikosh" panose="02000000000000000000" pitchFamily="2" charset="0"/>
                <a:cs typeface="Nikosh" panose="02000000000000000000" pitchFamily="2" charset="0"/>
              </a:rPr>
              <a:t>?</a:t>
            </a:r>
          </a:p>
          <a:p>
            <a:pPr marL="0" indent="0">
              <a:buClr>
                <a:srgbClr val="FF0000"/>
              </a:buClr>
              <a:buNone/>
            </a:pPr>
            <a:r>
              <a:rPr lang="en-US" sz="2400" dirty="0">
                <a:latin typeface="Nikosh" panose="02000000000000000000" pitchFamily="2" charset="0"/>
                <a:cs typeface="Nikosh" panose="02000000000000000000" pitchFamily="2" charset="0"/>
              </a:rPr>
              <a:t/>
            </a:r>
            <a:br>
              <a:rPr lang="en-US" sz="2400" dirty="0">
                <a:latin typeface="Nikosh" panose="02000000000000000000" pitchFamily="2" charset="0"/>
                <a:cs typeface="Nikosh" panose="02000000000000000000" pitchFamily="2" charset="0"/>
              </a:rPr>
            </a:br>
            <a:r>
              <a:rPr lang="en-US" sz="2400" dirty="0">
                <a:latin typeface="Nikosh" panose="02000000000000000000" pitchFamily="2" charset="0"/>
                <a:cs typeface="Nikosh" panose="02000000000000000000" pitchFamily="2" charset="0"/>
              </a:rPr>
              <a:t>Static webpage </a:t>
            </a:r>
            <a:r>
              <a:rPr lang="en-US" sz="2400" dirty="0" err="1">
                <a:latin typeface="Nikosh" panose="02000000000000000000" pitchFamily="2" charset="0"/>
                <a:cs typeface="Nikosh" panose="02000000000000000000" pitchFamily="2" charset="0"/>
              </a:rPr>
              <a:t>গুলো</a:t>
            </a:r>
            <a:r>
              <a:rPr lang="en-US" sz="24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>
                <a:latin typeface="Nikosh" panose="02000000000000000000" pitchFamily="2" charset="0"/>
                <a:cs typeface="Nikosh" panose="02000000000000000000" pitchFamily="2" charset="0"/>
              </a:rPr>
              <a:t>সাধারণত</a:t>
            </a:r>
            <a:r>
              <a:rPr lang="en-US" sz="24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>
                <a:latin typeface="Nikosh" panose="02000000000000000000" pitchFamily="2" charset="0"/>
                <a:cs typeface="Nikosh" panose="02000000000000000000" pitchFamily="2" charset="0"/>
              </a:rPr>
              <a:t>তৈরি</a:t>
            </a:r>
            <a:r>
              <a:rPr lang="en-US" sz="24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>
                <a:latin typeface="Nikosh" panose="02000000000000000000" pitchFamily="2" charset="0"/>
                <a:cs typeface="Nikosh" panose="02000000000000000000" pitchFamily="2" charset="0"/>
              </a:rPr>
              <a:t>করা</a:t>
            </a:r>
            <a:r>
              <a:rPr lang="en-US" sz="24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হয়</a:t>
            </a:r>
            <a:r>
              <a:rPr lang="en-US" sz="24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>
                <a:latin typeface="Nikosh" panose="02000000000000000000" pitchFamily="2" charset="0"/>
                <a:cs typeface="Nikosh" panose="02000000000000000000" pitchFamily="2" charset="0"/>
              </a:rPr>
              <a:t>HTML </a:t>
            </a:r>
            <a:r>
              <a:rPr lang="en-US" sz="24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দিয়ে</a:t>
            </a:r>
            <a:r>
              <a:rPr lang="en-US" sz="2400" dirty="0" smtClean="0">
                <a:latin typeface="Nikosh" panose="02000000000000000000" pitchFamily="2" charset="0"/>
                <a:cs typeface="Nikosh" panose="02000000000000000000" pitchFamily="2" charset="0"/>
              </a:rPr>
              <a:t>। </a:t>
            </a:r>
            <a:r>
              <a:rPr lang="en-US" sz="2400" dirty="0" err="1">
                <a:latin typeface="Nikosh" panose="02000000000000000000" pitchFamily="2" charset="0"/>
                <a:cs typeface="Nikosh" panose="02000000000000000000" pitchFamily="2" charset="0"/>
              </a:rPr>
              <a:t>আর</a:t>
            </a:r>
            <a:r>
              <a:rPr lang="en-US" sz="24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>
                <a:latin typeface="Nikosh" panose="02000000000000000000" pitchFamily="2" charset="0"/>
                <a:cs typeface="Nikosh" panose="02000000000000000000" pitchFamily="2" charset="0"/>
              </a:rPr>
              <a:t>এই</a:t>
            </a:r>
            <a:r>
              <a:rPr lang="en-US" sz="24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>
                <a:latin typeface="Nikosh" panose="02000000000000000000" pitchFamily="2" charset="0"/>
                <a:cs typeface="Nikosh" panose="02000000000000000000" pitchFamily="2" charset="0"/>
              </a:rPr>
              <a:t>ধরনের</a:t>
            </a:r>
            <a:r>
              <a:rPr lang="en-US" sz="24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ওয়েব</a:t>
            </a:r>
            <a:r>
              <a:rPr lang="en-US" sz="24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>
                <a:latin typeface="Nikosh" panose="02000000000000000000" pitchFamily="2" charset="0"/>
                <a:cs typeface="Nikosh" panose="02000000000000000000" pitchFamily="2" charset="0"/>
              </a:rPr>
              <a:t>পেজে</a:t>
            </a:r>
            <a:r>
              <a:rPr lang="en-US" sz="24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>
                <a:latin typeface="Nikosh" panose="02000000000000000000" pitchFamily="2" charset="0"/>
                <a:cs typeface="Nikosh" panose="02000000000000000000" pitchFamily="2" charset="0"/>
              </a:rPr>
              <a:t>স্থির</a:t>
            </a:r>
            <a:r>
              <a:rPr lang="en-US" sz="24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>
                <a:latin typeface="Nikosh" panose="02000000000000000000" pitchFamily="2" charset="0"/>
                <a:cs typeface="Nikosh" panose="02000000000000000000" pitchFamily="2" charset="0"/>
              </a:rPr>
              <a:t>কিছু</a:t>
            </a:r>
            <a:r>
              <a:rPr lang="en-US" sz="24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>
                <a:latin typeface="Nikosh" panose="02000000000000000000" pitchFamily="2" charset="0"/>
                <a:cs typeface="Nikosh" panose="02000000000000000000" pitchFamily="2" charset="0"/>
              </a:rPr>
              <a:t>তথ্য</a:t>
            </a:r>
            <a:r>
              <a:rPr lang="en-US" sz="24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>
                <a:latin typeface="Nikosh" panose="02000000000000000000" pitchFamily="2" charset="0"/>
                <a:cs typeface="Nikosh" panose="02000000000000000000" pitchFamily="2" charset="0"/>
              </a:rPr>
              <a:t>দেবার</a:t>
            </a:r>
            <a:r>
              <a:rPr lang="en-US" sz="24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>
                <a:latin typeface="Nikosh" panose="02000000000000000000" pitchFamily="2" charset="0"/>
                <a:cs typeface="Nikosh" panose="02000000000000000000" pitchFamily="2" charset="0"/>
              </a:rPr>
              <a:t>জন্য</a:t>
            </a:r>
            <a:r>
              <a:rPr lang="en-US" sz="24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>
                <a:latin typeface="Nikosh" panose="02000000000000000000" pitchFamily="2" charset="0"/>
                <a:cs typeface="Nikosh" panose="02000000000000000000" pitchFamily="2" charset="0"/>
              </a:rPr>
              <a:t>তৈরি</a:t>
            </a:r>
            <a:r>
              <a:rPr lang="en-US" sz="24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>
                <a:latin typeface="Nikosh" panose="02000000000000000000" pitchFamily="2" charset="0"/>
                <a:cs typeface="Nikosh" panose="02000000000000000000" pitchFamily="2" charset="0"/>
              </a:rPr>
              <a:t>করা</a:t>
            </a:r>
            <a:r>
              <a:rPr lang="en-US" sz="24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হয়</a:t>
            </a:r>
            <a:r>
              <a:rPr lang="en-US" sz="2400" dirty="0" smtClean="0">
                <a:latin typeface="Nikosh" panose="02000000000000000000" pitchFamily="2" charset="0"/>
                <a:cs typeface="Nikosh" panose="02000000000000000000" pitchFamily="2" charset="0"/>
              </a:rPr>
              <a:t>। </a:t>
            </a:r>
            <a:r>
              <a:rPr lang="en-US" sz="2400" dirty="0" err="1">
                <a:latin typeface="Nikosh" panose="02000000000000000000" pitchFamily="2" charset="0"/>
                <a:cs typeface="Nikosh" panose="02000000000000000000" pitchFamily="2" charset="0"/>
              </a:rPr>
              <a:t>একটি</a:t>
            </a:r>
            <a:r>
              <a:rPr lang="en-US" sz="2400" dirty="0">
                <a:latin typeface="Nikosh" panose="02000000000000000000" pitchFamily="2" charset="0"/>
                <a:cs typeface="Nikosh" panose="02000000000000000000" pitchFamily="2" charset="0"/>
              </a:rPr>
              <a:t> Static webpage </a:t>
            </a:r>
            <a:r>
              <a:rPr lang="en-US" sz="2400" dirty="0" err="1">
                <a:latin typeface="Nikosh" panose="02000000000000000000" pitchFamily="2" charset="0"/>
                <a:cs typeface="Nikosh" panose="02000000000000000000" pitchFamily="2" charset="0"/>
              </a:rPr>
              <a:t>কে</a:t>
            </a:r>
            <a:r>
              <a:rPr lang="en-US" sz="2400" dirty="0">
                <a:latin typeface="Nikosh" panose="02000000000000000000" pitchFamily="2" charset="0"/>
                <a:cs typeface="Nikosh" panose="02000000000000000000" pitchFamily="2" charset="0"/>
              </a:rPr>
              <a:t> flat webpage </a:t>
            </a:r>
            <a:r>
              <a:rPr lang="en-US" sz="2400" dirty="0" err="1">
                <a:latin typeface="Nikosh" panose="02000000000000000000" pitchFamily="2" charset="0"/>
                <a:cs typeface="Nikosh" panose="02000000000000000000" pitchFamily="2" charset="0"/>
              </a:rPr>
              <a:t>বলা</a:t>
            </a:r>
            <a:r>
              <a:rPr lang="en-US" sz="24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হয়ে</a:t>
            </a:r>
            <a:r>
              <a:rPr lang="en-US" sz="24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>
                <a:latin typeface="Nikosh" panose="02000000000000000000" pitchFamily="2" charset="0"/>
                <a:cs typeface="Nikosh" panose="02000000000000000000" pitchFamily="2" charset="0"/>
              </a:rPr>
              <a:t>থাকে</a:t>
            </a:r>
            <a:r>
              <a:rPr lang="en-US" sz="2400" dirty="0">
                <a:latin typeface="Nikosh" panose="02000000000000000000" pitchFamily="2" charset="0"/>
                <a:cs typeface="Nikosh" panose="02000000000000000000" pitchFamily="2" charset="0"/>
              </a:rPr>
              <a:t>। </a:t>
            </a:r>
            <a:r>
              <a:rPr lang="en-US" sz="2400" dirty="0" err="1">
                <a:latin typeface="Nikosh" panose="02000000000000000000" pitchFamily="2" charset="0"/>
                <a:cs typeface="Nikosh" panose="02000000000000000000" pitchFamily="2" charset="0"/>
              </a:rPr>
              <a:t>এই</a:t>
            </a:r>
            <a:r>
              <a:rPr lang="en-US" sz="24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ওয়েব</a:t>
            </a:r>
            <a:r>
              <a:rPr lang="en-US" sz="24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>
                <a:latin typeface="Nikosh" panose="02000000000000000000" pitchFamily="2" charset="0"/>
                <a:cs typeface="Nikosh" panose="02000000000000000000" pitchFamily="2" charset="0"/>
              </a:rPr>
              <a:t>পেজ</a:t>
            </a:r>
            <a:r>
              <a:rPr lang="en-US" sz="24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>
                <a:latin typeface="Nikosh" panose="02000000000000000000" pitchFamily="2" charset="0"/>
                <a:cs typeface="Nikosh" panose="02000000000000000000" pitchFamily="2" charset="0"/>
              </a:rPr>
              <a:t>কে</a:t>
            </a:r>
            <a:r>
              <a:rPr lang="en-US" sz="2400" dirty="0">
                <a:latin typeface="Nikosh" panose="02000000000000000000" pitchFamily="2" charset="0"/>
                <a:cs typeface="Nikosh" panose="02000000000000000000" pitchFamily="2" charset="0"/>
              </a:rPr>
              <a:t> user এ browser </a:t>
            </a:r>
            <a:r>
              <a:rPr lang="en-US" sz="2400" dirty="0" err="1">
                <a:latin typeface="Nikosh" panose="02000000000000000000" pitchFamily="2" charset="0"/>
                <a:cs typeface="Nikosh" panose="02000000000000000000" pitchFamily="2" charset="0"/>
              </a:rPr>
              <a:t>ঠিক</a:t>
            </a:r>
            <a:r>
              <a:rPr lang="en-US" sz="24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>
                <a:latin typeface="Nikosh" panose="02000000000000000000" pitchFamily="2" charset="0"/>
                <a:cs typeface="Nikosh" panose="02000000000000000000" pitchFamily="2" charset="0"/>
              </a:rPr>
              <a:t>একই</a:t>
            </a:r>
            <a:r>
              <a:rPr lang="en-US" sz="24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>
                <a:latin typeface="Nikosh" panose="02000000000000000000" pitchFamily="2" charset="0"/>
                <a:cs typeface="Nikosh" panose="02000000000000000000" pitchFamily="2" charset="0"/>
              </a:rPr>
              <a:t>ভাবে</a:t>
            </a:r>
            <a:r>
              <a:rPr lang="en-US" sz="24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>
                <a:latin typeface="Nikosh" panose="02000000000000000000" pitchFamily="2" charset="0"/>
                <a:cs typeface="Nikosh" panose="02000000000000000000" pitchFamily="2" charset="0"/>
              </a:rPr>
              <a:t>লোড</a:t>
            </a:r>
            <a:r>
              <a:rPr lang="en-US" sz="24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>
                <a:latin typeface="Nikosh" panose="02000000000000000000" pitchFamily="2" charset="0"/>
                <a:cs typeface="Nikosh" panose="02000000000000000000" pitchFamily="2" charset="0"/>
              </a:rPr>
              <a:t>করা</a:t>
            </a:r>
            <a:r>
              <a:rPr lang="en-US" sz="24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হয়</a:t>
            </a:r>
            <a:r>
              <a:rPr lang="en-US" sz="24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>
                <a:latin typeface="Nikosh" panose="02000000000000000000" pitchFamily="2" charset="0"/>
                <a:cs typeface="Nikosh" panose="02000000000000000000" pitchFamily="2" charset="0"/>
              </a:rPr>
              <a:t>যেভাবে</a:t>
            </a:r>
            <a:r>
              <a:rPr lang="en-US" sz="2400" dirty="0">
                <a:latin typeface="Nikosh" panose="02000000000000000000" pitchFamily="2" charset="0"/>
                <a:cs typeface="Nikosh" panose="02000000000000000000" pitchFamily="2" charset="0"/>
              </a:rPr>
              <a:t> web server এ </a:t>
            </a:r>
            <a:r>
              <a:rPr lang="en-US" sz="2400" dirty="0" err="1">
                <a:latin typeface="Nikosh" panose="02000000000000000000" pitchFamily="2" charset="0"/>
                <a:cs typeface="Nikosh" panose="02000000000000000000" pitchFamily="2" charset="0"/>
              </a:rPr>
              <a:t>রাখা</a:t>
            </a:r>
            <a:r>
              <a:rPr lang="en-US" sz="24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হয়েছে</a:t>
            </a:r>
            <a:r>
              <a:rPr lang="en-US" sz="2400" dirty="0">
                <a:latin typeface="Nikosh" panose="02000000000000000000" pitchFamily="2" charset="0"/>
                <a:cs typeface="Nikosh" panose="02000000000000000000" pitchFamily="2" charset="0"/>
              </a:rPr>
              <a:t>। </a:t>
            </a:r>
            <a:r>
              <a:rPr lang="en-US" sz="2400" b="1" dirty="0">
                <a:latin typeface="Nikosh" panose="02000000000000000000" pitchFamily="2" charset="0"/>
                <a:cs typeface="Nikosh" panose="02000000000000000000" pitchFamily="2" charset="0"/>
              </a:rPr>
              <a:t>Static webpage</a:t>
            </a:r>
            <a:r>
              <a:rPr lang="en-US" sz="2400" dirty="0">
                <a:latin typeface="Nikosh" panose="02000000000000000000" pitchFamily="2" charset="0"/>
                <a:cs typeface="Nikosh" panose="02000000000000000000" pitchFamily="2" charset="0"/>
              </a:rPr>
              <a:t> </a:t>
            </a:r>
            <a:r>
              <a:rPr lang="en-US" sz="2400" dirty="0" err="1">
                <a:latin typeface="Nikosh" panose="02000000000000000000" pitchFamily="2" charset="0"/>
                <a:cs typeface="Nikosh" panose="02000000000000000000" pitchFamily="2" charset="0"/>
              </a:rPr>
              <a:t>এক</a:t>
            </a:r>
            <a:r>
              <a:rPr lang="en-US" sz="24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>
                <a:latin typeface="Nikosh" panose="02000000000000000000" pitchFamily="2" charset="0"/>
                <a:cs typeface="Nikosh" panose="02000000000000000000" pitchFamily="2" charset="0"/>
              </a:rPr>
              <a:t>বার</a:t>
            </a:r>
            <a:r>
              <a:rPr lang="en-US" sz="24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>
                <a:latin typeface="Nikosh" panose="02000000000000000000" pitchFamily="2" charset="0"/>
                <a:cs typeface="Nikosh" panose="02000000000000000000" pitchFamily="2" charset="0"/>
              </a:rPr>
              <a:t>তৈরি</a:t>
            </a:r>
            <a:r>
              <a:rPr lang="en-US" sz="24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>
                <a:latin typeface="Nikosh" panose="02000000000000000000" pitchFamily="2" charset="0"/>
                <a:cs typeface="Nikosh" panose="02000000000000000000" pitchFamily="2" charset="0"/>
              </a:rPr>
              <a:t>করলে</a:t>
            </a:r>
            <a:r>
              <a:rPr lang="en-US" sz="24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>
                <a:latin typeface="Nikosh" panose="02000000000000000000" pitchFamily="2" charset="0"/>
                <a:cs typeface="Nikosh" panose="02000000000000000000" pitchFamily="2" charset="0"/>
              </a:rPr>
              <a:t>ভবিষ্যতে</a:t>
            </a:r>
            <a:r>
              <a:rPr lang="en-US" sz="24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>
                <a:latin typeface="Nikosh" panose="02000000000000000000" pitchFamily="2" charset="0"/>
                <a:cs typeface="Nikosh" panose="02000000000000000000" pitchFamily="2" charset="0"/>
              </a:rPr>
              <a:t>আর</a:t>
            </a:r>
            <a:r>
              <a:rPr lang="en-US" sz="24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>
                <a:latin typeface="Nikosh" panose="02000000000000000000" pitchFamily="2" charset="0"/>
                <a:cs typeface="Nikosh" panose="02000000000000000000" pitchFamily="2" charset="0"/>
              </a:rPr>
              <a:t>পরিবর্তন</a:t>
            </a:r>
            <a:r>
              <a:rPr lang="en-US" sz="24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>
                <a:latin typeface="Nikosh" panose="02000000000000000000" pitchFamily="2" charset="0"/>
                <a:cs typeface="Nikosh" panose="02000000000000000000" pitchFamily="2" charset="0"/>
              </a:rPr>
              <a:t>করার</a:t>
            </a:r>
            <a:r>
              <a:rPr lang="en-US" sz="24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প্রয়োজন</a:t>
            </a:r>
            <a:r>
              <a:rPr lang="en-US" sz="24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হয়</a:t>
            </a:r>
            <a:r>
              <a:rPr lang="en-US" sz="24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>
                <a:latin typeface="Nikosh" panose="02000000000000000000" pitchFamily="2" charset="0"/>
                <a:cs typeface="Nikosh" panose="02000000000000000000" pitchFamily="2" charset="0"/>
              </a:rPr>
              <a:t>না</a:t>
            </a:r>
            <a:r>
              <a:rPr lang="en-US" sz="2400" dirty="0">
                <a:latin typeface="Nikosh" panose="02000000000000000000" pitchFamily="2" charset="0"/>
                <a:cs typeface="Nikosh" panose="02000000000000000000" pitchFamily="2" charset="0"/>
              </a:rPr>
              <a:t>।</a:t>
            </a:r>
          </a:p>
          <a:p>
            <a:pPr>
              <a:buClr>
                <a:srgbClr val="FF0000"/>
              </a:buClr>
              <a:buFont typeface="Wingdings" panose="05000000000000000000" pitchFamily="2" charset="2"/>
              <a:buChar char="v"/>
            </a:pPr>
            <a:r>
              <a:rPr lang="en-US" sz="2400" b="1" dirty="0" err="1">
                <a:latin typeface="Nikosh" panose="02000000000000000000" pitchFamily="2" charset="0"/>
                <a:cs typeface="Nikosh" panose="02000000000000000000" pitchFamily="2" charset="0"/>
                <a:hlinkClick r:id="rId2"/>
              </a:rPr>
              <a:t>কিভাবে</a:t>
            </a:r>
            <a:r>
              <a:rPr lang="en-US" sz="2400" b="1" dirty="0">
                <a:latin typeface="Nikosh" panose="02000000000000000000" pitchFamily="2" charset="0"/>
                <a:cs typeface="Nikosh" panose="02000000000000000000" pitchFamily="2" charset="0"/>
                <a:hlinkClick r:id="rId2"/>
              </a:rPr>
              <a:t> </a:t>
            </a:r>
            <a:r>
              <a:rPr lang="en-US" sz="2400" b="1" dirty="0" err="1">
                <a:latin typeface="Nikosh" panose="02000000000000000000" pitchFamily="2" charset="0"/>
                <a:cs typeface="Nikosh" panose="02000000000000000000" pitchFamily="2" charset="0"/>
                <a:hlinkClick r:id="rId2"/>
              </a:rPr>
              <a:t>গুগলে</a:t>
            </a:r>
            <a:r>
              <a:rPr lang="en-US" sz="2400" b="1" dirty="0">
                <a:latin typeface="Nikosh" panose="02000000000000000000" pitchFamily="2" charset="0"/>
                <a:cs typeface="Nikosh" panose="02000000000000000000" pitchFamily="2" charset="0"/>
                <a:hlinkClick r:id="rId2"/>
              </a:rPr>
              <a:t> </a:t>
            </a:r>
            <a:r>
              <a:rPr lang="en-US" sz="2400" b="1" dirty="0" err="1">
                <a:latin typeface="Nikosh" panose="02000000000000000000" pitchFamily="2" charset="0"/>
                <a:cs typeface="Nikosh" panose="02000000000000000000" pitchFamily="2" charset="0"/>
                <a:hlinkClick r:id="rId2"/>
              </a:rPr>
              <a:t>ছবি</a:t>
            </a:r>
            <a:r>
              <a:rPr lang="en-US" sz="2400" b="1" dirty="0">
                <a:latin typeface="Nikosh" panose="02000000000000000000" pitchFamily="2" charset="0"/>
                <a:cs typeface="Nikosh" panose="02000000000000000000" pitchFamily="2" charset="0"/>
                <a:hlinkClick r:id="rId2"/>
              </a:rPr>
              <a:t> </a:t>
            </a:r>
            <a:r>
              <a:rPr lang="en-US" sz="2400" b="1" dirty="0" err="1">
                <a:latin typeface="Nikosh" panose="02000000000000000000" pitchFamily="2" charset="0"/>
                <a:cs typeface="Nikosh" panose="02000000000000000000" pitchFamily="2" charset="0"/>
                <a:hlinkClick r:id="rId2"/>
              </a:rPr>
              <a:t>দিয়ে</a:t>
            </a:r>
            <a:r>
              <a:rPr lang="en-US" sz="2400" b="1" dirty="0">
                <a:latin typeface="Nikosh" panose="02000000000000000000" pitchFamily="2" charset="0"/>
                <a:cs typeface="Nikosh" panose="02000000000000000000" pitchFamily="2" charset="0"/>
                <a:hlinkClick r:id="rId2"/>
              </a:rPr>
              <a:t> </a:t>
            </a:r>
            <a:r>
              <a:rPr lang="en-US" sz="2400" b="1" dirty="0" err="1">
                <a:latin typeface="Nikosh" panose="02000000000000000000" pitchFamily="2" charset="0"/>
                <a:cs typeface="Nikosh" panose="02000000000000000000" pitchFamily="2" charset="0"/>
                <a:hlinkClick r:id="rId2"/>
              </a:rPr>
              <a:t>সার্চ</a:t>
            </a:r>
            <a:r>
              <a:rPr lang="en-US" sz="2400" b="1" dirty="0">
                <a:latin typeface="Nikosh" panose="02000000000000000000" pitchFamily="2" charset="0"/>
                <a:cs typeface="Nikosh" panose="02000000000000000000" pitchFamily="2" charset="0"/>
                <a:hlinkClick r:id="rId2"/>
              </a:rPr>
              <a:t> </a:t>
            </a:r>
            <a:r>
              <a:rPr lang="en-US" sz="2400" b="1" dirty="0" err="1">
                <a:latin typeface="Nikosh" panose="02000000000000000000" pitchFamily="2" charset="0"/>
                <a:cs typeface="Nikosh" panose="02000000000000000000" pitchFamily="2" charset="0"/>
                <a:hlinkClick r:id="rId2"/>
              </a:rPr>
              <a:t>দিবেন</a:t>
            </a:r>
            <a:r>
              <a:rPr lang="en-US" sz="2400" b="1" dirty="0">
                <a:latin typeface="Nikosh" panose="02000000000000000000" pitchFamily="2" charset="0"/>
                <a:cs typeface="Nikosh" panose="02000000000000000000" pitchFamily="2" charset="0"/>
                <a:hlinkClick r:id="rId2"/>
              </a:rPr>
              <a:t>? (Google Search With Photo/Image)</a:t>
            </a:r>
            <a:endParaRPr lang="en-US" sz="2400" dirty="0"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4720" y="4185635"/>
            <a:ext cx="3190624" cy="2395469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6104585" y="1602174"/>
            <a:ext cx="2400339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3600" b="1" u="sng" dirty="0">
                <a:ln/>
                <a:solidFill>
                  <a:schemeClr val="accent4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Static web page</a:t>
            </a:r>
            <a:endParaRPr lang="en-US" sz="3600" b="1" dirty="0">
              <a:ln/>
              <a:solidFill>
                <a:schemeClr val="accent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799676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xmlns="" id="{D4EF09CF-3362-453A-9463-F6669A9D3E01}"/>
              </a:ext>
            </a:extLst>
          </p:cNvPr>
          <p:cNvGrpSpPr/>
          <p:nvPr/>
        </p:nvGrpSpPr>
        <p:grpSpPr>
          <a:xfrm>
            <a:off x="5254580" y="22014"/>
            <a:ext cx="3817232" cy="6811559"/>
            <a:chOff x="9055676" y="0"/>
            <a:chExt cx="3136324" cy="6858000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xmlns="" id="{403AE892-EBD6-40F1-851B-FEADBD59429F}"/>
                </a:ext>
              </a:extLst>
            </p:cNvPr>
            <p:cNvSpPr/>
            <p:nvPr/>
          </p:nvSpPr>
          <p:spPr>
            <a:xfrm>
              <a:off x="9221932" y="0"/>
              <a:ext cx="2970068" cy="6858000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 dirty="0"/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xmlns="" id="{54318653-1A38-442C-BA0F-F2C51149BCFF}"/>
                </a:ext>
              </a:extLst>
            </p:cNvPr>
            <p:cNvSpPr/>
            <p:nvPr/>
          </p:nvSpPr>
          <p:spPr>
            <a:xfrm>
              <a:off x="9055676" y="0"/>
              <a:ext cx="166255" cy="6858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 dirty="0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xmlns="" id="{C25D63D1-E9CE-42BF-BD4D-374FD0293155}"/>
                </a:ext>
              </a:extLst>
            </p:cNvPr>
            <p:cNvSpPr/>
            <p:nvPr/>
          </p:nvSpPr>
          <p:spPr>
            <a:xfrm>
              <a:off x="9221932" y="0"/>
              <a:ext cx="114301" cy="6858000"/>
            </a:xfrm>
            <a:prstGeom prst="rect">
              <a:avLst/>
            </a:prstGeom>
            <a:solidFill>
              <a:srgbClr val="FFD3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 dirty="0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xmlns="" id="{BA4EE865-9F0D-4531-A737-E13A557C0277}"/>
                </a:ext>
              </a:extLst>
            </p:cNvPr>
            <p:cNvSpPr/>
            <p:nvPr/>
          </p:nvSpPr>
          <p:spPr>
            <a:xfrm>
              <a:off x="9336233" y="0"/>
              <a:ext cx="150667" cy="68580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 dirty="0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xmlns="" id="{6A1183CB-C5B0-498A-A49C-4180134C74B0}"/>
                </a:ext>
              </a:extLst>
            </p:cNvPr>
            <p:cNvSpPr/>
            <p:nvPr/>
          </p:nvSpPr>
          <p:spPr>
            <a:xfrm>
              <a:off x="9336233" y="0"/>
              <a:ext cx="57150" cy="685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 dirty="0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10742257-3980-4551-868A-26DC3CB821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53299" y="244700"/>
            <a:ext cx="2744637" cy="1210613"/>
          </a:xfrm>
          <a:solidFill>
            <a:schemeClr val="bg1"/>
          </a:solidFill>
        </p:spPr>
        <p:txBody>
          <a:bodyPr>
            <a:noAutofit/>
          </a:bodyPr>
          <a:lstStyle/>
          <a:p>
            <a:pPr algn="ctr" fontAlgn="base"/>
            <a:r>
              <a:rPr lang="en-US" sz="4800" b="1" dirty="0" err="1" smtClean="0">
                <a:ln w="12700">
                  <a:solidFill>
                    <a:schemeClr val="accent5"/>
                  </a:solidFill>
                  <a:prstDash val="solid"/>
                </a:ln>
                <a:solidFill>
                  <a:srgbClr val="FF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ওয়েবপেজের</a:t>
            </a:r>
            <a:r>
              <a:rPr lang="en-US" sz="4800" b="1" dirty="0" smtClean="0">
                <a:ln w="12700">
                  <a:solidFill>
                    <a:schemeClr val="accent5"/>
                  </a:solidFill>
                  <a:prstDash val="solid"/>
                </a:ln>
                <a:solidFill>
                  <a:srgbClr val="FF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/>
            </a:r>
            <a:br>
              <a:rPr lang="en-US" sz="4800" b="1" dirty="0" smtClean="0">
                <a:ln w="12700">
                  <a:solidFill>
                    <a:schemeClr val="accent5"/>
                  </a:solidFill>
                  <a:prstDash val="solid"/>
                </a:ln>
                <a:solidFill>
                  <a:srgbClr val="FF0000"/>
                </a:solidFill>
                <a:latin typeface="Nikosh" panose="02000000000000000000" pitchFamily="2" charset="0"/>
                <a:cs typeface="Nikosh" panose="02000000000000000000" pitchFamily="2" charset="0"/>
              </a:rPr>
            </a:br>
            <a:r>
              <a:rPr lang="en-US" sz="4800" b="1" dirty="0" err="1" smtClean="0">
                <a:ln w="12700">
                  <a:solidFill>
                    <a:schemeClr val="accent5"/>
                  </a:solidFill>
                  <a:prstDash val="solid"/>
                </a:ln>
                <a:solidFill>
                  <a:srgbClr val="FF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প্রকারভেদ</a:t>
            </a:r>
            <a:endParaRPr lang="en-US" sz="4800" b="1" dirty="0">
              <a:ln w="12700">
                <a:solidFill>
                  <a:schemeClr val="accent5"/>
                </a:solidFill>
                <a:prstDash val="solid"/>
              </a:ln>
              <a:solidFill>
                <a:srgbClr val="FF0000"/>
              </a:solidFill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B57E0B0F-4D29-4786-B2AB-B84D9F8B54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737" y="244699"/>
            <a:ext cx="5139843" cy="658887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3200" b="1" u="sng" dirty="0" smtClean="0">
                <a:latin typeface="Nikosh" panose="02000000000000000000" pitchFamily="2" charset="0"/>
                <a:cs typeface="Nikosh" panose="02000000000000000000" pitchFamily="2" charset="0"/>
              </a:rPr>
              <a:t>Dynamic </a:t>
            </a:r>
            <a:r>
              <a:rPr lang="en-US" sz="3200" b="1" u="sng" dirty="0">
                <a:latin typeface="Nikosh" panose="02000000000000000000" pitchFamily="2" charset="0"/>
                <a:cs typeface="Nikosh" panose="02000000000000000000" pitchFamily="2" charset="0"/>
              </a:rPr>
              <a:t>webpage</a:t>
            </a:r>
            <a:r>
              <a:rPr lang="en-US" sz="3200" dirty="0">
                <a:latin typeface="Nikosh" panose="02000000000000000000" pitchFamily="2" charset="0"/>
                <a:cs typeface="Nikosh" panose="02000000000000000000" pitchFamily="2" charset="0"/>
              </a:rPr>
              <a:t> এ </a:t>
            </a:r>
            <a:r>
              <a:rPr lang="en-US" sz="3200" dirty="0" err="1">
                <a:latin typeface="Nikosh" panose="02000000000000000000" pitchFamily="2" charset="0"/>
                <a:cs typeface="Nikosh" panose="02000000000000000000" pitchFamily="2" charset="0"/>
              </a:rPr>
              <a:t>আপনারা</a:t>
            </a:r>
            <a:r>
              <a:rPr lang="en-US" sz="32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>
                <a:latin typeface="Nikosh" panose="02000000000000000000" pitchFamily="2" charset="0"/>
                <a:cs typeface="Nikosh" panose="02000000000000000000" pitchFamily="2" charset="0"/>
              </a:rPr>
              <a:t>এক</a:t>
            </a:r>
            <a:r>
              <a:rPr lang="en-US" sz="32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>
                <a:latin typeface="Nikosh" panose="02000000000000000000" pitchFamily="2" charset="0"/>
                <a:cs typeface="Nikosh" panose="02000000000000000000" pitchFamily="2" charset="0"/>
              </a:rPr>
              <a:t>এক</a:t>
            </a:r>
            <a:r>
              <a:rPr lang="en-US" sz="32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>
                <a:latin typeface="Nikosh" panose="02000000000000000000" pitchFamily="2" charset="0"/>
                <a:cs typeface="Nikosh" panose="02000000000000000000" pitchFamily="2" charset="0"/>
              </a:rPr>
              <a:t>সময়ে</a:t>
            </a:r>
            <a:r>
              <a:rPr lang="en-US" sz="32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>
                <a:latin typeface="Nikosh" panose="02000000000000000000" pitchFamily="2" charset="0"/>
                <a:cs typeface="Nikosh" panose="02000000000000000000" pitchFamily="2" charset="0"/>
              </a:rPr>
              <a:t>এক</a:t>
            </a:r>
            <a:r>
              <a:rPr lang="en-US" sz="32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>
                <a:latin typeface="Nikosh" panose="02000000000000000000" pitchFamily="2" charset="0"/>
                <a:cs typeface="Nikosh" panose="02000000000000000000" pitchFamily="2" charset="0"/>
              </a:rPr>
              <a:t>এক</a:t>
            </a:r>
            <a:r>
              <a:rPr lang="en-US" sz="32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>
                <a:latin typeface="Nikosh" panose="02000000000000000000" pitchFamily="2" charset="0"/>
                <a:cs typeface="Nikosh" panose="02000000000000000000" pitchFamily="2" charset="0"/>
              </a:rPr>
              <a:t>ধরনের</a:t>
            </a:r>
            <a:r>
              <a:rPr lang="en-US" sz="32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>
                <a:latin typeface="Nikosh" panose="02000000000000000000" pitchFamily="2" charset="0"/>
                <a:cs typeface="Nikosh" panose="02000000000000000000" pitchFamily="2" charset="0"/>
              </a:rPr>
              <a:t>তথ্য</a:t>
            </a:r>
            <a:r>
              <a:rPr lang="en-US" sz="32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>
                <a:latin typeface="Nikosh" panose="02000000000000000000" pitchFamily="2" charset="0"/>
                <a:cs typeface="Nikosh" panose="02000000000000000000" pitchFamily="2" charset="0"/>
              </a:rPr>
              <a:t>দেখতে</a:t>
            </a:r>
            <a:r>
              <a:rPr lang="en-US" sz="32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>
                <a:latin typeface="Nikosh" panose="02000000000000000000" pitchFamily="2" charset="0"/>
                <a:cs typeface="Nikosh" panose="02000000000000000000" pitchFamily="2" charset="0"/>
              </a:rPr>
              <a:t>পারবেন</a:t>
            </a:r>
            <a:r>
              <a:rPr lang="en-US" sz="3200" dirty="0">
                <a:latin typeface="Nikosh" panose="02000000000000000000" pitchFamily="2" charset="0"/>
                <a:cs typeface="Nikosh" panose="02000000000000000000" pitchFamily="2" charset="0"/>
              </a:rPr>
              <a:t>। </a:t>
            </a:r>
            <a:r>
              <a:rPr lang="en-US" sz="3200" dirty="0" err="1">
                <a:latin typeface="Nikosh" panose="02000000000000000000" pitchFamily="2" charset="0"/>
                <a:cs typeface="Nikosh" panose="02000000000000000000" pitchFamily="2" charset="0"/>
              </a:rPr>
              <a:t>মানে</a:t>
            </a:r>
            <a:r>
              <a:rPr lang="en-US" sz="32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dirty="0">
                <a:latin typeface="Nikosh" panose="02000000000000000000" pitchFamily="2" charset="0"/>
                <a:cs typeface="Nikosh" panose="02000000000000000000" pitchFamily="2" charset="0"/>
              </a:rPr>
              <a:t>Dynamic webpage</a:t>
            </a:r>
            <a:r>
              <a:rPr lang="en-US" sz="32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>
                <a:latin typeface="Nikosh" panose="02000000000000000000" pitchFamily="2" charset="0"/>
                <a:cs typeface="Nikosh" panose="02000000000000000000" pitchFamily="2" charset="0"/>
              </a:rPr>
              <a:t>গুলো</a:t>
            </a:r>
            <a:r>
              <a:rPr lang="en-US" sz="32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>
                <a:latin typeface="Nikosh" panose="02000000000000000000" pitchFamily="2" charset="0"/>
                <a:cs typeface="Nikosh" panose="02000000000000000000" pitchFamily="2" charset="0"/>
              </a:rPr>
              <a:t>কন্টেন্ট</a:t>
            </a:r>
            <a:r>
              <a:rPr lang="en-US" sz="32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>
                <a:latin typeface="Nikosh" panose="02000000000000000000" pitchFamily="2" charset="0"/>
                <a:cs typeface="Nikosh" panose="02000000000000000000" pitchFamily="2" charset="0"/>
              </a:rPr>
              <a:t>গুলো</a:t>
            </a:r>
            <a:r>
              <a:rPr lang="en-US" sz="32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>
                <a:latin typeface="Nikosh" panose="02000000000000000000" pitchFamily="2" charset="0"/>
                <a:cs typeface="Nikosh" panose="02000000000000000000" pitchFamily="2" charset="0"/>
              </a:rPr>
              <a:t>সব</a:t>
            </a:r>
            <a:r>
              <a:rPr lang="en-US" sz="32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>
                <a:latin typeface="Nikosh" panose="02000000000000000000" pitchFamily="2" charset="0"/>
                <a:cs typeface="Nikosh" panose="02000000000000000000" pitchFamily="2" charset="0"/>
              </a:rPr>
              <a:t>সময়</a:t>
            </a:r>
            <a:r>
              <a:rPr lang="en-US" sz="32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>
                <a:latin typeface="Nikosh" panose="02000000000000000000" pitchFamily="2" charset="0"/>
                <a:cs typeface="Nikosh" panose="02000000000000000000" pitchFamily="2" charset="0"/>
              </a:rPr>
              <a:t>পরিবর্তন</a:t>
            </a:r>
            <a:r>
              <a:rPr lang="en-US" sz="32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>
                <a:latin typeface="Nikosh" panose="02000000000000000000" pitchFamily="2" charset="0"/>
                <a:cs typeface="Nikosh" panose="02000000000000000000" pitchFamily="2" charset="0"/>
              </a:rPr>
              <a:t>হতে</a:t>
            </a:r>
            <a:r>
              <a:rPr lang="en-US" sz="32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>
                <a:latin typeface="Nikosh" panose="02000000000000000000" pitchFamily="2" charset="0"/>
                <a:cs typeface="Nikosh" panose="02000000000000000000" pitchFamily="2" charset="0"/>
              </a:rPr>
              <a:t>থাকে</a:t>
            </a:r>
            <a:r>
              <a:rPr lang="en-US" sz="32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>
                <a:latin typeface="Nikosh" panose="02000000000000000000" pitchFamily="2" charset="0"/>
                <a:cs typeface="Nikosh" panose="02000000000000000000" pitchFamily="2" charset="0"/>
              </a:rPr>
              <a:t>সময়ের</a:t>
            </a:r>
            <a:r>
              <a:rPr lang="en-US" sz="32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>
                <a:latin typeface="Nikosh" panose="02000000000000000000" pitchFamily="2" charset="0"/>
                <a:cs typeface="Nikosh" panose="02000000000000000000" pitchFamily="2" charset="0"/>
              </a:rPr>
              <a:t>সাথে</a:t>
            </a:r>
            <a:r>
              <a:rPr lang="en-US" sz="32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>
                <a:latin typeface="Nikosh" panose="02000000000000000000" pitchFamily="2" charset="0"/>
                <a:cs typeface="Nikosh" panose="02000000000000000000" pitchFamily="2" charset="0"/>
              </a:rPr>
              <a:t>সাথে</a:t>
            </a:r>
            <a:r>
              <a:rPr lang="en-US" sz="3200" dirty="0">
                <a:latin typeface="Nikosh" panose="02000000000000000000" pitchFamily="2" charset="0"/>
                <a:cs typeface="Nikosh" panose="02000000000000000000" pitchFamily="2" charset="0"/>
              </a:rPr>
              <a:t>। </a:t>
            </a:r>
            <a:r>
              <a:rPr lang="en-US" sz="3200" dirty="0" err="1">
                <a:latin typeface="Nikosh" panose="02000000000000000000" pitchFamily="2" charset="0"/>
                <a:cs typeface="Nikosh" panose="02000000000000000000" pitchFamily="2" charset="0"/>
              </a:rPr>
              <a:t>যেমন</a:t>
            </a:r>
            <a:r>
              <a:rPr lang="en-US" sz="3200" dirty="0">
                <a:latin typeface="Nikosh" panose="02000000000000000000" pitchFamily="2" charset="0"/>
                <a:cs typeface="Nikosh" panose="02000000000000000000" pitchFamily="2" charset="0"/>
              </a:rPr>
              <a:t>- </a:t>
            </a:r>
            <a:r>
              <a:rPr lang="en-US" sz="3200" dirty="0" err="1">
                <a:latin typeface="Nikosh" panose="02000000000000000000" pitchFamily="2" charset="0"/>
                <a:cs typeface="Nikosh" panose="02000000000000000000" pitchFamily="2" charset="0"/>
              </a:rPr>
              <a:t>ফেসবুক</a:t>
            </a:r>
            <a:r>
              <a:rPr lang="en-US" sz="3200" dirty="0">
                <a:latin typeface="Nikosh" panose="02000000000000000000" pitchFamily="2" charset="0"/>
                <a:cs typeface="Nikosh" panose="02000000000000000000" pitchFamily="2" charset="0"/>
              </a:rPr>
              <a:t>।  </a:t>
            </a:r>
            <a:r>
              <a:rPr lang="en-US" sz="3200" dirty="0" err="1">
                <a:latin typeface="Nikosh" panose="02000000000000000000" pitchFamily="2" charset="0"/>
                <a:cs typeface="Nikosh" panose="02000000000000000000" pitchFamily="2" charset="0"/>
              </a:rPr>
              <a:t>এই</a:t>
            </a:r>
            <a:r>
              <a:rPr lang="en-US" sz="32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>
                <a:latin typeface="Nikosh" panose="02000000000000000000" pitchFamily="2" charset="0"/>
                <a:cs typeface="Nikosh" panose="02000000000000000000" pitchFamily="2" charset="0"/>
              </a:rPr>
              <a:t>ফেসবুকের</a:t>
            </a:r>
            <a:r>
              <a:rPr lang="en-US" sz="32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>
                <a:latin typeface="Nikosh" panose="02000000000000000000" pitchFamily="2" charset="0"/>
                <a:cs typeface="Nikosh" panose="02000000000000000000" pitchFamily="2" charset="0"/>
              </a:rPr>
              <a:t>হোমপেজে</a:t>
            </a:r>
            <a:r>
              <a:rPr lang="en-US" sz="32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>
                <a:latin typeface="Nikosh" panose="02000000000000000000" pitchFamily="2" charset="0"/>
                <a:cs typeface="Nikosh" panose="02000000000000000000" pitchFamily="2" charset="0"/>
              </a:rPr>
              <a:t>দুই</a:t>
            </a:r>
            <a:r>
              <a:rPr lang="en-US" sz="32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>
                <a:latin typeface="Nikosh" panose="02000000000000000000" pitchFamily="2" charset="0"/>
                <a:cs typeface="Nikosh" panose="02000000000000000000" pitchFamily="2" charset="0"/>
              </a:rPr>
              <a:t>জনের</a:t>
            </a:r>
            <a:r>
              <a:rPr lang="en-US" sz="32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>
                <a:latin typeface="Nikosh" panose="02000000000000000000" pitchFamily="2" charset="0"/>
                <a:cs typeface="Nikosh" panose="02000000000000000000" pitchFamily="2" charset="0"/>
              </a:rPr>
              <a:t>দুই</a:t>
            </a:r>
            <a:r>
              <a:rPr lang="en-US" sz="32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>
                <a:latin typeface="Nikosh" panose="02000000000000000000" pitchFamily="2" charset="0"/>
                <a:cs typeface="Nikosh" panose="02000000000000000000" pitchFamily="2" charset="0"/>
              </a:rPr>
              <a:t>ধরনের</a:t>
            </a:r>
            <a:r>
              <a:rPr lang="en-US" sz="32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>
                <a:latin typeface="Nikosh" panose="02000000000000000000" pitchFamily="2" charset="0"/>
                <a:cs typeface="Nikosh" panose="02000000000000000000" pitchFamily="2" charset="0"/>
              </a:rPr>
              <a:t>তথ্য</a:t>
            </a:r>
            <a:r>
              <a:rPr lang="en-US" sz="32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>
                <a:latin typeface="Nikosh" panose="02000000000000000000" pitchFamily="2" charset="0"/>
                <a:cs typeface="Nikosh" panose="02000000000000000000" pitchFamily="2" charset="0"/>
              </a:rPr>
              <a:t>দেখাবে</a:t>
            </a:r>
            <a:r>
              <a:rPr lang="en-US" sz="3200" dirty="0">
                <a:latin typeface="Nikosh" panose="02000000000000000000" pitchFamily="2" charset="0"/>
                <a:cs typeface="Nikosh" panose="02000000000000000000" pitchFamily="2" charset="0"/>
              </a:rPr>
              <a:t>। </a:t>
            </a:r>
            <a:r>
              <a:rPr lang="en-US" sz="3200" dirty="0" err="1">
                <a:latin typeface="Nikosh" panose="02000000000000000000" pitchFamily="2" charset="0"/>
                <a:cs typeface="Nikosh" panose="02000000000000000000" pitchFamily="2" charset="0"/>
              </a:rPr>
              <a:t>মানে</a:t>
            </a:r>
            <a:r>
              <a:rPr lang="en-US" sz="32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>
                <a:latin typeface="Nikosh" panose="02000000000000000000" pitchFamily="2" charset="0"/>
                <a:cs typeface="Nikosh" panose="02000000000000000000" pitchFamily="2" charset="0"/>
              </a:rPr>
              <a:t>আলদা</a:t>
            </a:r>
            <a:r>
              <a:rPr lang="en-US" sz="32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>
                <a:latin typeface="Nikosh" panose="02000000000000000000" pitchFamily="2" charset="0"/>
                <a:cs typeface="Nikosh" panose="02000000000000000000" pitchFamily="2" charset="0"/>
              </a:rPr>
              <a:t>আলদা</a:t>
            </a:r>
            <a:r>
              <a:rPr lang="en-US" sz="32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>
                <a:latin typeface="Nikosh" panose="02000000000000000000" pitchFamily="2" charset="0"/>
                <a:cs typeface="Nikosh" panose="02000000000000000000" pitchFamily="2" charset="0"/>
              </a:rPr>
              <a:t>তথ্য</a:t>
            </a:r>
            <a:r>
              <a:rPr lang="en-US" sz="32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>
                <a:latin typeface="Nikosh" panose="02000000000000000000" pitchFamily="2" charset="0"/>
                <a:cs typeface="Nikosh" panose="02000000000000000000" pitchFamily="2" charset="0"/>
              </a:rPr>
              <a:t>দেখাবে</a:t>
            </a:r>
            <a:r>
              <a:rPr lang="en-US" sz="3200" dirty="0">
                <a:latin typeface="Nikosh" panose="02000000000000000000" pitchFamily="2" charset="0"/>
                <a:cs typeface="Nikosh" panose="02000000000000000000" pitchFamily="2" charset="0"/>
              </a:rPr>
              <a:t>।</a:t>
            </a:r>
            <a:br>
              <a:rPr lang="en-US" sz="3200" dirty="0">
                <a:latin typeface="Nikosh" panose="02000000000000000000" pitchFamily="2" charset="0"/>
                <a:cs typeface="Nikosh" panose="02000000000000000000" pitchFamily="2" charset="0"/>
              </a:rPr>
            </a:br>
            <a:r>
              <a:rPr lang="en-US" sz="2800" dirty="0">
                <a:latin typeface="Nikosh" panose="02000000000000000000" pitchFamily="2" charset="0"/>
                <a:cs typeface="Nikosh" panose="02000000000000000000" pitchFamily="2" charset="0"/>
              </a:rPr>
              <a:t>Dynamic webpage</a:t>
            </a:r>
            <a:r>
              <a:rPr lang="en-US" sz="32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>
                <a:latin typeface="Nikosh" panose="02000000000000000000" pitchFamily="2" charset="0"/>
                <a:cs typeface="Nikosh" panose="02000000000000000000" pitchFamily="2" charset="0"/>
              </a:rPr>
              <a:t>কে</a:t>
            </a:r>
            <a:r>
              <a:rPr lang="en-US" sz="32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>
                <a:latin typeface="Nikosh" panose="02000000000000000000" pitchFamily="2" charset="0"/>
                <a:cs typeface="Nikosh" panose="02000000000000000000" pitchFamily="2" charset="0"/>
              </a:rPr>
              <a:t>এক</a:t>
            </a:r>
            <a:r>
              <a:rPr lang="en-US" sz="32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>
                <a:latin typeface="Nikosh" panose="02000000000000000000" pitchFamily="2" charset="0"/>
                <a:cs typeface="Nikosh" panose="02000000000000000000" pitchFamily="2" charset="0"/>
              </a:rPr>
              <a:t>ধরনের</a:t>
            </a:r>
            <a:r>
              <a:rPr lang="en-US" sz="32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>
                <a:latin typeface="Nikosh" panose="02000000000000000000" pitchFamily="2" charset="0"/>
                <a:cs typeface="Nikosh" panose="02000000000000000000" pitchFamily="2" charset="0"/>
              </a:rPr>
              <a:t>বিশেষ</a:t>
            </a:r>
            <a:r>
              <a:rPr lang="en-US" sz="32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>
                <a:latin typeface="Nikosh" panose="02000000000000000000" pitchFamily="2" charset="0"/>
                <a:cs typeface="Nikosh" panose="02000000000000000000" pitchFamily="2" charset="0"/>
              </a:rPr>
              <a:t>অ্যাপ্লিকেশন</a:t>
            </a:r>
            <a:r>
              <a:rPr lang="en-US" sz="32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>
                <a:latin typeface="Nikosh" panose="02000000000000000000" pitchFamily="2" charset="0"/>
                <a:cs typeface="Nikosh" panose="02000000000000000000" pitchFamily="2" charset="0"/>
              </a:rPr>
              <a:t>এর</a:t>
            </a:r>
            <a:r>
              <a:rPr lang="en-US" sz="32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>
                <a:latin typeface="Nikosh" panose="02000000000000000000" pitchFamily="2" charset="0"/>
                <a:cs typeface="Nikosh" panose="02000000000000000000" pitchFamily="2" charset="0"/>
              </a:rPr>
              <a:t>দ্বারা</a:t>
            </a:r>
            <a:r>
              <a:rPr lang="en-US" sz="32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>
                <a:latin typeface="Nikosh" panose="02000000000000000000" pitchFamily="2" charset="0"/>
                <a:cs typeface="Nikosh" panose="02000000000000000000" pitchFamily="2" charset="0"/>
              </a:rPr>
              <a:t>নিয়ন্ত্রণ</a:t>
            </a:r>
            <a:r>
              <a:rPr lang="en-US" sz="32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>
                <a:latin typeface="Nikosh" panose="02000000000000000000" pitchFamily="2" charset="0"/>
                <a:cs typeface="Nikosh" panose="02000000000000000000" pitchFamily="2" charset="0"/>
              </a:rPr>
              <a:t>করা</a:t>
            </a:r>
            <a:r>
              <a:rPr lang="en-US" sz="32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>
                <a:latin typeface="Nikosh" panose="02000000000000000000" pitchFamily="2" charset="0"/>
                <a:cs typeface="Nikosh" panose="02000000000000000000" pitchFamily="2" charset="0"/>
              </a:rPr>
              <a:t>হয়</a:t>
            </a:r>
            <a:r>
              <a:rPr lang="en-US" sz="3200" dirty="0">
                <a:latin typeface="Nikosh" panose="02000000000000000000" pitchFamily="2" charset="0"/>
                <a:cs typeface="Nikosh" panose="02000000000000000000" pitchFamily="2" charset="0"/>
              </a:rPr>
              <a:t>। </a:t>
            </a:r>
            <a:r>
              <a:rPr lang="en-US" sz="3200" dirty="0" err="1">
                <a:latin typeface="Nikosh" panose="02000000000000000000" pitchFamily="2" charset="0"/>
                <a:cs typeface="Nikosh" panose="02000000000000000000" pitchFamily="2" charset="0"/>
              </a:rPr>
              <a:t>যার</a:t>
            </a:r>
            <a:r>
              <a:rPr lang="en-US" sz="32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>
                <a:latin typeface="Nikosh" panose="02000000000000000000" pitchFamily="2" charset="0"/>
                <a:cs typeface="Nikosh" panose="02000000000000000000" pitchFamily="2" charset="0"/>
              </a:rPr>
              <a:t>জন্য</a:t>
            </a:r>
            <a:r>
              <a:rPr lang="en-US" sz="32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dirty="0">
                <a:latin typeface="Nikosh" panose="02000000000000000000" pitchFamily="2" charset="0"/>
                <a:cs typeface="Nikosh" panose="02000000000000000000" pitchFamily="2" charset="0"/>
              </a:rPr>
              <a:t>Dynamic webpage</a:t>
            </a:r>
            <a:r>
              <a:rPr lang="en-US" sz="32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>
                <a:latin typeface="Nikosh" panose="02000000000000000000" pitchFamily="2" charset="0"/>
                <a:cs typeface="Nikosh" panose="02000000000000000000" pitchFamily="2" charset="0"/>
              </a:rPr>
              <a:t>কে</a:t>
            </a:r>
            <a:r>
              <a:rPr lang="en-US" sz="32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>
                <a:latin typeface="Nikosh" panose="02000000000000000000" pitchFamily="2" charset="0"/>
                <a:cs typeface="Nikosh" panose="02000000000000000000" pitchFamily="2" charset="0"/>
              </a:rPr>
              <a:t>বলা</a:t>
            </a:r>
            <a:r>
              <a:rPr lang="en-US" sz="32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>
                <a:latin typeface="Nikosh" panose="02000000000000000000" pitchFamily="2" charset="0"/>
                <a:cs typeface="Nikosh" panose="02000000000000000000" pitchFamily="2" charset="0"/>
              </a:rPr>
              <a:t>হয়</a:t>
            </a:r>
            <a:r>
              <a:rPr lang="en-US" sz="3200" dirty="0">
                <a:latin typeface="Nikosh" panose="02000000000000000000" pitchFamily="2" charset="0"/>
                <a:cs typeface="Nikosh" panose="02000000000000000000" pitchFamily="2" charset="0"/>
              </a:rPr>
              <a:t> </a:t>
            </a:r>
            <a:r>
              <a:rPr lang="en-US" sz="3200" b="1" dirty="0">
                <a:latin typeface="Nikosh" panose="02000000000000000000" pitchFamily="2" charset="0"/>
                <a:cs typeface="Nikosh" panose="02000000000000000000" pitchFamily="2" charset="0"/>
              </a:rPr>
              <a:t>“</a:t>
            </a:r>
            <a:r>
              <a:rPr lang="en-US" sz="2800" b="1" dirty="0">
                <a:latin typeface="Nikosh" panose="02000000000000000000" pitchFamily="2" charset="0"/>
                <a:cs typeface="Nikosh" panose="02000000000000000000" pitchFamily="2" charset="0"/>
              </a:rPr>
              <a:t>server processing server side script</a:t>
            </a:r>
            <a:r>
              <a:rPr lang="en-US" sz="2800" b="1" dirty="0" smtClean="0">
                <a:latin typeface="Nikosh" panose="02000000000000000000" pitchFamily="2" charset="0"/>
                <a:cs typeface="Nikosh" panose="02000000000000000000" pitchFamily="2" charset="0"/>
              </a:rPr>
              <a:t>”.</a:t>
            </a:r>
            <a:endParaRPr lang="en-US" sz="3200" dirty="0"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272455" y="1677999"/>
            <a:ext cx="2255153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Dynamic webpage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0391" y="4271581"/>
            <a:ext cx="3339280" cy="20210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613350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xmlns="" id="{D4EF09CF-3362-453A-9463-F6669A9D3E01}"/>
              </a:ext>
            </a:extLst>
          </p:cNvPr>
          <p:cNvGrpSpPr/>
          <p:nvPr/>
        </p:nvGrpSpPr>
        <p:grpSpPr>
          <a:xfrm>
            <a:off x="5302676" y="22014"/>
            <a:ext cx="3769136" cy="6811559"/>
            <a:chOff x="9055676" y="0"/>
            <a:chExt cx="3136324" cy="6858000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xmlns="" id="{403AE892-EBD6-40F1-851B-FEADBD59429F}"/>
                </a:ext>
              </a:extLst>
            </p:cNvPr>
            <p:cNvSpPr/>
            <p:nvPr/>
          </p:nvSpPr>
          <p:spPr>
            <a:xfrm>
              <a:off x="9221932" y="0"/>
              <a:ext cx="2970068" cy="6858000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 dirty="0"/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xmlns="" id="{54318653-1A38-442C-BA0F-F2C51149BCFF}"/>
                </a:ext>
              </a:extLst>
            </p:cNvPr>
            <p:cNvSpPr/>
            <p:nvPr/>
          </p:nvSpPr>
          <p:spPr>
            <a:xfrm>
              <a:off x="9055676" y="0"/>
              <a:ext cx="166255" cy="6858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 dirty="0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xmlns="" id="{C25D63D1-E9CE-42BF-BD4D-374FD0293155}"/>
                </a:ext>
              </a:extLst>
            </p:cNvPr>
            <p:cNvSpPr/>
            <p:nvPr/>
          </p:nvSpPr>
          <p:spPr>
            <a:xfrm>
              <a:off x="9221932" y="0"/>
              <a:ext cx="114301" cy="6858000"/>
            </a:xfrm>
            <a:prstGeom prst="rect">
              <a:avLst/>
            </a:prstGeom>
            <a:solidFill>
              <a:srgbClr val="FFD3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 dirty="0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xmlns="" id="{BA4EE865-9F0D-4531-A737-E13A557C0277}"/>
                </a:ext>
              </a:extLst>
            </p:cNvPr>
            <p:cNvSpPr/>
            <p:nvPr/>
          </p:nvSpPr>
          <p:spPr>
            <a:xfrm>
              <a:off x="9336233" y="0"/>
              <a:ext cx="150667" cy="68580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 dirty="0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xmlns="" id="{6A1183CB-C5B0-498A-A49C-4180134C74B0}"/>
                </a:ext>
              </a:extLst>
            </p:cNvPr>
            <p:cNvSpPr/>
            <p:nvPr/>
          </p:nvSpPr>
          <p:spPr>
            <a:xfrm>
              <a:off x="9336233" y="0"/>
              <a:ext cx="57150" cy="685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 dirty="0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10742257-3980-4551-868A-26DC3CB821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53299" y="244701"/>
            <a:ext cx="2744637" cy="785610"/>
          </a:xfrm>
          <a:solidFill>
            <a:schemeClr val="bg1"/>
          </a:solidFill>
        </p:spPr>
        <p:txBody>
          <a:bodyPr>
            <a:noAutofit/>
          </a:bodyPr>
          <a:lstStyle/>
          <a:p>
            <a:pPr algn="ctr" fontAlgn="base"/>
            <a:r>
              <a:rPr lang="en-US" sz="4800" b="1" dirty="0" err="1" smtClean="0">
                <a:ln w="12700">
                  <a:solidFill>
                    <a:schemeClr val="accent5"/>
                  </a:solidFill>
                  <a:prstDash val="solid"/>
                </a:ln>
                <a:solidFill>
                  <a:srgbClr val="FF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ওয়েবসাইট</a:t>
            </a:r>
            <a:endParaRPr lang="en-US" sz="4800" b="1" dirty="0">
              <a:ln w="12700">
                <a:solidFill>
                  <a:schemeClr val="accent5"/>
                </a:solidFill>
                <a:prstDash val="solid"/>
              </a:ln>
              <a:solidFill>
                <a:srgbClr val="FF0000"/>
              </a:solidFill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B57E0B0F-4D29-4786-B2AB-B84D9F8B54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4828" y="337467"/>
            <a:ext cx="5227848" cy="6180651"/>
          </a:xfrm>
        </p:spPr>
        <p:txBody>
          <a:bodyPr>
            <a:noAutofit/>
          </a:bodyPr>
          <a:lstStyle/>
          <a:p>
            <a:r>
              <a:rPr lang="en-US" sz="2800" b="1" dirty="0">
                <a:latin typeface="Nikosh" panose="02000000000000000000" pitchFamily="2" charset="0"/>
                <a:cs typeface="Nikosh" panose="02000000000000000000" pitchFamily="2" charset="0"/>
              </a:rPr>
              <a:t>Website </a:t>
            </a:r>
            <a:r>
              <a:rPr lang="en-US" sz="2800" b="1" dirty="0" err="1">
                <a:latin typeface="Nikosh" panose="02000000000000000000" pitchFamily="2" charset="0"/>
                <a:cs typeface="Nikosh" panose="02000000000000000000" pitchFamily="2" charset="0"/>
              </a:rPr>
              <a:t>কিভাবে</a:t>
            </a:r>
            <a:r>
              <a:rPr lang="en-US" sz="2800" b="1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b="1" dirty="0" err="1">
                <a:latin typeface="Nikosh" panose="02000000000000000000" pitchFamily="2" charset="0"/>
                <a:cs typeface="Nikosh" panose="02000000000000000000" pitchFamily="2" charset="0"/>
              </a:rPr>
              <a:t>কাজ</a:t>
            </a:r>
            <a:r>
              <a:rPr lang="en-US" sz="2800" b="1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b="1" dirty="0" err="1">
                <a:latin typeface="Nikosh" panose="02000000000000000000" pitchFamily="2" charset="0"/>
                <a:cs typeface="Nikosh" panose="02000000000000000000" pitchFamily="2" charset="0"/>
              </a:rPr>
              <a:t>করে</a:t>
            </a:r>
            <a:r>
              <a:rPr lang="en-US" sz="2800" b="1" dirty="0">
                <a:latin typeface="Nikosh" panose="02000000000000000000" pitchFamily="2" charset="0"/>
                <a:cs typeface="Nikosh" panose="02000000000000000000" pitchFamily="2" charset="0"/>
              </a:rPr>
              <a:t>?</a:t>
            </a:r>
            <a:r>
              <a:rPr lang="en-US" sz="2800" dirty="0">
                <a:latin typeface="Nikosh" panose="02000000000000000000" pitchFamily="2" charset="0"/>
                <a:cs typeface="Nikosh" panose="02000000000000000000" pitchFamily="2" charset="0"/>
              </a:rPr>
              <a:t/>
            </a:r>
            <a:br>
              <a:rPr lang="en-US" sz="2800" dirty="0">
                <a:latin typeface="Nikosh" panose="02000000000000000000" pitchFamily="2" charset="0"/>
                <a:cs typeface="Nikosh" panose="02000000000000000000" pitchFamily="2" charset="0"/>
              </a:rPr>
            </a:br>
            <a:r>
              <a:rPr lang="en-US" sz="2800" dirty="0" err="1">
                <a:latin typeface="Nikosh" panose="02000000000000000000" pitchFamily="2" charset="0"/>
                <a:cs typeface="Nikosh" panose="02000000000000000000" pitchFamily="2" charset="0"/>
              </a:rPr>
              <a:t>আপনাদের</a:t>
            </a:r>
            <a:r>
              <a:rPr lang="en-US" sz="28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dirty="0" err="1">
                <a:latin typeface="Nikosh" panose="02000000000000000000" pitchFamily="2" charset="0"/>
                <a:cs typeface="Nikosh" panose="02000000000000000000" pitchFamily="2" charset="0"/>
              </a:rPr>
              <a:t>সাথে</a:t>
            </a:r>
            <a:r>
              <a:rPr lang="en-US" sz="28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dirty="0" err="1">
                <a:latin typeface="Nikosh" panose="02000000000000000000" pitchFamily="2" charset="0"/>
                <a:cs typeface="Nikosh" panose="02000000000000000000" pitchFamily="2" charset="0"/>
              </a:rPr>
              <a:t>একেবারে</a:t>
            </a:r>
            <a:r>
              <a:rPr lang="en-US" sz="28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dirty="0" err="1">
                <a:latin typeface="Nikosh" panose="02000000000000000000" pitchFamily="2" charset="0"/>
                <a:cs typeface="Nikosh" panose="02000000000000000000" pitchFamily="2" charset="0"/>
              </a:rPr>
              <a:t>সহজ</a:t>
            </a:r>
            <a:r>
              <a:rPr lang="en-US" sz="28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dirty="0" err="1">
                <a:latin typeface="Nikosh" panose="02000000000000000000" pitchFamily="2" charset="0"/>
                <a:cs typeface="Nikosh" panose="02000000000000000000" pitchFamily="2" charset="0"/>
              </a:rPr>
              <a:t>ভাবে</a:t>
            </a:r>
            <a:r>
              <a:rPr lang="en-US" sz="28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dirty="0" err="1">
                <a:latin typeface="Nikosh" panose="02000000000000000000" pitchFamily="2" charset="0"/>
                <a:cs typeface="Nikosh" panose="02000000000000000000" pitchFamily="2" charset="0"/>
              </a:rPr>
              <a:t>বলতে</a:t>
            </a:r>
            <a:r>
              <a:rPr lang="en-US" sz="28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dirty="0" err="1">
                <a:latin typeface="Nikosh" panose="02000000000000000000" pitchFamily="2" charset="0"/>
                <a:cs typeface="Nikosh" panose="02000000000000000000" pitchFamily="2" charset="0"/>
              </a:rPr>
              <a:t>গেলে</a:t>
            </a:r>
            <a:r>
              <a:rPr lang="en-US" sz="28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dirty="0" err="1">
                <a:latin typeface="Nikosh" panose="02000000000000000000" pitchFamily="2" charset="0"/>
                <a:cs typeface="Nikosh" panose="02000000000000000000" pitchFamily="2" charset="0"/>
              </a:rPr>
              <a:t>আমরা</a:t>
            </a:r>
            <a:r>
              <a:rPr lang="en-US" sz="28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dirty="0" err="1">
                <a:latin typeface="Nikosh" panose="02000000000000000000" pitchFamily="2" charset="0"/>
                <a:cs typeface="Nikosh" panose="02000000000000000000" pitchFamily="2" charset="0"/>
              </a:rPr>
              <a:t>যখন</a:t>
            </a:r>
            <a:r>
              <a:rPr lang="en-US" sz="28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dirty="0" err="1">
                <a:latin typeface="Nikosh" panose="02000000000000000000" pitchFamily="2" charset="0"/>
                <a:cs typeface="Nikosh" panose="02000000000000000000" pitchFamily="2" charset="0"/>
              </a:rPr>
              <a:t>মোবাইল</a:t>
            </a:r>
            <a:r>
              <a:rPr lang="en-US" sz="28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dirty="0" err="1">
                <a:latin typeface="Nikosh" panose="02000000000000000000" pitchFamily="2" charset="0"/>
                <a:cs typeface="Nikosh" panose="02000000000000000000" pitchFamily="2" charset="0"/>
              </a:rPr>
              <a:t>বা</a:t>
            </a:r>
            <a:r>
              <a:rPr lang="en-US" sz="28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dirty="0" err="1">
                <a:latin typeface="Nikosh" panose="02000000000000000000" pitchFamily="2" charset="0"/>
                <a:cs typeface="Nikosh" panose="02000000000000000000" pitchFamily="2" charset="0"/>
              </a:rPr>
              <a:t>কম্পিউটারের</a:t>
            </a:r>
            <a:r>
              <a:rPr lang="en-US" sz="28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dirty="0" err="1">
                <a:latin typeface="Nikosh" panose="02000000000000000000" pitchFamily="2" charset="0"/>
                <a:cs typeface="Nikosh" panose="02000000000000000000" pitchFamily="2" charset="0"/>
              </a:rPr>
              <a:t>দ্বারা</a:t>
            </a:r>
            <a:r>
              <a:rPr lang="en-US" sz="28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dirty="0" err="1">
                <a:latin typeface="Nikosh" panose="02000000000000000000" pitchFamily="2" charset="0"/>
                <a:cs typeface="Nikosh" panose="02000000000000000000" pitchFamily="2" charset="0"/>
              </a:rPr>
              <a:t>যেকোনো</a:t>
            </a:r>
            <a:r>
              <a:rPr lang="en-US" sz="2800" dirty="0">
                <a:latin typeface="Nikosh" panose="02000000000000000000" pitchFamily="2" charset="0"/>
                <a:cs typeface="Nikosh" panose="02000000000000000000" pitchFamily="2" charset="0"/>
              </a:rPr>
              <a:t> browser </a:t>
            </a:r>
            <a:r>
              <a:rPr lang="en-US" sz="2800" dirty="0" err="1">
                <a:latin typeface="Nikosh" panose="02000000000000000000" pitchFamily="2" charset="0"/>
                <a:cs typeface="Nikosh" panose="02000000000000000000" pitchFamily="2" charset="0"/>
              </a:rPr>
              <a:t>থেকে</a:t>
            </a:r>
            <a:r>
              <a:rPr lang="en-US" sz="2800" dirty="0">
                <a:latin typeface="Nikosh" panose="02000000000000000000" pitchFamily="2" charset="0"/>
                <a:cs typeface="Nikosh" panose="02000000000000000000" pitchFamily="2" charset="0"/>
              </a:rPr>
              <a:t> </a:t>
            </a:r>
            <a:r>
              <a:rPr lang="en-US" sz="2800" b="1" dirty="0">
                <a:latin typeface="Nikosh" panose="02000000000000000000" pitchFamily="2" charset="0"/>
                <a:cs typeface="Nikosh" panose="02000000000000000000" pitchFamily="2" charset="0"/>
              </a:rPr>
              <a:t>“</a:t>
            </a:r>
            <a:r>
              <a:rPr lang="en-US" sz="2800" b="1" dirty="0" err="1">
                <a:latin typeface="Nikosh" panose="02000000000000000000" pitchFamily="2" charset="0"/>
                <a:cs typeface="Nikosh" panose="02000000000000000000" pitchFamily="2" charset="0"/>
              </a:rPr>
              <a:t>ডোমেন</a:t>
            </a:r>
            <a:r>
              <a:rPr lang="en-US" sz="2800" b="1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b="1" dirty="0" err="1">
                <a:latin typeface="Nikosh" panose="02000000000000000000" pitchFamily="2" charset="0"/>
                <a:cs typeface="Nikosh" panose="02000000000000000000" pitchFamily="2" charset="0"/>
              </a:rPr>
              <a:t>নাম</a:t>
            </a:r>
            <a:r>
              <a:rPr lang="en-US" sz="2800" b="1" dirty="0">
                <a:latin typeface="Nikosh" panose="02000000000000000000" pitchFamily="2" charset="0"/>
                <a:cs typeface="Nikosh" panose="02000000000000000000" pitchFamily="2" charset="0"/>
              </a:rPr>
              <a:t>”</a:t>
            </a:r>
            <a:r>
              <a:rPr lang="en-US" sz="2800" dirty="0">
                <a:latin typeface="Nikosh" panose="02000000000000000000" pitchFamily="2" charset="0"/>
                <a:cs typeface="Nikosh" panose="02000000000000000000" pitchFamily="2" charset="0"/>
              </a:rPr>
              <a:t> </a:t>
            </a:r>
            <a:r>
              <a:rPr lang="en-US" sz="2800" dirty="0" err="1">
                <a:latin typeface="Nikosh" panose="02000000000000000000" pitchFamily="2" charset="0"/>
                <a:cs typeface="Nikosh" panose="02000000000000000000" pitchFamily="2" charset="0"/>
              </a:rPr>
              <a:t>লিখে</a:t>
            </a:r>
            <a:r>
              <a:rPr lang="en-US" sz="28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dirty="0" err="1">
                <a:latin typeface="Nikosh" panose="02000000000000000000" pitchFamily="2" charset="0"/>
                <a:cs typeface="Nikosh" panose="02000000000000000000" pitchFamily="2" charset="0"/>
              </a:rPr>
              <a:t>সার্চ</a:t>
            </a:r>
            <a:r>
              <a:rPr lang="en-US" sz="28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দেয়</a:t>
            </a:r>
            <a:r>
              <a:rPr lang="en-US" sz="2800" dirty="0" smtClean="0">
                <a:latin typeface="Nikosh" panose="02000000000000000000" pitchFamily="2" charset="0"/>
                <a:cs typeface="Nikosh" panose="02000000000000000000" pitchFamily="2" charset="0"/>
              </a:rPr>
              <a:t>, </a:t>
            </a:r>
            <a:r>
              <a:rPr lang="en-US" sz="2800" dirty="0" err="1">
                <a:latin typeface="Nikosh" panose="02000000000000000000" pitchFamily="2" charset="0"/>
                <a:cs typeface="Nikosh" panose="02000000000000000000" pitchFamily="2" charset="0"/>
              </a:rPr>
              <a:t>তখন</a:t>
            </a:r>
            <a:r>
              <a:rPr lang="en-US" sz="28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dirty="0" err="1">
                <a:latin typeface="Nikosh" panose="02000000000000000000" pitchFamily="2" charset="0"/>
                <a:cs typeface="Nikosh" panose="02000000000000000000" pitchFamily="2" charset="0"/>
              </a:rPr>
              <a:t>ইন্টারনেটের</a:t>
            </a:r>
            <a:r>
              <a:rPr lang="en-US" sz="28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dirty="0" err="1">
                <a:latin typeface="Nikosh" panose="02000000000000000000" pitchFamily="2" charset="0"/>
                <a:cs typeface="Nikosh" panose="02000000000000000000" pitchFamily="2" charset="0"/>
              </a:rPr>
              <a:t>মাধ্যমে</a:t>
            </a:r>
            <a:r>
              <a:rPr lang="en-US" sz="28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dirty="0" err="1">
                <a:latin typeface="Nikosh" panose="02000000000000000000" pitchFamily="2" charset="0"/>
                <a:cs typeface="Nikosh" panose="02000000000000000000" pitchFamily="2" charset="0"/>
              </a:rPr>
              <a:t>ডোমেনের</a:t>
            </a:r>
            <a:r>
              <a:rPr lang="en-US" sz="28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dirty="0" err="1">
                <a:latin typeface="Nikosh" panose="02000000000000000000" pitchFamily="2" charset="0"/>
                <a:cs typeface="Nikosh" panose="02000000000000000000" pitchFamily="2" charset="0"/>
              </a:rPr>
              <a:t>সাথে</a:t>
            </a:r>
            <a:r>
              <a:rPr lang="en-US" sz="28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জড়িত</a:t>
            </a:r>
            <a:r>
              <a:rPr lang="en-US" sz="28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dirty="0" err="1">
                <a:latin typeface="Nikosh" panose="02000000000000000000" pitchFamily="2" charset="0"/>
                <a:cs typeface="Nikosh" panose="02000000000000000000" pitchFamily="2" charset="0"/>
              </a:rPr>
              <a:t>থাকা</a:t>
            </a:r>
            <a:r>
              <a:rPr lang="en-US" sz="28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সম্পুর্ন</a:t>
            </a:r>
            <a:r>
              <a:rPr lang="en-US" sz="28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ওয়েবসাইটের</a:t>
            </a:r>
            <a:r>
              <a:rPr lang="en-US" sz="28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dirty="0" err="1">
                <a:latin typeface="Nikosh" panose="02000000000000000000" pitchFamily="2" charset="0"/>
                <a:cs typeface="Nikosh" panose="02000000000000000000" pitchFamily="2" charset="0"/>
              </a:rPr>
              <a:t>ডাটা</a:t>
            </a:r>
            <a:r>
              <a:rPr lang="en-US" sz="28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dirty="0" err="1">
                <a:latin typeface="Nikosh" panose="02000000000000000000" pitchFamily="2" charset="0"/>
                <a:cs typeface="Nikosh" panose="02000000000000000000" pitchFamily="2" charset="0"/>
              </a:rPr>
              <a:t>আমাদের</a:t>
            </a:r>
            <a:r>
              <a:rPr lang="en-US" sz="28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dirty="0" err="1">
                <a:latin typeface="Nikosh" panose="02000000000000000000" pitchFamily="2" charset="0"/>
                <a:cs typeface="Nikosh" panose="02000000000000000000" pitchFamily="2" charset="0"/>
              </a:rPr>
              <a:t>সামনে</a:t>
            </a:r>
            <a:r>
              <a:rPr lang="en-US" sz="28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dirty="0" err="1">
                <a:latin typeface="Nikosh" panose="02000000000000000000" pitchFamily="2" charset="0"/>
                <a:cs typeface="Nikosh" panose="02000000000000000000" pitchFamily="2" charset="0"/>
              </a:rPr>
              <a:t>চলে</a:t>
            </a:r>
            <a:r>
              <a:rPr lang="en-US" sz="28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dirty="0" err="1">
                <a:latin typeface="Nikosh" panose="02000000000000000000" pitchFamily="2" charset="0"/>
                <a:cs typeface="Nikosh" panose="02000000000000000000" pitchFamily="2" charset="0"/>
              </a:rPr>
              <a:t>আসে</a:t>
            </a:r>
            <a:r>
              <a:rPr lang="en-US" sz="2800" dirty="0" smtClean="0">
                <a:latin typeface="Nikosh" panose="02000000000000000000" pitchFamily="2" charset="0"/>
                <a:cs typeface="Nikosh" panose="02000000000000000000" pitchFamily="2" charset="0"/>
              </a:rPr>
              <a:t>। </a:t>
            </a:r>
            <a:r>
              <a:rPr lang="en-US" sz="2800" dirty="0" err="1">
                <a:latin typeface="Nikosh" panose="02000000000000000000" pitchFamily="2" charset="0"/>
                <a:cs typeface="Nikosh" panose="02000000000000000000" pitchFamily="2" charset="0"/>
              </a:rPr>
              <a:t>আর</a:t>
            </a:r>
            <a:r>
              <a:rPr lang="en-US" sz="28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dirty="0" err="1">
                <a:latin typeface="Nikosh" panose="02000000000000000000" pitchFamily="2" charset="0"/>
                <a:cs typeface="Nikosh" panose="02000000000000000000" pitchFamily="2" charset="0"/>
              </a:rPr>
              <a:t>আমরা</a:t>
            </a:r>
            <a:r>
              <a:rPr lang="en-US" sz="28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dirty="0" err="1">
                <a:latin typeface="Nikosh" panose="02000000000000000000" pitchFamily="2" charset="0"/>
                <a:cs typeface="Nikosh" panose="02000000000000000000" pitchFamily="2" charset="0"/>
              </a:rPr>
              <a:t>সেটা</a:t>
            </a:r>
            <a:r>
              <a:rPr lang="en-US" sz="2800" dirty="0">
                <a:latin typeface="Nikosh" panose="02000000000000000000" pitchFamily="2" charset="0"/>
                <a:cs typeface="Nikosh" panose="02000000000000000000" pitchFamily="2" charset="0"/>
              </a:rPr>
              <a:t> web browser </a:t>
            </a:r>
            <a:r>
              <a:rPr lang="en-US" sz="2800" dirty="0" err="1">
                <a:latin typeface="Nikosh" panose="02000000000000000000" pitchFamily="2" charset="0"/>
                <a:cs typeface="Nikosh" panose="02000000000000000000" pitchFamily="2" charset="0"/>
              </a:rPr>
              <a:t>করে</a:t>
            </a:r>
            <a:r>
              <a:rPr lang="en-US" sz="28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dirty="0" err="1">
                <a:latin typeface="Nikosh" panose="02000000000000000000" pitchFamily="2" charset="0"/>
                <a:cs typeface="Nikosh" panose="02000000000000000000" pitchFamily="2" charset="0"/>
              </a:rPr>
              <a:t>সেটা</a:t>
            </a:r>
            <a:r>
              <a:rPr lang="en-US" sz="28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dirty="0" err="1">
                <a:latin typeface="Nikosh" panose="02000000000000000000" pitchFamily="2" charset="0"/>
                <a:cs typeface="Nikosh" panose="02000000000000000000" pitchFamily="2" charset="0"/>
              </a:rPr>
              <a:t>দেখতে</a:t>
            </a:r>
            <a:r>
              <a:rPr lang="en-US" sz="28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পাই</a:t>
            </a:r>
            <a:r>
              <a:rPr lang="en-US" sz="2800" dirty="0" smtClean="0">
                <a:latin typeface="Nikosh" panose="02000000000000000000" pitchFamily="2" charset="0"/>
                <a:cs typeface="Nikosh" panose="02000000000000000000" pitchFamily="2" charset="0"/>
              </a:rPr>
              <a:t>। </a:t>
            </a:r>
            <a:r>
              <a:rPr lang="en-US" sz="2800" dirty="0" err="1">
                <a:latin typeface="Nikosh" panose="02000000000000000000" pitchFamily="2" charset="0"/>
                <a:cs typeface="Nikosh" panose="02000000000000000000" pitchFamily="2" charset="0"/>
              </a:rPr>
              <a:t>কারণ</a:t>
            </a:r>
            <a:r>
              <a:rPr lang="en-US" sz="28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ওয়েবসাইটের</a:t>
            </a:r>
            <a:r>
              <a:rPr lang="en-US" sz="28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dirty="0" err="1">
                <a:latin typeface="Nikosh" panose="02000000000000000000" pitchFamily="2" charset="0"/>
                <a:cs typeface="Nikosh" panose="02000000000000000000" pitchFamily="2" charset="0"/>
              </a:rPr>
              <a:t>সাথে</a:t>
            </a:r>
            <a:r>
              <a:rPr lang="en-US" sz="28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dirty="0" err="1">
                <a:latin typeface="Nikosh" panose="02000000000000000000" pitchFamily="2" charset="0"/>
                <a:cs typeface="Nikosh" panose="02000000000000000000" pitchFamily="2" charset="0"/>
              </a:rPr>
              <a:t>ডোমেন</a:t>
            </a:r>
            <a:r>
              <a:rPr lang="en-US" sz="28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dirty="0" err="1">
                <a:latin typeface="Nikosh" panose="02000000000000000000" pitchFamily="2" charset="0"/>
                <a:cs typeface="Nikosh" panose="02000000000000000000" pitchFamily="2" charset="0"/>
              </a:rPr>
              <a:t>নেম</a:t>
            </a:r>
            <a:r>
              <a:rPr lang="en-US" sz="28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dirty="0" err="1">
                <a:latin typeface="Nikosh" panose="02000000000000000000" pitchFamily="2" charset="0"/>
                <a:cs typeface="Nikosh" panose="02000000000000000000" pitchFamily="2" charset="0"/>
              </a:rPr>
              <a:t>যুক্ত</a:t>
            </a:r>
            <a:r>
              <a:rPr lang="en-US" sz="28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dirty="0" err="1">
                <a:latin typeface="Nikosh" panose="02000000000000000000" pitchFamily="2" charset="0"/>
                <a:cs typeface="Nikosh" panose="02000000000000000000" pitchFamily="2" charset="0"/>
              </a:rPr>
              <a:t>থাকে</a:t>
            </a:r>
            <a:r>
              <a:rPr lang="en-US" sz="2800" dirty="0" smtClean="0">
                <a:latin typeface="Nikosh" panose="02000000000000000000" pitchFamily="2" charset="0"/>
                <a:cs typeface="Nikosh" panose="02000000000000000000" pitchFamily="2" charset="0"/>
              </a:rPr>
              <a:t>।</a:t>
            </a:r>
            <a:r>
              <a:rPr lang="en-US" sz="2800" dirty="0">
                <a:latin typeface="Nikosh" panose="02000000000000000000" pitchFamily="2" charset="0"/>
                <a:cs typeface="Nikosh" panose="02000000000000000000" pitchFamily="2" charset="0"/>
              </a:rPr>
              <a:t/>
            </a:r>
            <a:br>
              <a:rPr lang="en-US" sz="2800" dirty="0">
                <a:latin typeface="Nikosh" panose="02000000000000000000" pitchFamily="2" charset="0"/>
                <a:cs typeface="Nikosh" panose="02000000000000000000" pitchFamily="2" charset="0"/>
              </a:rPr>
            </a:br>
            <a:r>
              <a:rPr lang="en-US" sz="28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ওয়েবসাইটের</a:t>
            </a:r>
            <a:r>
              <a:rPr lang="en-US" sz="28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dirty="0" err="1">
                <a:latin typeface="Nikosh" panose="02000000000000000000" pitchFamily="2" charset="0"/>
                <a:cs typeface="Nikosh" panose="02000000000000000000" pitchFamily="2" charset="0"/>
              </a:rPr>
              <a:t>সাথে</a:t>
            </a:r>
            <a:r>
              <a:rPr lang="en-US" sz="28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জড়িত</a:t>
            </a:r>
            <a:r>
              <a:rPr lang="en-US" sz="28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dirty="0" err="1">
                <a:latin typeface="Nikosh" panose="02000000000000000000" pitchFamily="2" charset="0"/>
                <a:cs typeface="Nikosh" panose="02000000000000000000" pitchFamily="2" charset="0"/>
              </a:rPr>
              <a:t>কিছু</a:t>
            </a:r>
            <a:r>
              <a:rPr lang="en-US" sz="28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বিষয়</a:t>
            </a:r>
            <a:r>
              <a:rPr lang="en-US" sz="28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বা</a:t>
            </a:r>
            <a:r>
              <a:rPr lang="en-US" sz="28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শব্দ</a:t>
            </a:r>
            <a:r>
              <a:rPr lang="en-US" sz="2800" dirty="0">
                <a:latin typeface="Nikosh" panose="02000000000000000000" pitchFamily="2" charset="0"/>
                <a:cs typeface="Nikosh" panose="02000000000000000000" pitchFamily="2" charset="0"/>
              </a:rPr>
              <a:t/>
            </a:r>
            <a:br>
              <a:rPr lang="en-US" sz="2800" dirty="0">
                <a:latin typeface="Nikosh" panose="02000000000000000000" pitchFamily="2" charset="0"/>
                <a:cs typeface="Nikosh" panose="02000000000000000000" pitchFamily="2" charset="0"/>
              </a:rPr>
            </a:br>
            <a:r>
              <a:rPr lang="en-US" sz="2800" dirty="0">
                <a:latin typeface="Nikosh" panose="02000000000000000000" pitchFamily="2" charset="0"/>
                <a:cs typeface="Nikosh" panose="02000000000000000000" pitchFamily="2" charset="0"/>
              </a:rPr>
              <a:t>(১) </a:t>
            </a:r>
            <a:r>
              <a:rPr lang="en-US" sz="2400" dirty="0">
                <a:latin typeface="Nikosh" panose="02000000000000000000" pitchFamily="2" charset="0"/>
                <a:cs typeface="Nikosh" panose="02000000000000000000" pitchFamily="2" charset="0"/>
              </a:rPr>
              <a:t>Home Page</a:t>
            </a:r>
            <a:r>
              <a:rPr lang="en-US" sz="2800" dirty="0">
                <a:latin typeface="Nikosh" panose="02000000000000000000" pitchFamily="2" charset="0"/>
                <a:cs typeface="Nikosh" panose="02000000000000000000" pitchFamily="2" charset="0"/>
              </a:rPr>
              <a:t/>
            </a:r>
            <a:br>
              <a:rPr lang="en-US" sz="2800" dirty="0">
                <a:latin typeface="Nikosh" panose="02000000000000000000" pitchFamily="2" charset="0"/>
                <a:cs typeface="Nikosh" panose="02000000000000000000" pitchFamily="2" charset="0"/>
              </a:rPr>
            </a:br>
            <a:r>
              <a:rPr lang="en-US" sz="2800" dirty="0">
                <a:latin typeface="Nikosh" panose="02000000000000000000" pitchFamily="2" charset="0"/>
                <a:cs typeface="Nikosh" panose="02000000000000000000" pitchFamily="2" charset="0"/>
              </a:rPr>
              <a:t>(২) </a:t>
            </a:r>
            <a:r>
              <a:rPr lang="en-US" sz="2400" dirty="0">
                <a:latin typeface="Nikosh" panose="02000000000000000000" pitchFamily="2" charset="0"/>
                <a:cs typeface="Nikosh" panose="02000000000000000000" pitchFamily="2" charset="0"/>
              </a:rPr>
              <a:t>URL Address /Domain Name</a:t>
            </a:r>
            <a:r>
              <a:rPr lang="en-US" sz="2800" dirty="0">
                <a:latin typeface="Nikosh" panose="02000000000000000000" pitchFamily="2" charset="0"/>
                <a:cs typeface="Nikosh" panose="02000000000000000000" pitchFamily="2" charset="0"/>
              </a:rPr>
              <a:t/>
            </a:r>
            <a:br>
              <a:rPr lang="en-US" sz="2800" dirty="0">
                <a:latin typeface="Nikosh" panose="02000000000000000000" pitchFamily="2" charset="0"/>
                <a:cs typeface="Nikosh" panose="02000000000000000000" pitchFamily="2" charset="0"/>
              </a:rPr>
            </a:br>
            <a:r>
              <a:rPr lang="en-US" sz="2800" dirty="0">
                <a:latin typeface="Nikosh" panose="02000000000000000000" pitchFamily="2" charset="0"/>
                <a:cs typeface="Nikosh" panose="02000000000000000000" pitchFamily="2" charset="0"/>
              </a:rPr>
              <a:t>(৩) </a:t>
            </a:r>
            <a:r>
              <a:rPr lang="en-US" sz="2400" dirty="0">
                <a:latin typeface="Nikosh" panose="02000000000000000000" pitchFamily="2" charset="0"/>
                <a:cs typeface="Nikosh" panose="02000000000000000000" pitchFamily="2" charset="0"/>
              </a:rPr>
              <a:t>Web </a:t>
            </a:r>
            <a:r>
              <a:rPr lang="en-US" sz="2400" dirty="0" smtClean="0">
                <a:latin typeface="Nikosh" panose="02000000000000000000" pitchFamily="2" charset="0"/>
                <a:cs typeface="Nikosh" panose="02000000000000000000" pitchFamily="2" charset="0"/>
              </a:rPr>
              <a:t>Server</a:t>
            </a:r>
            <a:endParaRPr lang="en-US" sz="2800" dirty="0"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1154" y="5045365"/>
            <a:ext cx="2828925" cy="1609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434934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xmlns="" id="{D4EF09CF-3362-453A-9463-F6669A9D3E01}"/>
              </a:ext>
            </a:extLst>
          </p:cNvPr>
          <p:cNvGrpSpPr/>
          <p:nvPr/>
        </p:nvGrpSpPr>
        <p:grpSpPr>
          <a:xfrm>
            <a:off x="5958280" y="22013"/>
            <a:ext cx="3158299" cy="6811559"/>
            <a:chOff x="9055676" y="0"/>
            <a:chExt cx="3215246" cy="6858000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xmlns="" id="{403AE892-EBD6-40F1-851B-FEADBD59429F}"/>
                </a:ext>
              </a:extLst>
            </p:cNvPr>
            <p:cNvSpPr/>
            <p:nvPr/>
          </p:nvSpPr>
          <p:spPr>
            <a:xfrm>
              <a:off x="9300854" y="0"/>
              <a:ext cx="2970068" cy="6858000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 dirty="0"/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xmlns="" id="{54318653-1A38-442C-BA0F-F2C51149BCFF}"/>
                </a:ext>
              </a:extLst>
            </p:cNvPr>
            <p:cNvSpPr/>
            <p:nvPr/>
          </p:nvSpPr>
          <p:spPr>
            <a:xfrm>
              <a:off x="9055676" y="0"/>
              <a:ext cx="166255" cy="6858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 dirty="0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xmlns="" id="{C25D63D1-E9CE-42BF-BD4D-374FD0293155}"/>
                </a:ext>
              </a:extLst>
            </p:cNvPr>
            <p:cNvSpPr/>
            <p:nvPr/>
          </p:nvSpPr>
          <p:spPr>
            <a:xfrm>
              <a:off x="9221932" y="0"/>
              <a:ext cx="114301" cy="6858000"/>
            </a:xfrm>
            <a:prstGeom prst="rect">
              <a:avLst/>
            </a:prstGeom>
            <a:solidFill>
              <a:srgbClr val="FFD3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 dirty="0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xmlns="" id="{BA4EE865-9F0D-4531-A737-E13A557C0277}"/>
                </a:ext>
              </a:extLst>
            </p:cNvPr>
            <p:cNvSpPr/>
            <p:nvPr/>
          </p:nvSpPr>
          <p:spPr>
            <a:xfrm>
              <a:off x="9336233" y="0"/>
              <a:ext cx="150667" cy="68580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 dirty="0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xmlns="" id="{6A1183CB-C5B0-498A-A49C-4180134C74B0}"/>
                </a:ext>
              </a:extLst>
            </p:cNvPr>
            <p:cNvSpPr/>
            <p:nvPr/>
          </p:nvSpPr>
          <p:spPr>
            <a:xfrm>
              <a:off x="9336233" y="0"/>
              <a:ext cx="57150" cy="685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 dirty="0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10742257-3980-4551-868A-26DC3CB821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2283" y="244701"/>
            <a:ext cx="2395653" cy="785610"/>
          </a:xfrm>
          <a:solidFill>
            <a:schemeClr val="bg1"/>
          </a:solidFill>
        </p:spPr>
        <p:txBody>
          <a:bodyPr>
            <a:noAutofit/>
          </a:bodyPr>
          <a:lstStyle/>
          <a:p>
            <a:pPr algn="ctr" fontAlgn="base"/>
            <a:r>
              <a:rPr lang="en-US" sz="4800" b="1" dirty="0" err="1" smtClean="0">
                <a:ln w="12700">
                  <a:solidFill>
                    <a:schemeClr val="accent5"/>
                  </a:solidFill>
                  <a:prstDash val="solid"/>
                </a:ln>
                <a:solidFill>
                  <a:srgbClr val="FF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ওয়েবসাইট</a:t>
            </a:r>
            <a:endParaRPr lang="en-US" sz="4800" b="1" dirty="0">
              <a:ln w="12700">
                <a:solidFill>
                  <a:schemeClr val="accent5"/>
                </a:solidFill>
                <a:prstDash val="solid"/>
              </a:ln>
              <a:solidFill>
                <a:srgbClr val="FF0000"/>
              </a:solidFill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B57E0B0F-4D29-4786-B2AB-B84D9F8B54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7689" y="121143"/>
            <a:ext cx="5830590" cy="6613300"/>
          </a:xfrm>
        </p:spPr>
        <p:txBody>
          <a:bodyPr>
            <a:noAutofit/>
          </a:bodyPr>
          <a:lstStyle/>
          <a:p>
            <a:r>
              <a:rPr lang="en-US" sz="2800" b="1" u="sng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ইন্টারনেটের</a:t>
            </a:r>
            <a:r>
              <a:rPr lang="en-US" sz="2800" b="1" u="sng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b="1" u="sng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প্রকার</a:t>
            </a:r>
            <a:r>
              <a:rPr lang="en-US" sz="2800" b="1" u="sng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b="1" u="sng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ভেদঃ</a:t>
            </a:r>
            <a:r>
              <a:rPr lang="en-US" sz="20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</a:p>
          <a:p>
            <a:pPr marL="0" indent="0">
              <a:buNone/>
            </a:pPr>
            <a:r>
              <a:rPr lang="en-US" sz="24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বর্তমানে</a:t>
            </a:r>
            <a:r>
              <a:rPr lang="en-US" sz="24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>
                <a:latin typeface="Nikosh" panose="02000000000000000000" pitchFamily="2" charset="0"/>
                <a:cs typeface="Nikosh" panose="02000000000000000000" pitchFamily="2" charset="0"/>
              </a:rPr>
              <a:t>ইন্টারনেটে</a:t>
            </a:r>
            <a:r>
              <a:rPr lang="en-US" sz="24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>
                <a:latin typeface="Nikosh" panose="02000000000000000000" pitchFamily="2" charset="0"/>
                <a:cs typeface="Nikosh" panose="02000000000000000000" pitchFamily="2" charset="0"/>
              </a:rPr>
              <a:t>অনেক</a:t>
            </a:r>
            <a:r>
              <a:rPr lang="en-US" sz="24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>
                <a:latin typeface="Nikosh" panose="02000000000000000000" pitchFamily="2" charset="0"/>
                <a:cs typeface="Nikosh" panose="02000000000000000000" pitchFamily="2" charset="0"/>
              </a:rPr>
              <a:t>প্রকার</a:t>
            </a:r>
            <a:r>
              <a:rPr lang="en-US" sz="24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>
                <a:latin typeface="Nikosh" panose="02000000000000000000" pitchFamily="2" charset="0"/>
                <a:cs typeface="Nikosh" panose="02000000000000000000" pitchFamily="2" charset="0"/>
              </a:rPr>
              <a:t>ওয়েবসাইট</a:t>
            </a:r>
            <a:r>
              <a:rPr lang="en-US" sz="24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>
                <a:latin typeface="Nikosh" panose="02000000000000000000" pitchFamily="2" charset="0"/>
                <a:cs typeface="Nikosh" panose="02000000000000000000" pitchFamily="2" charset="0"/>
              </a:rPr>
              <a:t>রয়েছে</a:t>
            </a:r>
            <a:r>
              <a:rPr lang="en-US" sz="2400" dirty="0">
                <a:latin typeface="Nikosh" panose="02000000000000000000" pitchFamily="2" charset="0"/>
                <a:cs typeface="Nikosh" panose="02000000000000000000" pitchFamily="2" charset="0"/>
              </a:rPr>
              <a:t>। </a:t>
            </a:r>
            <a:r>
              <a:rPr lang="en-US" sz="2400" dirty="0" err="1">
                <a:latin typeface="Nikosh" panose="02000000000000000000" pitchFamily="2" charset="0"/>
                <a:cs typeface="Nikosh" panose="02000000000000000000" pitchFamily="2" charset="0"/>
              </a:rPr>
              <a:t>তবে</a:t>
            </a:r>
            <a:r>
              <a:rPr lang="en-US" sz="24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>
                <a:latin typeface="Nikosh" panose="02000000000000000000" pitchFamily="2" charset="0"/>
                <a:cs typeface="Nikosh" panose="02000000000000000000" pitchFamily="2" charset="0"/>
              </a:rPr>
              <a:t>তার</a:t>
            </a:r>
            <a:r>
              <a:rPr lang="en-US" sz="24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>
                <a:latin typeface="Nikosh" panose="02000000000000000000" pitchFamily="2" charset="0"/>
                <a:cs typeface="Nikosh" panose="02000000000000000000" pitchFamily="2" charset="0"/>
              </a:rPr>
              <a:t>মধ্যে</a:t>
            </a:r>
            <a:r>
              <a:rPr lang="en-US" sz="24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>
                <a:latin typeface="Nikosh" panose="02000000000000000000" pitchFamily="2" charset="0"/>
                <a:cs typeface="Nikosh" panose="02000000000000000000" pitchFamily="2" charset="0"/>
              </a:rPr>
              <a:t>অধিক</a:t>
            </a:r>
            <a:r>
              <a:rPr lang="en-US" sz="24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>
                <a:latin typeface="Nikosh" panose="02000000000000000000" pitchFamily="2" charset="0"/>
                <a:cs typeface="Nikosh" panose="02000000000000000000" pitchFamily="2" charset="0"/>
              </a:rPr>
              <a:t>জনপ্রিয়</a:t>
            </a:r>
            <a:r>
              <a:rPr lang="en-US" sz="24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>
                <a:latin typeface="Nikosh" panose="02000000000000000000" pitchFamily="2" charset="0"/>
                <a:cs typeface="Nikosh" panose="02000000000000000000" pitchFamily="2" charset="0"/>
              </a:rPr>
              <a:t>হচ্ছে</a:t>
            </a:r>
            <a:r>
              <a:rPr lang="en-US" sz="2400" dirty="0">
                <a:latin typeface="Nikosh" panose="02000000000000000000" pitchFamily="2" charset="0"/>
                <a:cs typeface="Nikosh" panose="02000000000000000000" pitchFamily="2" charset="0"/>
              </a:rPr>
              <a:t> </a:t>
            </a:r>
            <a:r>
              <a:rPr lang="en-US" sz="2400" b="1" dirty="0">
                <a:latin typeface="Nikosh" panose="02000000000000000000" pitchFamily="2" charset="0"/>
                <a:cs typeface="Nikosh" panose="02000000000000000000" pitchFamily="2" charset="0"/>
              </a:rPr>
              <a:t>“</a:t>
            </a:r>
            <a:r>
              <a:rPr lang="en-US" sz="2000" b="1" dirty="0">
                <a:latin typeface="Nikosh" panose="02000000000000000000" pitchFamily="2" charset="0"/>
                <a:cs typeface="Nikosh" panose="02000000000000000000" pitchFamily="2" charset="0"/>
              </a:rPr>
              <a:t>Blog website</a:t>
            </a:r>
            <a:r>
              <a:rPr lang="en-US" sz="2400" b="1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b="1" dirty="0" err="1">
                <a:latin typeface="Nikosh" panose="02000000000000000000" pitchFamily="2" charset="0"/>
                <a:cs typeface="Nikosh" panose="02000000000000000000" pitchFamily="2" charset="0"/>
              </a:rPr>
              <a:t>বা</a:t>
            </a:r>
            <a:r>
              <a:rPr lang="en-US" sz="2400" b="1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000" b="1" dirty="0">
                <a:latin typeface="Nikosh" panose="02000000000000000000" pitchFamily="2" charset="0"/>
                <a:cs typeface="Nikosh" panose="02000000000000000000" pitchFamily="2" charset="0"/>
              </a:rPr>
              <a:t>Search Engine Website”</a:t>
            </a:r>
            <a:r>
              <a:rPr lang="en-US" sz="2400" dirty="0">
                <a:latin typeface="Nikosh" panose="02000000000000000000" pitchFamily="2" charset="0"/>
                <a:cs typeface="Nikosh" panose="02000000000000000000" pitchFamily="2" charset="0"/>
              </a:rPr>
              <a:t> </a:t>
            </a:r>
            <a:r>
              <a:rPr lang="en-US" sz="2400" dirty="0" err="1">
                <a:latin typeface="Nikosh" panose="02000000000000000000" pitchFamily="2" charset="0"/>
                <a:cs typeface="Nikosh" panose="02000000000000000000" pitchFamily="2" charset="0"/>
              </a:rPr>
              <a:t>এই</a:t>
            </a:r>
            <a:r>
              <a:rPr lang="en-US" sz="24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>
                <a:latin typeface="Nikosh" panose="02000000000000000000" pitchFamily="2" charset="0"/>
                <a:cs typeface="Nikosh" panose="02000000000000000000" pitchFamily="2" charset="0"/>
              </a:rPr>
              <a:t>ওয়েবসাইটের</a:t>
            </a:r>
            <a:r>
              <a:rPr lang="en-US" sz="24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>
                <a:latin typeface="Nikosh" panose="02000000000000000000" pitchFamily="2" charset="0"/>
                <a:cs typeface="Nikosh" panose="02000000000000000000" pitchFamily="2" charset="0"/>
              </a:rPr>
              <a:t>বাইরে</a:t>
            </a:r>
            <a:r>
              <a:rPr lang="en-US" sz="2400" dirty="0">
                <a:latin typeface="Nikosh" panose="02000000000000000000" pitchFamily="2" charset="0"/>
                <a:cs typeface="Nikosh" panose="02000000000000000000" pitchFamily="2" charset="0"/>
              </a:rPr>
              <a:t> ও </a:t>
            </a:r>
            <a:r>
              <a:rPr lang="en-US" sz="2400" dirty="0" err="1">
                <a:latin typeface="Nikosh" panose="02000000000000000000" pitchFamily="2" charset="0"/>
                <a:cs typeface="Nikosh" panose="02000000000000000000" pitchFamily="2" charset="0"/>
              </a:rPr>
              <a:t>অনেক</a:t>
            </a:r>
            <a:r>
              <a:rPr lang="en-US" sz="24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>
                <a:latin typeface="Nikosh" panose="02000000000000000000" pitchFamily="2" charset="0"/>
                <a:cs typeface="Nikosh" panose="02000000000000000000" pitchFamily="2" charset="0"/>
              </a:rPr>
              <a:t>ধরনের</a:t>
            </a:r>
            <a:r>
              <a:rPr lang="en-US" sz="24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>
                <a:latin typeface="Nikosh" panose="02000000000000000000" pitchFamily="2" charset="0"/>
                <a:cs typeface="Nikosh" panose="02000000000000000000" pitchFamily="2" charset="0"/>
              </a:rPr>
              <a:t>ওয়েবসাইট</a:t>
            </a:r>
            <a:r>
              <a:rPr lang="en-US" sz="24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>
                <a:latin typeface="Nikosh" panose="02000000000000000000" pitchFamily="2" charset="0"/>
                <a:cs typeface="Nikosh" panose="02000000000000000000" pitchFamily="2" charset="0"/>
              </a:rPr>
              <a:t>রয়েছে</a:t>
            </a:r>
            <a:r>
              <a:rPr lang="en-US" sz="2400" dirty="0">
                <a:latin typeface="Nikosh" panose="02000000000000000000" pitchFamily="2" charset="0"/>
                <a:cs typeface="Nikosh" panose="02000000000000000000" pitchFamily="2" charset="0"/>
              </a:rPr>
              <a:t>। </a:t>
            </a:r>
            <a:r>
              <a:rPr lang="en-US" sz="24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যেমন</a:t>
            </a:r>
            <a:r>
              <a:rPr lang="en-US" sz="2400" dirty="0" smtClean="0">
                <a:latin typeface="Nikosh" panose="02000000000000000000" pitchFamily="2" charset="0"/>
                <a:cs typeface="Nikosh" panose="02000000000000000000" pitchFamily="2" charset="0"/>
              </a:rPr>
              <a:t>-</a:t>
            </a:r>
            <a:r>
              <a:rPr lang="en-US" sz="2000" dirty="0">
                <a:latin typeface="Nikosh" panose="02000000000000000000" pitchFamily="2" charset="0"/>
                <a:cs typeface="Nikosh" panose="02000000000000000000" pitchFamily="2" charset="0"/>
              </a:rPr>
              <a:t>Blog Website / Personal </a:t>
            </a:r>
            <a:r>
              <a:rPr lang="en-US" sz="2000" dirty="0" smtClean="0">
                <a:latin typeface="Nikosh" panose="02000000000000000000" pitchFamily="2" charset="0"/>
                <a:cs typeface="Nikosh" panose="02000000000000000000" pitchFamily="2" charset="0"/>
              </a:rPr>
              <a:t>Websites</a:t>
            </a:r>
            <a:r>
              <a:rPr lang="en-US" sz="2400" dirty="0">
                <a:latin typeface="Nikosh" panose="02000000000000000000" pitchFamily="2" charset="0"/>
                <a:cs typeface="Nikosh" panose="02000000000000000000" pitchFamily="2" charset="0"/>
              </a:rPr>
              <a:t/>
            </a:r>
            <a:br>
              <a:rPr lang="en-US" sz="2400" dirty="0">
                <a:latin typeface="Nikosh" panose="02000000000000000000" pitchFamily="2" charset="0"/>
                <a:cs typeface="Nikosh" panose="02000000000000000000" pitchFamily="2" charset="0"/>
              </a:rPr>
            </a:br>
            <a:r>
              <a:rPr lang="en-US" sz="2400" dirty="0" err="1">
                <a:latin typeface="Nikosh" panose="02000000000000000000" pitchFamily="2" charset="0"/>
                <a:cs typeface="Nikosh" panose="02000000000000000000" pitchFamily="2" charset="0"/>
              </a:rPr>
              <a:t>বর্তমানে</a:t>
            </a:r>
            <a:r>
              <a:rPr lang="en-US" sz="24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>
                <a:latin typeface="Nikosh" panose="02000000000000000000" pitchFamily="2" charset="0"/>
                <a:cs typeface="Nikosh" panose="02000000000000000000" pitchFamily="2" charset="0"/>
              </a:rPr>
              <a:t>কিছু</a:t>
            </a:r>
            <a:r>
              <a:rPr lang="en-US" sz="24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>
                <a:latin typeface="Nikosh" panose="02000000000000000000" pitchFamily="2" charset="0"/>
                <a:cs typeface="Nikosh" panose="02000000000000000000" pitchFamily="2" charset="0"/>
              </a:rPr>
              <a:t>বছরের</a:t>
            </a:r>
            <a:r>
              <a:rPr lang="en-US" sz="24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>
                <a:latin typeface="Nikosh" panose="02000000000000000000" pitchFamily="2" charset="0"/>
                <a:cs typeface="Nikosh" panose="02000000000000000000" pitchFamily="2" charset="0"/>
              </a:rPr>
              <a:t>মধ্যে</a:t>
            </a:r>
            <a:r>
              <a:rPr lang="en-US" sz="24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000" dirty="0">
                <a:latin typeface="Nikosh" panose="02000000000000000000" pitchFamily="2" charset="0"/>
                <a:cs typeface="Nikosh" panose="02000000000000000000" pitchFamily="2" charset="0"/>
              </a:rPr>
              <a:t>blog website</a:t>
            </a:r>
            <a:r>
              <a:rPr lang="en-US" sz="24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>
                <a:latin typeface="Nikosh" panose="02000000000000000000" pitchFamily="2" charset="0"/>
                <a:cs typeface="Nikosh" panose="02000000000000000000" pitchFamily="2" charset="0"/>
              </a:rPr>
              <a:t>গুলোর</a:t>
            </a:r>
            <a:r>
              <a:rPr lang="en-US" sz="24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>
                <a:latin typeface="Nikosh" panose="02000000000000000000" pitchFamily="2" charset="0"/>
                <a:cs typeface="Nikosh" panose="02000000000000000000" pitchFamily="2" charset="0"/>
              </a:rPr>
              <a:t>জনপ্রিয়তা</a:t>
            </a:r>
            <a:r>
              <a:rPr lang="en-US" sz="24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>
                <a:latin typeface="Nikosh" panose="02000000000000000000" pitchFamily="2" charset="0"/>
                <a:cs typeface="Nikosh" panose="02000000000000000000" pitchFamily="2" charset="0"/>
              </a:rPr>
              <a:t>অনেক</a:t>
            </a:r>
            <a:r>
              <a:rPr lang="en-US" sz="24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>
                <a:latin typeface="Nikosh" panose="02000000000000000000" pitchFamily="2" charset="0"/>
                <a:cs typeface="Nikosh" panose="02000000000000000000" pitchFamily="2" charset="0"/>
              </a:rPr>
              <a:t>গুন</a:t>
            </a:r>
            <a:r>
              <a:rPr lang="en-US" sz="24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>
                <a:latin typeface="Nikosh" panose="02000000000000000000" pitchFamily="2" charset="0"/>
                <a:cs typeface="Nikosh" panose="02000000000000000000" pitchFamily="2" charset="0"/>
              </a:rPr>
              <a:t>বেড়ে</a:t>
            </a:r>
            <a:r>
              <a:rPr lang="en-US" sz="24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>
                <a:latin typeface="Nikosh" panose="02000000000000000000" pitchFamily="2" charset="0"/>
                <a:cs typeface="Nikosh" panose="02000000000000000000" pitchFamily="2" charset="0"/>
              </a:rPr>
              <a:t>গেছে</a:t>
            </a:r>
            <a:r>
              <a:rPr lang="en-US" sz="2400" dirty="0">
                <a:latin typeface="Nikosh" panose="02000000000000000000" pitchFamily="2" charset="0"/>
                <a:cs typeface="Nikosh" panose="02000000000000000000" pitchFamily="2" charset="0"/>
              </a:rPr>
              <a:t>। </a:t>
            </a:r>
            <a:r>
              <a:rPr lang="en-US" sz="2400" dirty="0" err="1">
                <a:latin typeface="Nikosh" panose="02000000000000000000" pitchFamily="2" charset="0"/>
                <a:cs typeface="Nikosh" panose="02000000000000000000" pitchFamily="2" charset="0"/>
              </a:rPr>
              <a:t>এই</a:t>
            </a:r>
            <a:r>
              <a:rPr lang="en-US" sz="24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>
                <a:latin typeface="Nikosh" panose="02000000000000000000" pitchFamily="2" charset="0"/>
                <a:cs typeface="Nikosh" panose="02000000000000000000" pitchFamily="2" charset="0"/>
              </a:rPr>
              <a:t>ধরনের</a:t>
            </a:r>
            <a:r>
              <a:rPr lang="en-US" sz="24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>
                <a:latin typeface="Nikosh" panose="02000000000000000000" pitchFamily="2" charset="0"/>
                <a:cs typeface="Nikosh" panose="02000000000000000000" pitchFamily="2" charset="0"/>
              </a:rPr>
              <a:t>ওযেবসাইটে</a:t>
            </a:r>
            <a:r>
              <a:rPr lang="en-US" sz="24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>
                <a:latin typeface="Nikosh" panose="02000000000000000000" pitchFamily="2" charset="0"/>
                <a:cs typeface="Nikosh" panose="02000000000000000000" pitchFamily="2" charset="0"/>
              </a:rPr>
              <a:t>শুধু</a:t>
            </a:r>
            <a:r>
              <a:rPr lang="en-US" sz="24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>
                <a:latin typeface="Nikosh" panose="02000000000000000000" pitchFamily="2" charset="0"/>
                <a:cs typeface="Nikosh" panose="02000000000000000000" pitchFamily="2" charset="0"/>
              </a:rPr>
              <a:t>মাএ</a:t>
            </a:r>
            <a:r>
              <a:rPr lang="en-US" sz="24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>
                <a:latin typeface="Nikosh" panose="02000000000000000000" pitchFamily="2" charset="0"/>
                <a:cs typeface="Nikosh" panose="02000000000000000000" pitchFamily="2" charset="0"/>
              </a:rPr>
              <a:t>কন্টেন্ট</a:t>
            </a:r>
            <a:r>
              <a:rPr lang="en-US" sz="24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>
                <a:latin typeface="Nikosh" panose="02000000000000000000" pitchFamily="2" charset="0"/>
                <a:cs typeface="Nikosh" panose="02000000000000000000" pitchFamily="2" charset="0"/>
              </a:rPr>
              <a:t>বা</a:t>
            </a:r>
            <a:r>
              <a:rPr lang="en-US" sz="24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>
                <a:latin typeface="Nikosh" panose="02000000000000000000" pitchFamily="2" charset="0"/>
                <a:cs typeface="Nikosh" panose="02000000000000000000" pitchFamily="2" charset="0"/>
              </a:rPr>
              <a:t>তথ্য</a:t>
            </a:r>
            <a:r>
              <a:rPr lang="en-US" sz="24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>
                <a:latin typeface="Nikosh" panose="02000000000000000000" pitchFamily="2" charset="0"/>
                <a:cs typeface="Nikosh" panose="02000000000000000000" pitchFamily="2" charset="0"/>
              </a:rPr>
              <a:t>থাকে</a:t>
            </a:r>
            <a:r>
              <a:rPr lang="en-US" sz="2400" dirty="0">
                <a:latin typeface="Nikosh" panose="02000000000000000000" pitchFamily="2" charset="0"/>
                <a:cs typeface="Nikosh" panose="02000000000000000000" pitchFamily="2" charset="0"/>
              </a:rPr>
              <a:t>। </a:t>
            </a:r>
            <a:r>
              <a:rPr lang="en-US" sz="2400" dirty="0" err="1">
                <a:latin typeface="Nikosh" panose="02000000000000000000" pitchFamily="2" charset="0"/>
                <a:cs typeface="Nikosh" panose="02000000000000000000" pitchFamily="2" charset="0"/>
              </a:rPr>
              <a:t>যেমন</a:t>
            </a:r>
            <a:r>
              <a:rPr lang="en-US" sz="2400" dirty="0">
                <a:latin typeface="Nikosh" panose="02000000000000000000" pitchFamily="2" charset="0"/>
                <a:cs typeface="Nikosh" panose="02000000000000000000" pitchFamily="2" charset="0"/>
              </a:rPr>
              <a:t>- </a:t>
            </a:r>
            <a:r>
              <a:rPr lang="en-US" sz="2000" dirty="0">
                <a:latin typeface="Nikosh" panose="02000000000000000000" pitchFamily="2" charset="0"/>
                <a:cs typeface="Nikosh" panose="02000000000000000000" pitchFamily="2" charset="0"/>
              </a:rPr>
              <a:t>Image, Texts, Videos, Graphic</a:t>
            </a:r>
            <a:r>
              <a:rPr lang="en-US" sz="24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>
                <a:latin typeface="Nikosh" panose="02000000000000000000" pitchFamily="2" charset="0"/>
                <a:cs typeface="Nikosh" panose="02000000000000000000" pitchFamily="2" charset="0"/>
              </a:rPr>
              <a:t>ইত্যাদি</a:t>
            </a:r>
            <a:r>
              <a:rPr lang="en-US" sz="2400" dirty="0">
                <a:latin typeface="Nikosh" panose="02000000000000000000" pitchFamily="2" charset="0"/>
                <a:cs typeface="Nikosh" panose="02000000000000000000" pitchFamily="2" charset="0"/>
              </a:rPr>
              <a:t>। </a:t>
            </a:r>
            <a:r>
              <a:rPr lang="en-US" sz="2400" dirty="0" err="1">
                <a:latin typeface="Nikosh" panose="02000000000000000000" pitchFamily="2" charset="0"/>
                <a:cs typeface="Nikosh" panose="02000000000000000000" pitchFamily="2" charset="0"/>
              </a:rPr>
              <a:t>আপনি</a:t>
            </a:r>
            <a:r>
              <a:rPr lang="en-US" sz="24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>
                <a:latin typeface="Nikosh" panose="02000000000000000000" pitchFamily="2" charset="0"/>
                <a:cs typeface="Nikosh" panose="02000000000000000000" pitchFamily="2" charset="0"/>
              </a:rPr>
              <a:t>আমার</a:t>
            </a:r>
            <a:r>
              <a:rPr lang="en-US" sz="24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>
                <a:latin typeface="Nikosh" panose="02000000000000000000" pitchFamily="2" charset="0"/>
                <a:cs typeface="Nikosh" panose="02000000000000000000" pitchFamily="2" charset="0"/>
              </a:rPr>
              <a:t>যে</a:t>
            </a:r>
            <a:r>
              <a:rPr lang="en-US" sz="24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>
                <a:latin typeface="Nikosh" panose="02000000000000000000" pitchFamily="2" charset="0"/>
                <a:cs typeface="Nikosh" panose="02000000000000000000" pitchFamily="2" charset="0"/>
              </a:rPr>
              <a:t>ওয়েবসাইট</a:t>
            </a:r>
            <a:r>
              <a:rPr lang="en-US" sz="24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>
                <a:latin typeface="Nikosh" panose="02000000000000000000" pitchFamily="2" charset="0"/>
                <a:cs typeface="Nikosh" panose="02000000000000000000" pitchFamily="2" charset="0"/>
              </a:rPr>
              <a:t>এখন</a:t>
            </a:r>
            <a:r>
              <a:rPr lang="en-US" sz="24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>
                <a:latin typeface="Nikosh" panose="02000000000000000000" pitchFamily="2" charset="0"/>
                <a:cs typeface="Nikosh" panose="02000000000000000000" pitchFamily="2" charset="0"/>
              </a:rPr>
              <a:t>পড়ছেন</a:t>
            </a:r>
            <a:r>
              <a:rPr lang="en-US" sz="24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>
                <a:latin typeface="Nikosh" panose="02000000000000000000" pitchFamily="2" charset="0"/>
                <a:cs typeface="Nikosh" panose="02000000000000000000" pitchFamily="2" charset="0"/>
              </a:rPr>
              <a:t>সেটা</a:t>
            </a:r>
            <a:r>
              <a:rPr lang="en-US" sz="24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>
                <a:latin typeface="Nikosh" panose="02000000000000000000" pitchFamily="2" charset="0"/>
                <a:cs typeface="Nikosh" panose="02000000000000000000" pitchFamily="2" charset="0"/>
              </a:rPr>
              <a:t>হলো</a:t>
            </a:r>
            <a:r>
              <a:rPr lang="en-US" sz="24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000" dirty="0">
                <a:latin typeface="Nikosh" panose="02000000000000000000" pitchFamily="2" charset="0"/>
                <a:cs typeface="Nikosh" panose="02000000000000000000" pitchFamily="2" charset="0"/>
              </a:rPr>
              <a:t>Personal Blog Websites</a:t>
            </a:r>
            <a:r>
              <a:rPr lang="en-US" sz="2400" dirty="0">
                <a:latin typeface="Nikosh" panose="02000000000000000000" pitchFamily="2" charset="0"/>
                <a:cs typeface="Nikosh" panose="02000000000000000000" pitchFamily="2" charset="0"/>
              </a:rPr>
              <a:t>.</a:t>
            </a:r>
            <a:br>
              <a:rPr lang="en-US" sz="2400" dirty="0">
                <a:latin typeface="Nikosh" panose="02000000000000000000" pitchFamily="2" charset="0"/>
                <a:cs typeface="Nikosh" panose="02000000000000000000" pitchFamily="2" charset="0"/>
              </a:rPr>
            </a:br>
            <a:r>
              <a:rPr lang="en-US" sz="2400" dirty="0" err="1">
                <a:latin typeface="Nikosh" panose="02000000000000000000" pitchFamily="2" charset="0"/>
                <a:cs typeface="Nikosh" panose="02000000000000000000" pitchFamily="2" charset="0"/>
              </a:rPr>
              <a:t>এই</a:t>
            </a:r>
            <a:r>
              <a:rPr lang="en-US" sz="24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>
                <a:latin typeface="Nikosh" panose="02000000000000000000" pitchFamily="2" charset="0"/>
                <a:cs typeface="Nikosh" panose="02000000000000000000" pitchFamily="2" charset="0"/>
              </a:rPr>
              <a:t>ওয়েবসাইট</a:t>
            </a:r>
            <a:r>
              <a:rPr lang="en-US" sz="24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>
                <a:latin typeface="Nikosh" panose="02000000000000000000" pitchFamily="2" charset="0"/>
                <a:cs typeface="Nikosh" panose="02000000000000000000" pitchFamily="2" charset="0"/>
              </a:rPr>
              <a:t>গুলো</a:t>
            </a:r>
            <a:r>
              <a:rPr lang="en-US" sz="24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>
                <a:latin typeface="Nikosh" panose="02000000000000000000" pitchFamily="2" charset="0"/>
                <a:cs typeface="Nikosh" panose="02000000000000000000" pitchFamily="2" charset="0"/>
              </a:rPr>
              <a:t>আপনি</a:t>
            </a:r>
            <a:r>
              <a:rPr lang="en-US" sz="24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>
                <a:latin typeface="Nikosh" panose="02000000000000000000" pitchFamily="2" charset="0"/>
                <a:cs typeface="Nikosh" panose="02000000000000000000" pitchFamily="2" charset="0"/>
              </a:rPr>
              <a:t>বিভিন্ন</a:t>
            </a:r>
            <a:r>
              <a:rPr lang="en-US" sz="24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>
                <a:latin typeface="Nikosh" panose="02000000000000000000" pitchFamily="2" charset="0"/>
                <a:cs typeface="Nikosh" panose="02000000000000000000" pitchFamily="2" charset="0"/>
              </a:rPr>
              <a:t>বিষয়ে</a:t>
            </a:r>
            <a:r>
              <a:rPr lang="en-US" sz="24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>
                <a:latin typeface="Nikosh" panose="02000000000000000000" pitchFamily="2" charset="0"/>
                <a:cs typeface="Nikosh" panose="02000000000000000000" pitchFamily="2" charset="0"/>
              </a:rPr>
              <a:t>তৈরি</a:t>
            </a:r>
            <a:r>
              <a:rPr lang="en-US" sz="24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>
                <a:latin typeface="Nikosh" panose="02000000000000000000" pitchFamily="2" charset="0"/>
                <a:cs typeface="Nikosh" panose="02000000000000000000" pitchFamily="2" charset="0"/>
              </a:rPr>
              <a:t>করতে</a:t>
            </a:r>
            <a:r>
              <a:rPr lang="en-US" sz="24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>
                <a:latin typeface="Nikosh" panose="02000000000000000000" pitchFamily="2" charset="0"/>
                <a:cs typeface="Nikosh" panose="02000000000000000000" pitchFamily="2" charset="0"/>
              </a:rPr>
              <a:t>পারেন</a:t>
            </a:r>
            <a:r>
              <a:rPr lang="en-US" sz="2400" dirty="0">
                <a:latin typeface="Nikosh" panose="02000000000000000000" pitchFamily="2" charset="0"/>
                <a:cs typeface="Nikosh" panose="02000000000000000000" pitchFamily="2" charset="0"/>
              </a:rPr>
              <a:t>। </a:t>
            </a:r>
            <a:r>
              <a:rPr lang="en-US" sz="2400" dirty="0" err="1">
                <a:latin typeface="Nikosh" panose="02000000000000000000" pitchFamily="2" charset="0"/>
                <a:cs typeface="Nikosh" panose="02000000000000000000" pitchFamily="2" charset="0"/>
              </a:rPr>
              <a:t>মানে</a:t>
            </a:r>
            <a:r>
              <a:rPr lang="en-US" sz="24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>
                <a:latin typeface="Nikosh" panose="02000000000000000000" pitchFamily="2" charset="0"/>
                <a:cs typeface="Nikosh" panose="02000000000000000000" pitchFamily="2" charset="0"/>
              </a:rPr>
              <a:t>আপনার</a:t>
            </a:r>
            <a:r>
              <a:rPr lang="en-US" sz="24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>
                <a:latin typeface="Nikosh" panose="02000000000000000000" pitchFamily="2" charset="0"/>
                <a:cs typeface="Nikosh" panose="02000000000000000000" pitchFamily="2" charset="0"/>
              </a:rPr>
              <a:t>যে</a:t>
            </a:r>
            <a:r>
              <a:rPr lang="en-US" sz="24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>
                <a:latin typeface="Nikosh" panose="02000000000000000000" pitchFamily="2" charset="0"/>
                <a:cs typeface="Nikosh" panose="02000000000000000000" pitchFamily="2" charset="0"/>
              </a:rPr>
              <a:t>বিষয়ে</a:t>
            </a:r>
            <a:r>
              <a:rPr lang="en-US" sz="24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>
                <a:latin typeface="Nikosh" panose="02000000000000000000" pitchFamily="2" charset="0"/>
                <a:cs typeface="Nikosh" panose="02000000000000000000" pitchFamily="2" charset="0"/>
              </a:rPr>
              <a:t>ধারনা</a:t>
            </a:r>
            <a:r>
              <a:rPr lang="en-US" sz="24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>
                <a:latin typeface="Nikosh" panose="02000000000000000000" pitchFamily="2" charset="0"/>
                <a:cs typeface="Nikosh" panose="02000000000000000000" pitchFamily="2" charset="0"/>
              </a:rPr>
              <a:t>রয়েছে</a:t>
            </a:r>
            <a:r>
              <a:rPr lang="en-US" sz="24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>
                <a:latin typeface="Nikosh" panose="02000000000000000000" pitchFamily="2" charset="0"/>
                <a:cs typeface="Nikosh" panose="02000000000000000000" pitchFamily="2" charset="0"/>
              </a:rPr>
              <a:t>সেই</a:t>
            </a:r>
            <a:r>
              <a:rPr lang="en-US" sz="24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>
                <a:latin typeface="Nikosh" panose="02000000000000000000" pitchFamily="2" charset="0"/>
                <a:cs typeface="Nikosh" panose="02000000000000000000" pitchFamily="2" charset="0"/>
              </a:rPr>
              <a:t>বিষয়</a:t>
            </a:r>
            <a:r>
              <a:rPr lang="en-US" sz="24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>
                <a:latin typeface="Nikosh" panose="02000000000000000000" pitchFamily="2" charset="0"/>
                <a:cs typeface="Nikosh" panose="02000000000000000000" pitchFamily="2" charset="0"/>
              </a:rPr>
              <a:t>নিয়ে</a:t>
            </a:r>
            <a:r>
              <a:rPr lang="en-US" sz="24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>
                <a:latin typeface="Nikosh" panose="02000000000000000000" pitchFamily="2" charset="0"/>
                <a:cs typeface="Nikosh" panose="02000000000000000000" pitchFamily="2" charset="0"/>
              </a:rPr>
              <a:t>আপনি</a:t>
            </a:r>
            <a:r>
              <a:rPr lang="en-US" sz="24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>
                <a:latin typeface="Nikosh" panose="02000000000000000000" pitchFamily="2" charset="0"/>
                <a:cs typeface="Nikosh" panose="02000000000000000000" pitchFamily="2" charset="0"/>
              </a:rPr>
              <a:t>একটি</a:t>
            </a:r>
            <a:r>
              <a:rPr lang="en-US" sz="24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>
                <a:latin typeface="Nikosh" panose="02000000000000000000" pitchFamily="2" charset="0"/>
                <a:cs typeface="Nikosh" panose="02000000000000000000" pitchFamily="2" charset="0"/>
              </a:rPr>
              <a:t>ব্লগ</a:t>
            </a:r>
            <a:r>
              <a:rPr lang="en-US" sz="24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>
                <a:latin typeface="Nikosh" panose="02000000000000000000" pitchFamily="2" charset="0"/>
                <a:cs typeface="Nikosh" panose="02000000000000000000" pitchFamily="2" charset="0"/>
              </a:rPr>
              <a:t>ওয়েবসাইট</a:t>
            </a:r>
            <a:r>
              <a:rPr lang="en-US" sz="24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>
                <a:latin typeface="Nikosh" panose="02000000000000000000" pitchFamily="2" charset="0"/>
                <a:cs typeface="Nikosh" panose="02000000000000000000" pitchFamily="2" charset="0"/>
              </a:rPr>
              <a:t>তৈরি</a:t>
            </a:r>
            <a:r>
              <a:rPr lang="en-US" sz="24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>
                <a:latin typeface="Nikosh" panose="02000000000000000000" pitchFamily="2" charset="0"/>
                <a:cs typeface="Nikosh" panose="02000000000000000000" pitchFamily="2" charset="0"/>
              </a:rPr>
              <a:t>করতে</a:t>
            </a:r>
            <a:r>
              <a:rPr lang="en-US" sz="24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>
                <a:latin typeface="Nikosh" panose="02000000000000000000" pitchFamily="2" charset="0"/>
                <a:cs typeface="Nikosh" panose="02000000000000000000" pitchFamily="2" charset="0"/>
              </a:rPr>
              <a:t>পারেন</a:t>
            </a:r>
            <a:r>
              <a:rPr lang="en-US" sz="2400" dirty="0">
                <a:latin typeface="Nikosh" panose="02000000000000000000" pitchFamily="2" charset="0"/>
                <a:cs typeface="Nikosh" panose="02000000000000000000" pitchFamily="2" charset="0"/>
              </a:rPr>
              <a:t>। </a:t>
            </a:r>
            <a:r>
              <a:rPr lang="en-US" sz="2400" dirty="0" err="1">
                <a:latin typeface="Nikosh" panose="02000000000000000000" pitchFamily="2" charset="0"/>
                <a:cs typeface="Nikosh" panose="02000000000000000000" pitchFamily="2" charset="0"/>
              </a:rPr>
              <a:t>যেমন</a:t>
            </a:r>
            <a:r>
              <a:rPr lang="en-US" sz="2400" dirty="0">
                <a:latin typeface="Nikosh" panose="02000000000000000000" pitchFamily="2" charset="0"/>
                <a:cs typeface="Nikosh" panose="02000000000000000000" pitchFamily="2" charset="0"/>
              </a:rPr>
              <a:t>- </a:t>
            </a:r>
            <a:r>
              <a:rPr lang="en-US" sz="2000" b="1" dirty="0">
                <a:latin typeface="Nikosh" panose="02000000000000000000" pitchFamily="2" charset="0"/>
                <a:cs typeface="Nikosh" panose="02000000000000000000" pitchFamily="2" charset="0"/>
              </a:rPr>
              <a:t>Technology, Blogging, Internet, Education, News</a:t>
            </a:r>
            <a:r>
              <a:rPr lang="en-US" sz="2400" dirty="0">
                <a:latin typeface="Nikosh" panose="02000000000000000000" pitchFamily="2" charset="0"/>
                <a:cs typeface="Nikosh" panose="02000000000000000000" pitchFamily="2" charset="0"/>
              </a:rPr>
              <a:t> </a:t>
            </a:r>
            <a:r>
              <a:rPr lang="en-US" sz="2400" dirty="0" err="1">
                <a:latin typeface="Nikosh" panose="02000000000000000000" pitchFamily="2" charset="0"/>
                <a:cs typeface="Nikosh" panose="02000000000000000000" pitchFamily="2" charset="0"/>
              </a:rPr>
              <a:t>ইত্যাদি</a:t>
            </a:r>
            <a:r>
              <a:rPr lang="en-US" sz="24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>
                <a:latin typeface="Nikosh" panose="02000000000000000000" pitchFamily="2" charset="0"/>
                <a:cs typeface="Nikosh" panose="02000000000000000000" pitchFamily="2" charset="0"/>
              </a:rPr>
              <a:t>বিষয়ে</a:t>
            </a:r>
            <a:r>
              <a:rPr lang="en-US" sz="24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>
                <a:latin typeface="Nikosh" panose="02000000000000000000" pitchFamily="2" charset="0"/>
                <a:cs typeface="Nikosh" panose="02000000000000000000" pitchFamily="2" charset="0"/>
              </a:rPr>
              <a:t>তথ্য</a:t>
            </a:r>
            <a:r>
              <a:rPr lang="en-US" sz="24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>
                <a:latin typeface="Nikosh" panose="02000000000000000000" pitchFamily="2" charset="0"/>
                <a:cs typeface="Nikosh" panose="02000000000000000000" pitchFamily="2" charset="0"/>
              </a:rPr>
              <a:t>লিখে</a:t>
            </a:r>
            <a:r>
              <a:rPr lang="en-US" sz="24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>
                <a:latin typeface="Nikosh" panose="02000000000000000000" pitchFamily="2" charset="0"/>
                <a:cs typeface="Nikosh" panose="02000000000000000000" pitchFamily="2" charset="0"/>
              </a:rPr>
              <a:t>ওয়েবসাইটে</a:t>
            </a:r>
            <a:r>
              <a:rPr lang="en-US" sz="24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>
                <a:latin typeface="Nikosh" panose="02000000000000000000" pitchFamily="2" charset="0"/>
                <a:cs typeface="Nikosh" panose="02000000000000000000" pitchFamily="2" charset="0"/>
              </a:rPr>
              <a:t>পাবলিশ</a:t>
            </a:r>
            <a:r>
              <a:rPr lang="en-US" sz="24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>
                <a:latin typeface="Nikosh" panose="02000000000000000000" pitchFamily="2" charset="0"/>
                <a:cs typeface="Nikosh" panose="02000000000000000000" pitchFamily="2" charset="0"/>
              </a:rPr>
              <a:t>করতে</a:t>
            </a:r>
            <a:r>
              <a:rPr lang="en-US" sz="2400" dirty="0">
                <a:latin typeface="Nikosh" panose="02000000000000000000" pitchFamily="2" charset="0"/>
                <a:cs typeface="Nikosh" panose="02000000000000000000" pitchFamily="2" charset="0"/>
              </a:rPr>
              <a:t>  </a:t>
            </a:r>
            <a:r>
              <a:rPr lang="en-US" sz="2400" dirty="0" err="1">
                <a:latin typeface="Nikosh" panose="02000000000000000000" pitchFamily="2" charset="0"/>
                <a:cs typeface="Nikosh" panose="02000000000000000000" pitchFamily="2" charset="0"/>
              </a:rPr>
              <a:t>পারবেন</a:t>
            </a:r>
            <a:r>
              <a:rPr lang="en-US" sz="2400" dirty="0">
                <a:latin typeface="Nikosh" panose="02000000000000000000" pitchFamily="2" charset="0"/>
                <a:cs typeface="Nikosh" panose="02000000000000000000" pitchFamily="2" charset="0"/>
              </a:rPr>
              <a:t>। </a:t>
            </a:r>
            <a:br>
              <a:rPr lang="en-US" sz="2400" dirty="0">
                <a:latin typeface="Nikosh" panose="02000000000000000000" pitchFamily="2" charset="0"/>
                <a:cs typeface="Nikosh" panose="02000000000000000000" pitchFamily="2" charset="0"/>
              </a:rPr>
            </a:br>
            <a:r>
              <a:rPr lang="en-US" sz="2400" dirty="0" err="1">
                <a:latin typeface="Nikosh" panose="02000000000000000000" pitchFamily="2" charset="0"/>
                <a:cs typeface="Nikosh" panose="02000000000000000000" pitchFamily="2" charset="0"/>
              </a:rPr>
              <a:t>তবে</a:t>
            </a:r>
            <a:r>
              <a:rPr lang="en-US" sz="2400" dirty="0">
                <a:latin typeface="Nikosh" panose="02000000000000000000" pitchFamily="2" charset="0"/>
                <a:cs typeface="Nikosh" panose="02000000000000000000" pitchFamily="2" charset="0"/>
              </a:rPr>
              <a:t>, </a:t>
            </a:r>
            <a:r>
              <a:rPr lang="en-US" sz="2400" dirty="0" err="1">
                <a:latin typeface="Nikosh" panose="02000000000000000000" pitchFamily="2" charset="0"/>
                <a:cs typeface="Nikosh" panose="02000000000000000000" pitchFamily="2" charset="0"/>
              </a:rPr>
              <a:t>আপনারা</a:t>
            </a:r>
            <a:r>
              <a:rPr lang="en-US" sz="24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>
                <a:latin typeface="Nikosh" panose="02000000000000000000" pitchFamily="2" charset="0"/>
                <a:cs typeface="Nikosh" panose="02000000000000000000" pitchFamily="2" charset="0"/>
              </a:rPr>
              <a:t>সম্পর্ন</a:t>
            </a:r>
            <a:r>
              <a:rPr lang="en-US" sz="24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>
                <a:latin typeface="Nikosh" panose="02000000000000000000" pitchFamily="2" charset="0"/>
                <a:cs typeface="Nikosh" panose="02000000000000000000" pitchFamily="2" charset="0"/>
              </a:rPr>
              <a:t>ফ্রিতে</a:t>
            </a:r>
            <a:r>
              <a:rPr lang="en-US" sz="24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>
                <a:latin typeface="Nikosh" panose="02000000000000000000" pitchFamily="2" charset="0"/>
                <a:cs typeface="Nikosh" panose="02000000000000000000" pitchFamily="2" charset="0"/>
              </a:rPr>
              <a:t>খুব</a:t>
            </a:r>
            <a:r>
              <a:rPr lang="en-US" sz="24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>
                <a:latin typeface="Nikosh" panose="02000000000000000000" pitchFamily="2" charset="0"/>
                <a:cs typeface="Nikosh" panose="02000000000000000000" pitchFamily="2" charset="0"/>
              </a:rPr>
              <a:t>সহজে</a:t>
            </a:r>
            <a:r>
              <a:rPr lang="en-US" sz="2400" dirty="0">
                <a:latin typeface="Nikosh" panose="02000000000000000000" pitchFamily="2" charset="0"/>
                <a:cs typeface="Nikosh" panose="02000000000000000000" pitchFamily="2" charset="0"/>
              </a:rPr>
              <a:t> </a:t>
            </a:r>
            <a:r>
              <a:rPr lang="en-US" sz="2000" b="1" dirty="0">
                <a:latin typeface="Nikosh" panose="02000000000000000000" pitchFamily="2" charset="0"/>
                <a:cs typeface="Nikosh" panose="02000000000000000000" pitchFamily="2" charset="0"/>
                <a:hlinkClick r:id="rId2"/>
              </a:rPr>
              <a:t>blogger.com</a:t>
            </a:r>
            <a:r>
              <a:rPr lang="en-US" sz="2400" dirty="0">
                <a:latin typeface="Nikosh" panose="02000000000000000000" pitchFamily="2" charset="0"/>
                <a:cs typeface="Nikosh" panose="02000000000000000000" pitchFamily="2" charset="0"/>
              </a:rPr>
              <a:t> </a:t>
            </a:r>
            <a:r>
              <a:rPr lang="en-US" sz="2400" dirty="0" err="1">
                <a:latin typeface="Nikosh" panose="02000000000000000000" pitchFamily="2" charset="0"/>
                <a:cs typeface="Nikosh" panose="02000000000000000000" pitchFamily="2" charset="0"/>
              </a:rPr>
              <a:t>এর</a:t>
            </a:r>
            <a:r>
              <a:rPr lang="en-US" sz="24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>
                <a:latin typeface="Nikosh" panose="02000000000000000000" pitchFamily="2" charset="0"/>
                <a:cs typeface="Nikosh" panose="02000000000000000000" pitchFamily="2" charset="0"/>
              </a:rPr>
              <a:t>সাহায্যে</a:t>
            </a:r>
            <a:r>
              <a:rPr lang="en-US" sz="24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>
                <a:latin typeface="Nikosh" panose="02000000000000000000" pitchFamily="2" charset="0"/>
                <a:cs typeface="Nikosh" panose="02000000000000000000" pitchFamily="2" charset="0"/>
              </a:rPr>
              <a:t>একটি</a:t>
            </a:r>
            <a:r>
              <a:rPr lang="en-US" sz="24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>
                <a:latin typeface="Nikosh" panose="02000000000000000000" pitchFamily="2" charset="0"/>
                <a:cs typeface="Nikosh" panose="02000000000000000000" pitchFamily="2" charset="0"/>
              </a:rPr>
              <a:t>সুন্দর</a:t>
            </a:r>
            <a:r>
              <a:rPr lang="en-US" sz="24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>
                <a:latin typeface="Nikosh" panose="02000000000000000000" pitchFamily="2" charset="0"/>
                <a:cs typeface="Nikosh" panose="02000000000000000000" pitchFamily="2" charset="0"/>
              </a:rPr>
              <a:t>ওয়েবসাইট</a:t>
            </a:r>
            <a:r>
              <a:rPr lang="en-US" sz="24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>
                <a:latin typeface="Nikosh" panose="02000000000000000000" pitchFamily="2" charset="0"/>
                <a:cs typeface="Nikosh" panose="02000000000000000000" pitchFamily="2" charset="0"/>
              </a:rPr>
              <a:t>তৈরি</a:t>
            </a:r>
            <a:r>
              <a:rPr lang="en-US" sz="24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>
                <a:latin typeface="Nikosh" panose="02000000000000000000" pitchFamily="2" charset="0"/>
                <a:cs typeface="Nikosh" panose="02000000000000000000" pitchFamily="2" charset="0"/>
              </a:rPr>
              <a:t>করতে</a:t>
            </a:r>
            <a:r>
              <a:rPr lang="en-US" sz="24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>
                <a:latin typeface="Nikosh" panose="02000000000000000000" pitchFamily="2" charset="0"/>
                <a:cs typeface="Nikosh" panose="02000000000000000000" pitchFamily="2" charset="0"/>
              </a:rPr>
              <a:t>পারবেন</a:t>
            </a:r>
            <a:r>
              <a:rPr lang="en-US" sz="2400" dirty="0">
                <a:latin typeface="Nikosh" panose="02000000000000000000" pitchFamily="2" charset="0"/>
                <a:cs typeface="Nikosh" panose="02000000000000000000" pitchFamily="2" charset="0"/>
              </a:rPr>
              <a:t>।</a:t>
            </a:r>
          </a:p>
          <a:p>
            <a:endParaRPr lang="en-US" sz="2000" dirty="0"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 rot="19186996">
            <a:off x="6086589" y="2421687"/>
            <a:ext cx="3080775" cy="58477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2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(</a:t>
            </a:r>
            <a:r>
              <a:rPr lang="en-US" sz="24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Types Of Website</a:t>
            </a:r>
            <a:r>
              <a:rPr lang="en-US" sz="32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)</a:t>
            </a:r>
            <a:endParaRPr lang="en-US" sz="3200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2954" y="4078771"/>
            <a:ext cx="2603625" cy="26079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30495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xmlns="" id="{D4EF09CF-3362-453A-9463-F6669A9D3E01}"/>
              </a:ext>
            </a:extLst>
          </p:cNvPr>
          <p:cNvGrpSpPr/>
          <p:nvPr/>
        </p:nvGrpSpPr>
        <p:grpSpPr>
          <a:xfrm>
            <a:off x="5958280" y="46441"/>
            <a:ext cx="3080775" cy="6811559"/>
            <a:chOff x="9055676" y="0"/>
            <a:chExt cx="3136324" cy="6858000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xmlns="" id="{403AE892-EBD6-40F1-851B-FEADBD59429F}"/>
                </a:ext>
              </a:extLst>
            </p:cNvPr>
            <p:cNvSpPr/>
            <p:nvPr/>
          </p:nvSpPr>
          <p:spPr>
            <a:xfrm>
              <a:off x="9221932" y="0"/>
              <a:ext cx="2970068" cy="6858000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 dirty="0"/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xmlns="" id="{54318653-1A38-442C-BA0F-F2C51149BCFF}"/>
                </a:ext>
              </a:extLst>
            </p:cNvPr>
            <p:cNvSpPr/>
            <p:nvPr/>
          </p:nvSpPr>
          <p:spPr>
            <a:xfrm>
              <a:off x="9055676" y="0"/>
              <a:ext cx="166255" cy="6858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 dirty="0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xmlns="" id="{C25D63D1-E9CE-42BF-BD4D-374FD0293155}"/>
                </a:ext>
              </a:extLst>
            </p:cNvPr>
            <p:cNvSpPr/>
            <p:nvPr/>
          </p:nvSpPr>
          <p:spPr>
            <a:xfrm>
              <a:off x="9221932" y="0"/>
              <a:ext cx="114301" cy="6858000"/>
            </a:xfrm>
            <a:prstGeom prst="rect">
              <a:avLst/>
            </a:prstGeom>
            <a:solidFill>
              <a:srgbClr val="FFD3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 dirty="0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xmlns="" id="{BA4EE865-9F0D-4531-A737-E13A557C0277}"/>
                </a:ext>
              </a:extLst>
            </p:cNvPr>
            <p:cNvSpPr/>
            <p:nvPr/>
          </p:nvSpPr>
          <p:spPr>
            <a:xfrm>
              <a:off x="9336233" y="0"/>
              <a:ext cx="150667" cy="68580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 dirty="0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xmlns="" id="{6A1183CB-C5B0-498A-A49C-4180134C74B0}"/>
                </a:ext>
              </a:extLst>
            </p:cNvPr>
            <p:cNvSpPr/>
            <p:nvPr/>
          </p:nvSpPr>
          <p:spPr>
            <a:xfrm>
              <a:off x="9336233" y="0"/>
              <a:ext cx="57150" cy="685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 dirty="0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10742257-3980-4551-868A-26DC3CB821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94143" y="257580"/>
            <a:ext cx="2395653" cy="785610"/>
          </a:xfrm>
          <a:solidFill>
            <a:schemeClr val="bg1"/>
          </a:solidFill>
        </p:spPr>
        <p:txBody>
          <a:bodyPr>
            <a:noAutofit/>
          </a:bodyPr>
          <a:lstStyle/>
          <a:p>
            <a:pPr algn="ctr" fontAlgn="base"/>
            <a:r>
              <a:rPr lang="en-US" sz="4800" b="1" dirty="0" err="1" smtClean="0">
                <a:ln w="12700">
                  <a:solidFill>
                    <a:schemeClr val="accent5"/>
                  </a:solidFill>
                  <a:prstDash val="solid"/>
                </a:ln>
                <a:solidFill>
                  <a:srgbClr val="FF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ওয়েবসাইট</a:t>
            </a:r>
            <a:endParaRPr lang="en-US" sz="4800" b="1" dirty="0">
              <a:ln w="12700">
                <a:solidFill>
                  <a:schemeClr val="accent5"/>
                </a:solidFill>
                <a:prstDash val="solid"/>
              </a:ln>
              <a:solidFill>
                <a:srgbClr val="FF0000"/>
              </a:solidFill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B57E0B0F-4D29-4786-B2AB-B84D9F8B54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7689" y="121143"/>
            <a:ext cx="5830590" cy="66133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3200" b="1" u="sng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Image Gallery </a:t>
            </a:r>
            <a:r>
              <a:rPr lang="en-US" sz="3200" b="1" u="sng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Website</a:t>
            </a:r>
            <a:r>
              <a:rPr lang="en-US" sz="3200" dirty="0">
                <a:latin typeface="Nikosh" panose="02000000000000000000" pitchFamily="2" charset="0"/>
                <a:cs typeface="Nikosh" panose="02000000000000000000" pitchFamily="2" charset="0"/>
              </a:rPr>
              <a:t/>
            </a:r>
            <a:br>
              <a:rPr lang="en-US" sz="3200" dirty="0">
                <a:latin typeface="Nikosh" panose="02000000000000000000" pitchFamily="2" charset="0"/>
                <a:cs typeface="Nikosh" panose="02000000000000000000" pitchFamily="2" charset="0"/>
              </a:rPr>
            </a:br>
            <a:r>
              <a:rPr lang="en-US" sz="3200" dirty="0" err="1">
                <a:latin typeface="Nikosh" panose="02000000000000000000" pitchFamily="2" charset="0"/>
                <a:cs typeface="Nikosh" panose="02000000000000000000" pitchFamily="2" charset="0"/>
              </a:rPr>
              <a:t>আমরা</a:t>
            </a:r>
            <a:r>
              <a:rPr lang="en-US" sz="32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>
                <a:latin typeface="Nikosh" panose="02000000000000000000" pitchFamily="2" charset="0"/>
                <a:cs typeface="Nikosh" panose="02000000000000000000" pitchFamily="2" charset="0"/>
              </a:rPr>
              <a:t>আমাদের</a:t>
            </a:r>
            <a:r>
              <a:rPr lang="en-US" sz="32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>
                <a:latin typeface="Nikosh" panose="02000000000000000000" pitchFamily="2" charset="0"/>
                <a:cs typeface="Nikosh" panose="02000000000000000000" pitchFamily="2" charset="0"/>
              </a:rPr>
              <a:t>বিভিন্ন</a:t>
            </a:r>
            <a:r>
              <a:rPr lang="en-US" sz="32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প্রয়োজনে</a:t>
            </a:r>
            <a:r>
              <a:rPr lang="en-US" sz="32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>
                <a:latin typeface="Nikosh" panose="02000000000000000000" pitchFamily="2" charset="0"/>
                <a:cs typeface="Nikosh" panose="02000000000000000000" pitchFamily="2" charset="0"/>
              </a:rPr>
              <a:t>ইন্টারনেট</a:t>
            </a:r>
            <a:r>
              <a:rPr lang="en-US" sz="32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>
                <a:latin typeface="Nikosh" panose="02000000000000000000" pitchFamily="2" charset="0"/>
                <a:cs typeface="Nikosh" panose="02000000000000000000" pitchFamily="2" charset="0"/>
              </a:rPr>
              <a:t>থেকে</a:t>
            </a:r>
            <a:r>
              <a:rPr lang="en-US" sz="32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>
                <a:latin typeface="Nikosh" panose="02000000000000000000" pitchFamily="2" charset="0"/>
                <a:cs typeface="Nikosh" panose="02000000000000000000" pitchFamily="2" charset="0"/>
              </a:rPr>
              <a:t>ছবি</a:t>
            </a:r>
            <a:r>
              <a:rPr lang="en-US" sz="32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>
                <a:latin typeface="Nikosh" panose="02000000000000000000" pitchFamily="2" charset="0"/>
                <a:cs typeface="Nikosh" panose="02000000000000000000" pitchFamily="2" charset="0"/>
              </a:rPr>
              <a:t>বা</a:t>
            </a:r>
            <a:r>
              <a:rPr lang="en-US" sz="32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ওয়েলপেপার</a:t>
            </a:r>
            <a:r>
              <a:rPr lang="en-US" sz="32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>
                <a:latin typeface="Nikosh" panose="02000000000000000000" pitchFamily="2" charset="0"/>
                <a:cs typeface="Nikosh" panose="02000000000000000000" pitchFamily="2" charset="0"/>
              </a:rPr>
              <a:t>ডাউনলোড</a:t>
            </a:r>
            <a:r>
              <a:rPr lang="en-US" sz="32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>
                <a:latin typeface="Nikosh" panose="02000000000000000000" pitchFamily="2" charset="0"/>
                <a:cs typeface="Nikosh" panose="02000000000000000000" pitchFamily="2" charset="0"/>
              </a:rPr>
              <a:t>করি</a:t>
            </a:r>
            <a:r>
              <a:rPr lang="en-US" sz="3200" dirty="0">
                <a:latin typeface="Nikosh" panose="02000000000000000000" pitchFamily="2" charset="0"/>
                <a:cs typeface="Nikosh" panose="02000000000000000000" pitchFamily="2" charset="0"/>
              </a:rPr>
              <a:t>। </a:t>
            </a:r>
            <a:r>
              <a:rPr lang="en-US" sz="3200" dirty="0" err="1">
                <a:latin typeface="Nikosh" panose="02000000000000000000" pitchFamily="2" charset="0"/>
                <a:cs typeface="Nikosh" panose="02000000000000000000" pitchFamily="2" charset="0"/>
              </a:rPr>
              <a:t>এই</a:t>
            </a:r>
            <a:r>
              <a:rPr lang="en-US" sz="32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>
                <a:latin typeface="Nikosh" panose="02000000000000000000" pitchFamily="2" charset="0"/>
                <a:cs typeface="Nikosh" panose="02000000000000000000" pitchFamily="2" charset="0"/>
              </a:rPr>
              <a:t>ছবি</a:t>
            </a:r>
            <a:r>
              <a:rPr lang="en-US" sz="32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>
                <a:latin typeface="Nikosh" panose="02000000000000000000" pitchFamily="2" charset="0"/>
                <a:cs typeface="Nikosh" panose="02000000000000000000" pitchFamily="2" charset="0"/>
              </a:rPr>
              <a:t>বা</a:t>
            </a:r>
            <a:r>
              <a:rPr lang="en-US" sz="32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ওয়েলপেপার</a:t>
            </a:r>
            <a:r>
              <a:rPr lang="en-US" sz="32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>
                <a:latin typeface="Nikosh" panose="02000000000000000000" pitchFamily="2" charset="0"/>
                <a:cs typeface="Nikosh" panose="02000000000000000000" pitchFamily="2" charset="0"/>
              </a:rPr>
              <a:t>গুলো</a:t>
            </a:r>
            <a:r>
              <a:rPr lang="en-US" sz="32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>
                <a:latin typeface="Nikosh" panose="02000000000000000000" pitchFamily="2" charset="0"/>
                <a:cs typeface="Nikosh" panose="02000000000000000000" pitchFamily="2" charset="0"/>
              </a:rPr>
              <a:t>ডাউনলোড</a:t>
            </a:r>
            <a:r>
              <a:rPr lang="en-US" sz="32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>
                <a:latin typeface="Nikosh" panose="02000000000000000000" pitchFamily="2" charset="0"/>
                <a:cs typeface="Nikosh" panose="02000000000000000000" pitchFamily="2" charset="0"/>
              </a:rPr>
              <a:t>করার</a:t>
            </a:r>
            <a:r>
              <a:rPr lang="en-US" sz="32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সময়</a:t>
            </a:r>
            <a:r>
              <a:rPr lang="en-US" sz="32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>
                <a:latin typeface="Nikosh" panose="02000000000000000000" pitchFamily="2" charset="0"/>
                <a:cs typeface="Nikosh" panose="02000000000000000000" pitchFamily="2" charset="0"/>
              </a:rPr>
              <a:t>একটি</a:t>
            </a:r>
            <a:r>
              <a:rPr lang="en-US" sz="32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>
                <a:latin typeface="Nikosh" panose="02000000000000000000" pitchFamily="2" charset="0"/>
                <a:cs typeface="Nikosh" panose="02000000000000000000" pitchFamily="2" charset="0"/>
              </a:rPr>
              <a:t>বা</a:t>
            </a:r>
            <a:r>
              <a:rPr lang="en-US" sz="32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>
                <a:latin typeface="Nikosh" panose="02000000000000000000" pitchFamily="2" charset="0"/>
                <a:cs typeface="Nikosh" panose="02000000000000000000" pitchFamily="2" charset="0"/>
              </a:rPr>
              <a:t>অনেক</a:t>
            </a:r>
            <a:r>
              <a:rPr lang="en-US" sz="32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>
                <a:latin typeface="Nikosh" panose="02000000000000000000" pitchFamily="2" charset="0"/>
                <a:cs typeface="Nikosh" panose="02000000000000000000" pitchFamily="2" charset="0"/>
              </a:rPr>
              <a:t>গুলো</a:t>
            </a:r>
            <a:r>
              <a:rPr lang="en-US" sz="32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ওয়েবসাইট</a:t>
            </a:r>
            <a:r>
              <a:rPr lang="en-US" sz="32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>
                <a:latin typeface="Nikosh" panose="02000000000000000000" pitchFamily="2" charset="0"/>
                <a:cs typeface="Nikosh" panose="02000000000000000000" pitchFamily="2" charset="0"/>
              </a:rPr>
              <a:t>আমাদের</a:t>
            </a:r>
            <a:r>
              <a:rPr lang="en-US" sz="32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>
                <a:latin typeface="Nikosh" panose="02000000000000000000" pitchFamily="2" charset="0"/>
                <a:cs typeface="Nikosh" panose="02000000000000000000" pitchFamily="2" charset="0"/>
              </a:rPr>
              <a:t>সামনে</a:t>
            </a:r>
            <a:r>
              <a:rPr lang="en-US" sz="32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পড়ে</a:t>
            </a:r>
            <a:r>
              <a:rPr lang="en-US" sz="3200" dirty="0" smtClean="0">
                <a:latin typeface="Nikosh" panose="02000000000000000000" pitchFamily="2" charset="0"/>
                <a:cs typeface="Nikosh" panose="02000000000000000000" pitchFamily="2" charset="0"/>
              </a:rPr>
              <a:t>। </a:t>
            </a:r>
            <a:r>
              <a:rPr lang="en-US" sz="3200" dirty="0" err="1">
                <a:latin typeface="Nikosh" panose="02000000000000000000" pitchFamily="2" charset="0"/>
                <a:cs typeface="Nikosh" panose="02000000000000000000" pitchFamily="2" charset="0"/>
              </a:rPr>
              <a:t>এই</a:t>
            </a:r>
            <a:r>
              <a:rPr lang="en-US" sz="32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ওয়েবসাইট</a:t>
            </a:r>
            <a:r>
              <a:rPr lang="en-US" sz="32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>
                <a:latin typeface="Nikosh" panose="02000000000000000000" pitchFamily="2" charset="0"/>
                <a:cs typeface="Nikosh" panose="02000000000000000000" pitchFamily="2" charset="0"/>
              </a:rPr>
              <a:t>গুলো</a:t>
            </a:r>
            <a:r>
              <a:rPr lang="en-US" sz="32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>
                <a:latin typeface="Nikosh" panose="02000000000000000000" pitchFamily="2" charset="0"/>
                <a:cs typeface="Nikosh" panose="02000000000000000000" pitchFamily="2" charset="0"/>
              </a:rPr>
              <a:t>হলো</a:t>
            </a:r>
            <a:r>
              <a:rPr lang="en-US" sz="32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dirty="0">
                <a:latin typeface="Nikosh" panose="02000000000000000000" pitchFamily="2" charset="0"/>
                <a:cs typeface="Nikosh" panose="02000000000000000000" pitchFamily="2" charset="0"/>
              </a:rPr>
              <a:t>Image Gallery Website</a:t>
            </a:r>
            <a:r>
              <a:rPr lang="en-US" sz="3200" dirty="0">
                <a:latin typeface="Nikosh" panose="02000000000000000000" pitchFamily="2" charset="0"/>
                <a:cs typeface="Nikosh" panose="02000000000000000000" pitchFamily="2" charset="0"/>
              </a:rPr>
              <a:t>. </a:t>
            </a:r>
            <a:r>
              <a:rPr lang="en-US" sz="3200" dirty="0" err="1">
                <a:latin typeface="Nikosh" panose="02000000000000000000" pitchFamily="2" charset="0"/>
                <a:cs typeface="Nikosh" panose="02000000000000000000" pitchFamily="2" charset="0"/>
              </a:rPr>
              <a:t>এই</a:t>
            </a:r>
            <a:r>
              <a:rPr lang="en-US" sz="32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ওয়েবসাইটে</a:t>
            </a:r>
            <a:r>
              <a:rPr lang="en-US" sz="32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>
                <a:latin typeface="Nikosh" panose="02000000000000000000" pitchFamily="2" charset="0"/>
                <a:cs typeface="Nikosh" panose="02000000000000000000" pitchFamily="2" charset="0"/>
              </a:rPr>
              <a:t>শুধু</a:t>
            </a:r>
            <a:r>
              <a:rPr lang="en-US" sz="32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>
                <a:latin typeface="Nikosh" panose="02000000000000000000" pitchFamily="2" charset="0"/>
                <a:cs typeface="Nikosh" panose="02000000000000000000" pitchFamily="2" charset="0"/>
              </a:rPr>
              <a:t>মাএ</a:t>
            </a:r>
            <a:r>
              <a:rPr lang="en-US" sz="32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>
                <a:latin typeface="Nikosh" panose="02000000000000000000" pitchFamily="2" charset="0"/>
                <a:cs typeface="Nikosh" panose="02000000000000000000" pitchFamily="2" charset="0"/>
              </a:rPr>
              <a:t>ছবি</a:t>
            </a:r>
            <a:r>
              <a:rPr lang="en-US" sz="32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>
                <a:latin typeface="Nikosh" panose="02000000000000000000" pitchFamily="2" charset="0"/>
                <a:cs typeface="Nikosh" panose="02000000000000000000" pitchFamily="2" charset="0"/>
              </a:rPr>
              <a:t>থাকে</a:t>
            </a:r>
            <a:r>
              <a:rPr lang="en-US" sz="32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>
                <a:latin typeface="Nikosh" panose="02000000000000000000" pitchFamily="2" charset="0"/>
                <a:cs typeface="Nikosh" panose="02000000000000000000" pitchFamily="2" charset="0"/>
              </a:rPr>
              <a:t>আর</a:t>
            </a:r>
            <a:r>
              <a:rPr lang="en-US" sz="32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>
                <a:latin typeface="Nikosh" panose="02000000000000000000" pitchFamily="2" charset="0"/>
                <a:cs typeface="Nikosh" panose="02000000000000000000" pitchFamily="2" charset="0"/>
              </a:rPr>
              <a:t>কোনো</a:t>
            </a:r>
            <a:r>
              <a:rPr lang="en-US" sz="32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>
                <a:latin typeface="Nikosh" panose="02000000000000000000" pitchFamily="2" charset="0"/>
                <a:cs typeface="Nikosh" panose="02000000000000000000" pitchFamily="2" charset="0"/>
              </a:rPr>
              <a:t>তথ্য</a:t>
            </a:r>
            <a:r>
              <a:rPr lang="en-US" sz="32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>
                <a:latin typeface="Nikosh" panose="02000000000000000000" pitchFamily="2" charset="0"/>
                <a:cs typeface="Nikosh" panose="02000000000000000000" pitchFamily="2" charset="0"/>
              </a:rPr>
              <a:t>থাকে</a:t>
            </a:r>
            <a:r>
              <a:rPr lang="en-US" sz="32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>
                <a:latin typeface="Nikosh" panose="02000000000000000000" pitchFamily="2" charset="0"/>
                <a:cs typeface="Nikosh" panose="02000000000000000000" pitchFamily="2" charset="0"/>
              </a:rPr>
              <a:t>না</a:t>
            </a:r>
            <a:r>
              <a:rPr lang="en-US" sz="3200" dirty="0">
                <a:latin typeface="Nikosh" panose="02000000000000000000" pitchFamily="2" charset="0"/>
                <a:cs typeface="Nikosh" panose="02000000000000000000" pitchFamily="2" charset="0"/>
              </a:rPr>
              <a:t>। </a:t>
            </a:r>
            <a:br>
              <a:rPr lang="en-US" sz="3200" dirty="0">
                <a:latin typeface="Nikosh" panose="02000000000000000000" pitchFamily="2" charset="0"/>
                <a:cs typeface="Nikosh" panose="02000000000000000000" pitchFamily="2" charset="0"/>
              </a:rPr>
            </a:br>
            <a:r>
              <a:rPr lang="en-US" sz="3200" dirty="0" err="1">
                <a:latin typeface="Nikosh" panose="02000000000000000000" pitchFamily="2" charset="0"/>
                <a:cs typeface="Nikosh" panose="02000000000000000000" pitchFamily="2" charset="0"/>
              </a:rPr>
              <a:t>ইন্টারনেটে</a:t>
            </a:r>
            <a:r>
              <a:rPr lang="en-US" sz="32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>
                <a:latin typeface="Nikosh" panose="02000000000000000000" pitchFamily="2" charset="0"/>
                <a:cs typeface="Nikosh" panose="02000000000000000000" pitchFamily="2" charset="0"/>
              </a:rPr>
              <a:t>এমন</a:t>
            </a:r>
            <a:r>
              <a:rPr lang="en-US" sz="32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>
                <a:latin typeface="Nikosh" panose="02000000000000000000" pitchFamily="2" charset="0"/>
                <a:cs typeface="Nikosh" panose="02000000000000000000" pitchFamily="2" charset="0"/>
              </a:rPr>
              <a:t>অনেক</a:t>
            </a:r>
            <a:r>
              <a:rPr lang="en-US" sz="32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>
                <a:latin typeface="Nikosh" panose="02000000000000000000" pitchFamily="2" charset="0"/>
                <a:cs typeface="Nikosh" panose="02000000000000000000" pitchFamily="2" charset="0"/>
              </a:rPr>
              <a:t>ধরনের</a:t>
            </a:r>
            <a:r>
              <a:rPr lang="en-US" sz="32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>
                <a:latin typeface="Nikosh" panose="02000000000000000000" pitchFamily="2" charset="0"/>
                <a:cs typeface="Nikosh" panose="02000000000000000000" pitchFamily="2" charset="0"/>
              </a:rPr>
              <a:t>ছবির</a:t>
            </a:r>
            <a:r>
              <a:rPr lang="en-US" sz="32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ওয়েবসাইট</a:t>
            </a:r>
            <a:r>
              <a:rPr lang="en-US" sz="32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রয়েছে</a:t>
            </a:r>
            <a:r>
              <a:rPr lang="en-US" sz="3200" dirty="0">
                <a:latin typeface="Nikosh" panose="02000000000000000000" pitchFamily="2" charset="0"/>
                <a:cs typeface="Nikosh" panose="02000000000000000000" pitchFamily="2" charset="0"/>
              </a:rPr>
              <a:t>। </a:t>
            </a:r>
            <a:r>
              <a:rPr lang="en-US" sz="3200" dirty="0" err="1">
                <a:latin typeface="Nikosh" panose="02000000000000000000" pitchFamily="2" charset="0"/>
                <a:cs typeface="Nikosh" panose="02000000000000000000" pitchFamily="2" charset="0"/>
              </a:rPr>
              <a:t>তার</a:t>
            </a:r>
            <a:r>
              <a:rPr lang="en-US" sz="32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>
                <a:latin typeface="Nikosh" panose="02000000000000000000" pitchFamily="2" charset="0"/>
                <a:cs typeface="Nikosh" panose="02000000000000000000" pitchFamily="2" charset="0"/>
              </a:rPr>
              <a:t>মধ্যে</a:t>
            </a:r>
            <a:r>
              <a:rPr lang="en-US" sz="32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>
                <a:latin typeface="Nikosh" panose="02000000000000000000" pitchFamily="2" charset="0"/>
                <a:cs typeface="Nikosh" panose="02000000000000000000" pitchFamily="2" charset="0"/>
              </a:rPr>
              <a:t>উল্লেখ</a:t>
            </a:r>
            <a:r>
              <a:rPr lang="en-US" sz="32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>
                <a:latin typeface="Nikosh" panose="02000000000000000000" pitchFamily="2" charset="0"/>
                <a:cs typeface="Nikosh" panose="02000000000000000000" pitchFamily="2" charset="0"/>
              </a:rPr>
              <a:t>যোগ্য</a:t>
            </a:r>
            <a:r>
              <a:rPr lang="en-US" sz="32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>
                <a:latin typeface="Nikosh" panose="02000000000000000000" pitchFamily="2" charset="0"/>
                <a:cs typeface="Nikosh" panose="02000000000000000000" pitchFamily="2" charset="0"/>
              </a:rPr>
              <a:t>হলো-</a:t>
            </a:r>
            <a:r>
              <a:rPr lang="en-US" sz="2800" b="1" dirty="0" err="1">
                <a:latin typeface="Nikosh" panose="02000000000000000000" pitchFamily="2" charset="0"/>
                <a:cs typeface="Nikosh" panose="02000000000000000000" pitchFamily="2" charset="0"/>
              </a:rPr>
              <a:t>Pexels</a:t>
            </a:r>
            <a:r>
              <a:rPr lang="en-US" sz="2800" b="1" dirty="0">
                <a:latin typeface="Nikosh" panose="02000000000000000000" pitchFamily="2" charset="0"/>
                <a:cs typeface="Nikosh" panose="02000000000000000000" pitchFamily="2" charset="0"/>
              </a:rPr>
              <a:t>, </a:t>
            </a:r>
            <a:r>
              <a:rPr lang="en-US" sz="2800" b="1" dirty="0" err="1">
                <a:latin typeface="Nikosh" panose="02000000000000000000" pitchFamily="2" charset="0"/>
                <a:cs typeface="Nikosh" panose="02000000000000000000" pitchFamily="2" charset="0"/>
              </a:rPr>
              <a:t>Unsplash</a:t>
            </a:r>
            <a:r>
              <a:rPr lang="en-US" sz="2800" b="1" dirty="0">
                <a:latin typeface="Nikosh" panose="02000000000000000000" pitchFamily="2" charset="0"/>
                <a:cs typeface="Nikosh" panose="02000000000000000000" pitchFamily="2" charset="0"/>
              </a:rPr>
              <a:t>, </a:t>
            </a:r>
            <a:r>
              <a:rPr lang="en-US" sz="2800" b="1" dirty="0" err="1">
                <a:latin typeface="Nikosh" panose="02000000000000000000" pitchFamily="2" charset="0"/>
                <a:cs typeface="Nikosh" panose="02000000000000000000" pitchFamily="2" charset="0"/>
              </a:rPr>
              <a:t>Pixabay</a:t>
            </a:r>
            <a:r>
              <a:rPr lang="en-US" sz="3200" dirty="0">
                <a:latin typeface="Nikosh" panose="02000000000000000000" pitchFamily="2" charset="0"/>
                <a:cs typeface="Nikosh" panose="02000000000000000000" pitchFamily="2" charset="0"/>
              </a:rPr>
              <a:t> এ </a:t>
            </a:r>
            <a:r>
              <a:rPr lang="en-US" sz="32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ছাড়া</a:t>
            </a:r>
            <a:r>
              <a:rPr lang="en-US" sz="32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>
                <a:latin typeface="Nikosh" panose="02000000000000000000" pitchFamily="2" charset="0"/>
                <a:cs typeface="Nikosh" panose="02000000000000000000" pitchFamily="2" charset="0"/>
              </a:rPr>
              <a:t>আরো</a:t>
            </a:r>
            <a:r>
              <a:rPr lang="en-US" sz="32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>
                <a:latin typeface="Nikosh" panose="02000000000000000000" pitchFamily="2" charset="0"/>
                <a:cs typeface="Nikosh" panose="02000000000000000000" pitchFamily="2" charset="0"/>
              </a:rPr>
              <a:t>অনেক</a:t>
            </a:r>
            <a:r>
              <a:rPr lang="en-US" sz="32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>
                <a:latin typeface="Nikosh" panose="02000000000000000000" pitchFamily="2" charset="0"/>
                <a:cs typeface="Nikosh" panose="02000000000000000000" pitchFamily="2" charset="0"/>
              </a:rPr>
              <a:t>ধরনের</a:t>
            </a:r>
            <a:r>
              <a:rPr lang="en-US" sz="32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ওয়েবসাইট</a:t>
            </a:r>
            <a:r>
              <a:rPr lang="en-US" sz="32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রয়েছে</a:t>
            </a:r>
            <a:r>
              <a:rPr lang="en-US" sz="3200" dirty="0">
                <a:latin typeface="Nikosh" panose="02000000000000000000" pitchFamily="2" charset="0"/>
                <a:cs typeface="Nikosh" panose="02000000000000000000" pitchFamily="2" charset="0"/>
              </a:rPr>
              <a:t>।</a:t>
            </a:r>
          </a:p>
        </p:txBody>
      </p:sp>
      <p:sp>
        <p:nvSpPr>
          <p:cNvPr id="9" name="Rectangle 8"/>
          <p:cNvSpPr/>
          <p:nvPr/>
        </p:nvSpPr>
        <p:spPr>
          <a:xfrm rot="18768250">
            <a:off x="6049515" y="2516573"/>
            <a:ext cx="3080775" cy="58477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200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(</a:t>
            </a:r>
            <a:r>
              <a:rPr lang="en-US" sz="2400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Types Of Website</a:t>
            </a:r>
            <a:r>
              <a:rPr lang="en-US" sz="3200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)</a:t>
            </a:r>
            <a:endParaRPr lang="en-US" sz="3200" dirty="0">
              <a:ln w="0"/>
              <a:solidFill>
                <a:srgbClr val="FF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5261" y="4284080"/>
            <a:ext cx="2427628" cy="24276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666273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xmlns="" id="{D4EF09CF-3362-453A-9463-F6669A9D3E01}"/>
              </a:ext>
            </a:extLst>
          </p:cNvPr>
          <p:cNvGrpSpPr/>
          <p:nvPr/>
        </p:nvGrpSpPr>
        <p:grpSpPr>
          <a:xfrm>
            <a:off x="5958279" y="46441"/>
            <a:ext cx="3080775" cy="6811559"/>
            <a:chOff x="9055676" y="0"/>
            <a:chExt cx="3136324" cy="6858000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xmlns="" id="{403AE892-EBD6-40F1-851B-FEADBD59429F}"/>
                </a:ext>
              </a:extLst>
            </p:cNvPr>
            <p:cNvSpPr/>
            <p:nvPr/>
          </p:nvSpPr>
          <p:spPr>
            <a:xfrm>
              <a:off x="9221932" y="0"/>
              <a:ext cx="2970068" cy="6858000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 dirty="0"/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xmlns="" id="{54318653-1A38-442C-BA0F-F2C51149BCFF}"/>
                </a:ext>
              </a:extLst>
            </p:cNvPr>
            <p:cNvSpPr/>
            <p:nvPr/>
          </p:nvSpPr>
          <p:spPr>
            <a:xfrm>
              <a:off x="9055676" y="0"/>
              <a:ext cx="166255" cy="6858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 dirty="0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xmlns="" id="{C25D63D1-E9CE-42BF-BD4D-374FD0293155}"/>
                </a:ext>
              </a:extLst>
            </p:cNvPr>
            <p:cNvSpPr/>
            <p:nvPr/>
          </p:nvSpPr>
          <p:spPr>
            <a:xfrm>
              <a:off x="9221932" y="0"/>
              <a:ext cx="114301" cy="6858000"/>
            </a:xfrm>
            <a:prstGeom prst="rect">
              <a:avLst/>
            </a:prstGeom>
            <a:solidFill>
              <a:srgbClr val="FFD3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 dirty="0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xmlns="" id="{BA4EE865-9F0D-4531-A737-E13A557C0277}"/>
                </a:ext>
              </a:extLst>
            </p:cNvPr>
            <p:cNvSpPr/>
            <p:nvPr/>
          </p:nvSpPr>
          <p:spPr>
            <a:xfrm>
              <a:off x="9336233" y="0"/>
              <a:ext cx="150667" cy="68580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 dirty="0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xmlns="" id="{6A1183CB-C5B0-498A-A49C-4180134C74B0}"/>
                </a:ext>
              </a:extLst>
            </p:cNvPr>
            <p:cNvSpPr/>
            <p:nvPr/>
          </p:nvSpPr>
          <p:spPr>
            <a:xfrm>
              <a:off x="9336233" y="0"/>
              <a:ext cx="57150" cy="685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 dirty="0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10742257-3980-4551-868A-26DC3CB821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81866" y="244701"/>
            <a:ext cx="2416070" cy="785610"/>
          </a:xfrm>
          <a:solidFill>
            <a:schemeClr val="bg1"/>
          </a:solidFill>
        </p:spPr>
        <p:txBody>
          <a:bodyPr>
            <a:noAutofit/>
          </a:bodyPr>
          <a:lstStyle/>
          <a:p>
            <a:pPr algn="ctr" fontAlgn="base"/>
            <a:r>
              <a:rPr lang="en-US" sz="4800" b="1" dirty="0" err="1" smtClean="0">
                <a:ln w="12700">
                  <a:solidFill>
                    <a:schemeClr val="accent5"/>
                  </a:solidFill>
                  <a:prstDash val="solid"/>
                </a:ln>
                <a:solidFill>
                  <a:srgbClr val="FF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ওয়েবসাইট</a:t>
            </a:r>
            <a:endParaRPr lang="en-US" sz="4800" b="1" dirty="0">
              <a:ln w="12700">
                <a:solidFill>
                  <a:schemeClr val="accent5"/>
                </a:solidFill>
                <a:prstDash val="solid"/>
              </a:ln>
              <a:solidFill>
                <a:srgbClr val="FF0000"/>
              </a:solidFill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B57E0B0F-4D29-4786-B2AB-B84D9F8B54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7689" y="121143"/>
            <a:ext cx="5830590" cy="66133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3200" b="1" u="sng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Social Network </a:t>
            </a:r>
            <a:r>
              <a:rPr lang="en-US" sz="3200" b="1" u="sng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Website</a:t>
            </a:r>
          </a:p>
          <a:p>
            <a:pPr marL="0" indent="0">
              <a:buNone/>
            </a:pPr>
            <a:r>
              <a:rPr lang="en-US" sz="3200" dirty="0">
                <a:latin typeface="Nikosh" panose="02000000000000000000" pitchFamily="2" charset="0"/>
                <a:cs typeface="Nikosh" panose="02000000000000000000" pitchFamily="2" charset="0"/>
              </a:rPr>
              <a:t/>
            </a:r>
            <a:br>
              <a:rPr lang="en-US" sz="3200" dirty="0">
                <a:latin typeface="Nikosh" panose="02000000000000000000" pitchFamily="2" charset="0"/>
                <a:cs typeface="Nikosh" panose="02000000000000000000" pitchFamily="2" charset="0"/>
              </a:rPr>
            </a:br>
            <a:r>
              <a:rPr lang="en-US" sz="3200" dirty="0" err="1">
                <a:latin typeface="Nikosh" panose="02000000000000000000" pitchFamily="2" charset="0"/>
                <a:cs typeface="Nikosh" panose="02000000000000000000" pitchFamily="2" charset="0"/>
              </a:rPr>
              <a:t>বর্তমান</a:t>
            </a:r>
            <a:r>
              <a:rPr lang="en-US" sz="32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সময়ে</a:t>
            </a:r>
            <a:r>
              <a:rPr lang="en-US" sz="32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dirty="0">
                <a:latin typeface="Nikosh" panose="02000000000000000000" pitchFamily="2" charset="0"/>
                <a:cs typeface="Nikosh" panose="02000000000000000000" pitchFamily="2" charset="0"/>
              </a:rPr>
              <a:t>Social Network Website</a:t>
            </a:r>
            <a:r>
              <a:rPr lang="en-US" sz="32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>
                <a:latin typeface="Nikosh" panose="02000000000000000000" pitchFamily="2" charset="0"/>
                <a:cs typeface="Nikosh" panose="02000000000000000000" pitchFamily="2" charset="0"/>
              </a:rPr>
              <a:t>গুলো</a:t>
            </a:r>
            <a:r>
              <a:rPr lang="en-US" sz="32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>
                <a:latin typeface="Nikosh" panose="02000000000000000000" pitchFamily="2" charset="0"/>
                <a:cs typeface="Nikosh" panose="02000000000000000000" pitchFamily="2" charset="0"/>
              </a:rPr>
              <a:t>খুব</a:t>
            </a:r>
            <a:r>
              <a:rPr lang="en-US" sz="32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জনপ্রিয়তা</a:t>
            </a:r>
            <a:r>
              <a:rPr lang="en-US" sz="32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>
                <a:latin typeface="Nikosh" panose="02000000000000000000" pitchFamily="2" charset="0"/>
                <a:cs typeface="Nikosh" panose="02000000000000000000" pitchFamily="2" charset="0"/>
              </a:rPr>
              <a:t>লাভ</a:t>
            </a:r>
            <a:r>
              <a:rPr lang="en-US" sz="32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>
                <a:latin typeface="Nikosh" panose="02000000000000000000" pitchFamily="2" charset="0"/>
                <a:cs typeface="Nikosh" panose="02000000000000000000" pitchFamily="2" charset="0"/>
              </a:rPr>
              <a:t>করছে</a:t>
            </a:r>
            <a:r>
              <a:rPr lang="en-US" sz="3200" dirty="0">
                <a:latin typeface="Nikosh" panose="02000000000000000000" pitchFamily="2" charset="0"/>
                <a:cs typeface="Nikosh" panose="02000000000000000000" pitchFamily="2" charset="0"/>
              </a:rPr>
              <a:t>। </a:t>
            </a:r>
            <a:r>
              <a:rPr lang="en-US" sz="3200" dirty="0" err="1">
                <a:latin typeface="Nikosh" panose="02000000000000000000" pitchFamily="2" charset="0"/>
                <a:cs typeface="Nikosh" panose="02000000000000000000" pitchFamily="2" charset="0"/>
              </a:rPr>
              <a:t>যেমন</a:t>
            </a:r>
            <a:r>
              <a:rPr lang="en-US" sz="3200" dirty="0">
                <a:latin typeface="Nikosh" panose="02000000000000000000" pitchFamily="2" charset="0"/>
                <a:cs typeface="Nikosh" panose="02000000000000000000" pitchFamily="2" charset="0"/>
              </a:rPr>
              <a:t>-</a:t>
            </a:r>
            <a:r>
              <a:rPr lang="en-US" sz="2800" b="1" dirty="0">
                <a:latin typeface="Nikosh" panose="02000000000000000000" pitchFamily="2" charset="0"/>
                <a:cs typeface="Nikosh" panose="02000000000000000000" pitchFamily="2" charset="0"/>
              </a:rPr>
              <a:t> Facebook, Twitter, </a:t>
            </a:r>
            <a:r>
              <a:rPr lang="en-US" sz="2800" b="1" dirty="0" err="1">
                <a:latin typeface="Nikosh" panose="02000000000000000000" pitchFamily="2" charset="0"/>
                <a:cs typeface="Nikosh" panose="02000000000000000000" pitchFamily="2" charset="0"/>
              </a:rPr>
              <a:t>Linkdine</a:t>
            </a:r>
            <a:r>
              <a:rPr lang="en-US" sz="2800" b="1" dirty="0">
                <a:latin typeface="Nikosh" panose="02000000000000000000" pitchFamily="2" charset="0"/>
                <a:cs typeface="Nikosh" panose="02000000000000000000" pitchFamily="2" charset="0"/>
              </a:rPr>
              <a:t>, </a:t>
            </a:r>
            <a:r>
              <a:rPr lang="en-US" sz="2800" b="1" dirty="0" err="1">
                <a:latin typeface="Nikosh" panose="02000000000000000000" pitchFamily="2" charset="0"/>
                <a:cs typeface="Nikosh" panose="02000000000000000000" pitchFamily="2" charset="0"/>
              </a:rPr>
              <a:t>Inatagram</a:t>
            </a:r>
            <a:r>
              <a:rPr lang="en-US" sz="2800" b="1" dirty="0">
                <a:latin typeface="Nikosh" panose="02000000000000000000" pitchFamily="2" charset="0"/>
                <a:cs typeface="Nikosh" panose="02000000000000000000" pitchFamily="2" charset="0"/>
              </a:rPr>
              <a:t>, YouTube, Google Plus</a:t>
            </a:r>
            <a:r>
              <a:rPr lang="en-US" sz="3200" dirty="0">
                <a:latin typeface="Nikosh" panose="02000000000000000000" pitchFamily="2" charset="0"/>
                <a:cs typeface="Nikosh" panose="02000000000000000000" pitchFamily="2" charset="0"/>
              </a:rPr>
              <a:t> </a:t>
            </a:r>
            <a:r>
              <a:rPr lang="en-US" sz="3200" dirty="0" err="1">
                <a:latin typeface="Nikosh" panose="02000000000000000000" pitchFamily="2" charset="0"/>
                <a:cs typeface="Nikosh" panose="02000000000000000000" pitchFamily="2" charset="0"/>
              </a:rPr>
              <a:t>ইত্যাদি</a:t>
            </a:r>
            <a:r>
              <a:rPr lang="en-US" sz="3200" dirty="0">
                <a:latin typeface="Nikosh" panose="02000000000000000000" pitchFamily="2" charset="0"/>
                <a:cs typeface="Nikosh" panose="02000000000000000000" pitchFamily="2" charset="0"/>
              </a:rPr>
              <a:t>। </a:t>
            </a:r>
            <a:r>
              <a:rPr lang="en-US" sz="3200" dirty="0" err="1">
                <a:latin typeface="Nikosh" panose="02000000000000000000" pitchFamily="2" charset="0"/>
                <a:cs typeface="Nikosh" panose="02000000000000000000" pitchFamily="2" charset="0"/>
              </a:rPr>
              <a:t>এই</a:t>
            </a:r>
            <a:r>
              <a:rPr lang="en-US" sz="32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ওয়েবসাইটের</a:t>
            </a:r>
            <a:r>
              <a:rPr lang="en-US" sz="32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>
                <a:latin typeface="Nikosh" panose="02000000000000000000" pitchFamily="2" charset="0"/>
                <a:cs typeface="Nikosh" panose="02000000000000000000" pitchFamily="2" charset="0"/>
              </a:rPr>
              <a:t>মাধ্যমে</a:t>
            </a:r>
            <a:r>
              <a:rPr lang="en-US" sz="32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>
                <a:latin typeface="Nikosh" panose="02000000000000000000" pitchFamily="2" charset="0"/>
                <a:cs typeface="Nikosh" panose="02000000000000000000" pitchFamily="2" charset="0"/>
              </a:rPr>
              <a:t>আপনারা</a:t>
            </a:r>
            <a:r>
              <a:rPr lang="en-US" sz="32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>
                <a:latin typeface="Nikosh" panose="02000000000000000000" pitchFamily="2" charset="0"/>
                <a:cs typeface="Nikosh" panose="02000000000000000000" pitchFamily="2" charset="0"/>
              </a:rPr>
              <a:t>আপনার</a:t>
            </a:r>
            <a:r>
              <a:rPr lang="en-US" sz="32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>
                <a:latin typeface="Nikosh" panose="02000000000000000000" pitchFamily="2" charset="0"/>
                <a:cs typeface="Nikosh" panose="02000000000000000000" pitchFamily="2" charset="0"/>
              </a:rPr>
              <a:t>দেশ</a:t>
            </a:r>
            <a:r>
              <a:rPr lang="en-US" sz="32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>
                <a:latin typeface="Nikosh" panose="02000000000000000000" pitchFamily="2" charset="0"/>
                <a:cs typeface="Nikosh" panose="02000000000000000000" pitchFamily="2" charset="0"/>
              </a:rPr>
              <a:t>বিদেশের</a:t>
            </a:r>
            <a:r>
              <a:rPr lang="en-US" sz="32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>
                <a:latin typeface="Nikosh" panose="02000000000000000000" pitchFamily="2" charset="0"/>
                <a:cs typeface="Nikosh" panose="02000000000000000000" pitchFamily="2" charset="0"/>
              </a:rPr>
              <a:t>বন্ধুদের</a:t>
            </a:r>
            <a:r>
              <a:rPr lang="en-US" sz="32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>
                <a:latin typeface="Nikosh" panose="02000000000000000000" pitchFamily="2" charset="0"/>
                <a:cs typeface="Nikosh" panose="02000000000000000000" pitchFamily="2" charset="0"/>
              </a:rPr>
              <a:t>সাথে</a:t>
            </a:r>
            <a:r>
              <a:rPr lang="en-US" sz="32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>
                <a:latin typeface="Nikosh" panose="02000000000000000000" pitchFamily="2" charset="0"/>
                <a:cs typeface="Nikosh" panose="02000000000000000000" pitchFamily="2" charset="0"/>
              </a:rPr>
              <a:t>যোগাযোগ</a:t>
            </a:r>
            <a:r>
              <a:rPr lang="en-US" sz="32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>
                <a:latin typeface="Nikosh" panose="02000000000000000000" pitchFamily="2" charset="0"/>
                <a:cs typeface="Nikosh" panose="02000000000000000000" pitchFamily="2" charset="0"/>
              </a:rPr>
              <a:t>করতে</a:t>
            </a:r>
            <a:r>
              <a:rPr lang="en-US" sz="32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>
                <a:latin typeface="Nikosh" panose="02000000000000000000" pitchFamily="2" charset="0"/>
                <a:cs typeface="Nikosh" panose="02000000000000000000" pitchFamily="2" charset="0"/>
              </a:rPr>
              <a:t>পারবেন</a:t>
            </a:r>
            <a:r>
              <a:rPr lang="en-US" sz="3200" dirty="0">
                <a:latin typeface="Nikosh" panose="02000000000000000000" pitchFamily="2" charset="0"/>
                <a:cs typeface="Nikosh" panose="02000000000000000000" pitchFamily="2" charset="0"/>
              </a:rPr>
              <a:t>। </a:t>
            </a:r>
            <a:r>
              <a:rPr lang="en-US" sz="3200" dirty="0" err="1">
                <a:latin typeface="Nikosh" panose="02000000000000000000" pitchFamily="2" charset="0"/>
                <a:cs typeface="Nikosh" panose="02000000000000000000" pitchFamily="2" charset="0"/>
              </a:rPr>
              <a:t>তবে</a:t>
            </a:r>
            <a:r>
              <a:rPr lang="en-US" sz="32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>
                <a:latin typeface="Nikosh" panose="02000000000000000000" pitchFamily="2" charset="0"/>
                <a:cs typeface="Nikosh" panose="02000000000000000000" pitchFamily="2" charset="0"/>
              </a:rPr>
              <a:t>সবার</a:t>
            </a:r>
            <a:r>
              <a:rPr lang="en-US" sz="32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>
                <a:latin typeface="Nikosh" panose="02000000000000000000" pitchFamily="2" charset="0"/>
                <a:cs typeface="Nikosh" panose="02000000000000000000" pitchFamily="2" charset="0"/>
              </a:rPr>
              <a:t>পক্ষে</a:t>
            </a:r>
            <a:r>
              <a:rPr lang="en-US" sz="32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>
                <a:latin typeface="Nikosh" panose="02000000000000000000" pitchFamily="2" charset="0"/>
                <a:cs typeface="Nikosh" panose="02000000000000000000" pitchFamily="2" charset="0"/>
              </a:rPr>
              <a:t>সোশ্যাল</a:t>
            </a:r>
            <a:r>
              <a:rPr lang="en-US" sz="32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মিডিয়া</a:t>
            </a:r>
            <a:r>
              <a:rPr lang="en-US" sz="32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ওয়েবসাইট</a:t>
            </a:r>
            <a:r>
              <a:rPr lang="en-US" sz="32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>
                <a:latin typeface="Nikosh" panose="02000000000000000000" pitchFamily="2" charset="0"/>
                <a:cs typeface="Nikosh" panose="02000000000000000000" pitchFamily="2" charset="0"/>
              </a:rPr>
              <a:t>তৈরি</a:t>
            </a:r>
            <a:r>
              <a:rPr lang="en-US" sz="32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>
                <a:latin typeface="Nikosh" panose="02000000000000000000" pitchFamily="2" charset="0"/>
                <a:cs typeface="Nikosh" panose="02000000000000000000" pitchFamily="2" charset="0"/>
              </a:rPr>
              <a:t>করা</a:t>
            </a:r>
            <a:r>
              <a:rPr lang="en-US" sz="32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>
                <a:latin typeface="Nikosh" panose="02000000000000000000" pitchFamily="2" charset="0"/>
                <a:cs typeface="Nikosh" panose="02000000000000000000" pitchFamily="2" charset="0"/>
              </a:rPr>
              <a:t>সম্ভব</a:t>
            </a:r>
            <a:r>
              <a:rPr lang="en-US" sz="32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নয়</a:t>
            </a:r>
            <a:r>
              <a:rPr lang="en-US" sz="3200" dirty="0" smtClean="0">
                <a:latin typeface="Nikosh" panose="02000000000000000000" pitchFamily="2" charset="0"/>
                <a:cs typeface="Nikosh" panose="02000000000000000000" pitchFamily="2" charset="0"/>
              </a:rPr>
              <a:t>।</a:t>
            </a:r>
            <a:r>
              <a:rPr lang="en-US" sz="3200" dirty="0">
                <a:latin typeface="Nikosh" panose="02000000000000000000" pitchFamily="2" charset="0"/>
                <a:cs typeface="Nikosh" panose="02000000000000000000" pitchFamily="2" charset="0"/>
              </a:rPr>
              <a:t>  </a:t>
            </a:r>
            <a:r>
              <a:rPr lang="en-US" sz="3200" dirty="0" err="1">
                <a:latin typeface="Nikosh" panose="02000000000000000000" pitchFamily="2" charset="0"/>
                <a:cs typeface="Nikosh" panose="02000000000000000000" pitchFamily="2" charset="0"/>
              </a:rPr>
              <a:t>কারণ</a:t>
            </a:r>
            <a:r>
              <a:rPr lang="en-US" sz="32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>
                <a:latin typeface="Nikosh" panose="02000000000000000000" pitchFamily="2" charset="0"/>
                <a:cs typeface="Nikosh" panose="02000000000000000000" pitchFamily="2" charset="0"/>
              </a:rPr>
              <a:t>এটা</a:t>
            </a:r>
            <a:r>
              <a:rPr lang="en-US" sz="32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>
                <a:latin typeface="Nikosh" panose="02000000000000000000" pitchFamily="2" charset="0"/>
                <a:cs typeface="Nikosh" panose="02000000000000000000" pitchFamily="2" charset="0"/>
              </a:rPr>
              <a:t>শুধু</a:t>
            </a:r>
            <a:r>
              <a:rPr lang="en-US" sz="32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>
                <a:latin typeface="Nikosh" panose="02000000000000000000" pitchFamily="2" charset="0"/>
                <a:cs typeface="Nikosh" panose="02000000000000000000" pitchFamily="2" charset="0"/>
              </a:rPr>
              <a:t>তৈরি</a:t>
            </a:r>
            <a:r>
              <a:rPr lang="en-US" sz="32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>
                <a:latin typeface="Nikosh" panose="02000000000000000000" pitchFamily="2" charset="0"/>
                <a:cs typeface="Nikosh" panose="02000000000000000000" pitchFamily="2" charset="0"/>
              </a:rPr>
              <a:t>করলে</a:t>
            </a:r>
            <a:r>
              <a:rPr lang="en-US" sz="32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>
                <a:latin typeface="Nikosh" panose="02000000000000000000" pitchFamily="2" charset="0"/>
                <a:cs typeface="Nikosh" panose="02000000000000000000" pitchFamily="2" charset="0"/>
              </a:rPr>
              <a:t>হবে</a:t>
            </a:r>
            <a:r>
              <a:rPr lang="en-US" sz="32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>
                <a:latin typeface="Nikosh" panose="02000000000000000000" pitchFamily="2" charset="0"/>
                <a:cs typeface="Nikosh" panose="02000000000000000000" pitchFamily="2" charset="0"/>
              </a:rPr>
              <a:t>না</a:t>
            </a:r>
            <a:r>
              <a:rPr lang="en-US" sz="32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>
                <a:latin typeface="Nikosh" panose="02000000000000000000" pitchFamily="2" charset="0"/>
                <a:cs typeface="Nikosh" panose="02000000000000000000" pitchFamily="2" charset="0"/>
              </a:rPr>
              <a:t>সেটা</a:t>
            </a:r>
            <a:r>
              <a:rPr lang="en-US" sz="32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>
                <a:latin typeface="Nikosh" panose="02000000000000000000" pitchFamily="2" charset="0"/>
                <a:cs typeface="Nikosh" panose="02000000000000000000" pitchFamily="2" charset="0"/>
              </a:rPr>
              <a:t>কে</a:t>
            </a:r>
            <a:r>
              <a:rPr lang="en-US" sz="32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>
                <a:latin typeface="Nikosh" panose="02000000000000000000" pitchFamily="2" charset="0"/>
                <a:cs typeface="Nikosh" panose="02000000000000000000" pitchFamily="2" charset="0"/>
              </a:rPr>
              <a:t>মানুষের</a:t>
            </a:r>
            <a:r>
              <a:rPr lang="en-US" sz="32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>
                <a:latin typeface="Nikosh" panose="02000000000000000000" pitchFamily="2" charset="0"/>
                <a:cs typeface="Nikosh" panose="02000000000000000000" pitchFamily="2" charset="0"/>
              </a:rPr>
              <a:t>কাছে</a:t>
            </a:r>
            <a:r>
              <a:rPr lang="en-US" sz="32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জনপ্রিয়</a:t>
            </a:r>
            <a:r>
              <a:rPr lang="en-US" sz="32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>
                <a:latin typeface="Nikosh" panose="02000000000000000000" pitchFamily="2" charset="0"/>
                <a:cs typeface="Nikosh" panose="02000000000000000000" pitchFamily="2" charset="0"/>
              </a:rPr>
              <a:t>করে</a:t>
            </a:r>
            <a:r>
              <a:rPr lang="en-US" sz="32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>
                <a:latin typeface="Nikosh" panose="02000000000000000000" pitchFamily="2" charset="0"/>
                <a:cs typeface="Nikosh" panose="02000000000000000000" pitchFamily="2" charset="0"/>
              </a:rPr>
              <a:t>তুলতে</a:t>
            </a:r>
            <a:r>
              <a:rPr lang="en-US" sz="32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>
                <a:latin typeface="Nikosh" panose="02000000000000000000" pitchFamily="2" charset="0"/>
                <a:cs typeface="Nikosh" panose="02000000000000000000" pitchFamily="2" charset="0"/>
              </a:rPr>
              <a:t>হবে</a:t>
            </a:r>
            <a:r>
              <a:rPr lang="en-US" sz="3200" dirty="0">
                <a:latin typeface="Nikosh" panose="02000000000000000000" pitchFamily="2" charset="0"/>
                <a:cs typeface="Nikosh" panose="02000000000000000000" pitchFamily="2" charset="0"/>
              </a:rPr>
              <a:t>। </a:t>
            </a:r>
            <a:r>
              <a:rPr lang="en-US" sz="3200" dirty="0" err="1">
                <a:latin typeface="Nikosh" panose="02000000000000000000" pitchFamily="2" charset="0"/>
                <a:cs typeface="Nikosh" panose="02000000000000000000" pitchFamily="2" charset="0"/>
              </a:rPr>
              <a:t>তবে</a:t>
            </a:r>
            <a:r>
              <a:rPr lang="en-US" sz="32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>
                <a:latin typeface="Nikosh" panose="02000000000000000000" pitchFamily="2" charset="0"/>
                <a:cs typeface="Nikosh" panose="02000000000000000000" pitchFamily="2" charset="0"/>
              </a:rPr>
              <a:t>আপনি</a:t>
            </a:r>
            <a:r>
              <a:rPr lang="en-US" sz="32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>
                <a:latin typeface="Nikosh" panose="02000000000000000000" pitchFamily="2" charset="0"/>
                <a:cs typeface="Nikosh" panose="02000000000000000000" pitchFamily="2" charset="0"/>
              </a:rPr>
              <a:t>সফল</a:t>
            </a:r>
            <a:r>
              <a:rPr lang="en-US" sz="32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>
                <a:latin typeface="Nikosh" panose="02000000000000000000" pitchFamily="2" charset="0"/>
                <a:cs typeface="Nikosh" panose="02000000000000000000" pitchFamily="2" charset="0"/>
              </a:rPr>
              <a:t>হবেন</a:t>
            </a:r>
            <a:r>
              <a:rPr lang="en-US" sz="3200" dirty="0">
                <a:latin typeface="Nikosh" panose="02000000000000000000" pitchFamily="2" charset="0"/>
                <a:cs typeface="Nikosh" panose="02000000000000000000" pitchFamily="2" charset="0"/>
              </a:rPr>
              <a:t>।</a:t>
            </a:r>
          </a:p>
        </p:txBody>
      </p:sp>
      <p:sp>
        <p:nvSpPr>
          <p:cNvPr id="9" name="Rectangle 8"/>
          <p:cNvSpPr/>
          <p:nvPr/>
        </p:nvSpPr>
        <p:spPr>
          <a:xfrm rot="19003639">
            <a:off x="6071596" y="2382988"/>
            <a:ext cx="3080775" cy="58477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200" dirty="0">
                <a:ln w="0"/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(</a:t>
            </a:r>
            <a:r>
              <a:rPr lang="en-US" sz="2400" dirty="0">
                <a:ln w="0"/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Types Of Website</a:t>
            </a:r>
            <a:r>
              <a:rPr lang="en-US" sz="3200" dirty="0">
                <a:ln w="0"/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)</a:t>
            </a:r>
            <a:endParaRPr lang="en-US" sz="3200" dirty="0">
              <a:ln w="0"/>
              <a:solidFill>
                <a:schemeClr val="tx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889" b="96444" l="1778" r="9688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9519" y="4329515"/>
            <a:ext cx="2404928" cy="24049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897991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xmlns="" id="{D4EF09CF-3362-453A-9463-F6669A9D3E01}"/>
              </a:ext>
            </a:extLst>
          </p:cNvPr>
          <p:cNvGrpSpPr/>
          <p:nvPr/>
        </p:nvGrpSpPr>
        <p:grpSpPr>
          <a:xfrm>
            <a:off x="5717162" y="46441"/>
            <a:ext cx="3321894" cy="6811559"/>
            <a:chOff x="9055676" y="0"/>
            <a:chExt cx="3136324" cy="6858000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xmlns="" id="{403AE892-EBD6-40F1-851B-FEADBD59429F}"/>
                </a:ext>
              </a:extLst>
            </p:cNvPr>
            <p:cNvSpPr/>
            <p:nvPr/>
          </p:nvSpPr>
          <p:spPr>
            <a:xfrm>
              <a:off x="9221932" y="0"/>
              <a:ext cx="2970068" cy="6858000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 dirty="0"/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xmlns="" id="{54318653-1A38-442C-BA0F-F2C51149BCFF}"/>
                </a:ext>
              </a:extLst>
            </p:cNvPr>
            <p:cNvSpPr/>
            <p:nvPr/>
          </p:nvSpPr>
          <p:spPr>
            <a:xfrm>
              <a:off x="9055676" y="0"/>
              <a:ext cx="166255" cy="6858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 dirty="0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xmlns="" id="{C25D63D1-E9CE-42BF-BD4D-374FD0293155}"/>
                </a:ext>
              </a:extLst>
            </p:cNvPr>
            <p:cNvSpPr/>
            <p:nvPr/>
          </p:nvSpPr>
          <p:spPr>
            <a:xfrm>
              <a:off x="9221932" y="0"/>
              <a:ext cx="114301" cy="6858000"/>
            </a:xfrm>
            <a:prstGeom prst="rect">
              <a:avLst/>
            </a:prstGeom>
            <a:solidFill>
              <a:srgbClr val="FFD3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 dirty="0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xmlns="" id="{BA4EE865-9F0D-4531-A737-E13A557C0277}"/>
                </a:ext>
              </a:extLst>
            </p:cNvPr>
            <p:cNvSpPr/>
            <p:nvPr/>
          </p:nvSpPr>
          <p:spPr>
            <a:xfrm>
              <a:off x="9336233" y="0"/>
              <a:ext cx="150667" cy="68580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 dirty="0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xmlns="" id="{6A1183CB-C5B0-498A-A49C-4180134C74B0}"/>
                </a:ext>
              </a:extLst>
            </p:cNvPr>
            <p:cNvSpPr/>
            <p:nvPr/>
          </p:nvSpPr>
          <p:spPr>
            <a:xfrm>
              <a:off x="9336233" y="0"/>
              <a:ext cx="57150" cy="685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 dirty="0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10742257-3980-4551-868A-26DC3CB821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53299" y="244701"/>
            <a:ext cx="2744637" cy="785610"/>
          </a:xfrm>
          <a:solidFill>
            <a:schemeClr val="bg1"/>
          </a:solidFill>
        </p:spPr>
        <p:txBody>
          <a:bodyPr>
            <a:noAutofit/>
          </a:bodyPr>
          <a:lstStyle/>
          <a:p>
            <a:pPr algn="ctr" fontAlgn="base"/>
            <a:r>
              <a:rPr lang="en-US" sz="4800" b="1" dirty="0" err="1" smtClean="0">
                <a:ln w="12700">
                  <a:solidFill>
                    <a:schemeClr val="accent5"/>
                  </a:solidFill>
                  <a:prstDash val="solid"/>
                </a:ln>
                <a:solidFill>
                  <a:srgbClr val="FF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ওয়েবসাইট</a:t>
            </a:r>
            <a:endParaRPr lang="en-US" sz="4800" b="1" dirty="0">
              <a:ln w="12700">
                <a:solidFill>
                  <a:schemeClr val="accent5"/>
                </a:solidFill>
                <a:prstDash val="solid"/>
              </a:ln>
              <a:solidFill>
                <a:srgbClr val="FF0000"/>
              </a:solidFill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B57E0B0F-4D29-4786-B2AB-B84D9F8B54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7689" y="121143"/>
            <a:ext cx="5589472" cy="66133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800" b="1" u="sng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Online Sipping </a:t>
            </a:r>
            <a:r>
              <a:rPr lang="en-US" sz="2800" b="1" u="sng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Website</a:t>
            </a:r>
            <a:r>
              <a:rPr lang="en-US" sz="2800" dirty="0">
                <a:latin typeface="Nikosh" panose="02000000000000000000" pitchFamily="2" charset="0"/>
                <a:cs typeface="Nikosh" panose="02000000000000000000" pitchFamily="2" charset="0"/>
              </a:rPr>
              <a:t/>
            </a:r>
            <a:br>
              <a:rPr lang="en-US" sz="2800" dirty="0">
                <a:latin typeface="Nikosh" panose="02000000000000000000" pitchFamily="2" charset="0"/>
                <a:cs typeface="Nikosh" panose="02000000000000000000" pitchFamily="2" charset="0"/>
              </a:rPr>
            </a:br>
            <a:r>
              <a:rPr lang="en-US" sz="2800" dirty="0" err="1">
                <a:latin typeface="Nikosh" panose="02000000000000000000" pitchFamily="2" charset="0"/>
                <a:cs typeface="Nikosh" panose="02000000000000000000" pitchFamily="2" charset="0"/>
              </a:rPr>
              <a:t>এখান</a:t>
            </a:r>
            <a:r>
              <a:rPr lang="en-US" sz="28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dirty="0" err="1">
                <a:latin typeface="Nikosh" panose="02000000000000000000" pitchFamily="2" charset="0"/>
                <a:cs typeface="Nikosh" panose="02000000000000000000" pitchFamily="2" charset="0"/>
              </a:rPr>
              <a:t>থেক</a:t>
            </a:r>
            <a:r>
              <a:rPr lang="en-US" sz="28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কয়েক</a:t>
            </a:r>
            <a:r>
              <a:rPr lang="en-US" sz="28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dirty="0" err="1">
                <a:latin typeface="Nikosh" panose="02000000000000000000" pitchFamily="2" charset="0"/>
                <a:cs typeface="Nikosh" panose="02000000000000000000" pitchFamily="2" charset="0"/>
              </a:rPr>
              <a:t>বছর</a:t>
            </a:r>
            <a:r>
              <a:rPr lang="en-US" sz="28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dirty="0" err="1">
                <a:latin typeface="Nikosh" panose="02000000000000000000" pitchFamily="2" charset="0"/>
                <a:cs typeface="Nikosh" panose="02000000000000000000" pitchFamily="2" charset="0"/>
              </a:rPr>
              <a:t>আগে</a:t>
            </a:r>
            <a:r>
              <a:rPr lang="en-US" sz="28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dirty="0" err="1">
                <a:latin typeface="Nikosh" panose="02000000000000000000" pitchFamily="2" charset="0"/>
                <a:cs typeface="Nikosh" panose="02000000000000000000" pitchFamily="2" charset="0"/>
              </a:rPr>
              <a:t>আমাদের</a:t>
            </a:r>
            <a:r>
              <a:rPr lang="en-US" sz="28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dirty="0" err="1">
                <a:latin typeface="Nikosh" panose="02000000000000000000" pitchFamily="2" charset="0"/>
                <a:cs typeface="Nikosh" panose="02000000000000000000" pitchFamily="2" charset="0"/>
              </a:rPr>
              <a:t>কোনো</a:t>
            </a:r>
            <a:r>
              <a:rPr lang="en-US" sz="28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dirty="0" err="1">
                <a:latin typeface="Nikosh" panose="02000000000000000000" pitchFamily="2" charset="0"/>
                <a:cs typeface="Nikosh" panose="02000000000000000000" pitchFamily="2" charset="0"/>
              </a:rPr>
              <a:t>কিছু</a:t>
            </a:r>
            <a:r>
              <a:rPr lang="en-US" sz="28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dirty="0" err="1">
                <a:latin typeface="Nikosh" panose="02000000000000000000" pitchFamily="2" charset="0"/>
                <a:cs typeface="Nikosh" panose="02000000000000000000" pitchFamily="2" charset="0"/>
              </a:rPr>
              <a:t>কেনার</a:t>
            </a:r>
            <a:r>
              <a:rPr lang="en-US" sz="28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dirty="0" err="1">
                <a:latin typeface="Nikosh" panose="02000000000000000000" pitchFamily="2" charset="0"/>
                <a:cs typeface="Nikosh" panose="02000000000000000000" pitchFamily="2" charset="0"/>
              </a:rPr>
              <a:t>জন্য</a:t>
            </a:r>
            <a:r>
              <a:rPr lang="en-US" sz="28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dirty="0" err="1">
                <a:latin typeface="Nikosh" panose="02000000000000000000" pitchFamily="2" charset="0"/>
                <a:cs typeface="Nikosh" panose="02000000000000000000" pitchFamily="2" charset="0"/>
              </a:rPr>
              <a:t>বাজারে</a:t>
            </a:r>
            <a:r>
              <a:rPr lang="en-US" sz="28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dirty="0" err="1">
                <a:latin typeface="Nikosh" panose="02000000000000000000" pitchFamily="2" charset="0"/>
                <a:cs typeface="Nikosh" panose="02000000000000000000" pitchFamily="2" charset="0"/>
              </a:rPr>
              <a:t>যেতে</a:t>
            </a:r>
            <a:r>
              <a:rPr lang="en-US" sz="28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dirty="0" err="1">
                <a:latin typeface="Nikosh" panose="02000000000000000000" pitchFamily="2" charset="0"/>
                <a:cs typeface="Nikosh" panose="02000000000000000000" pitchFamily="2" charset="0"/>
              </a:rPr>
              <a:t>হতো</a:t>
            </a:r>
            <a:r>
              <a:rPr lang="en-US" sz="2800" dirty="0">
                <a:latin typeface="Nikosh" panose="02000000000000000000" pitchFamily="2" charset="0"/>
                <a:cs typeface="Nikosh" panose="02000000000000000000" pitchFamily="2" charset="0"/>
              </a:rPr>
              <a:t>। </a:t>
            </a:r>
            <a:r>
              <a:rPr lang="en-US" sz="2800" dirty="0" err="1">
                <a:latin typeface="Nikosh" panose="02000000000000000000" pitchFamily="2" charset="0"/>
                <a:cs typeface="Nikosh" panose="02000000000000000000" pitchFamily="2" charset="0"/>
              </a:rPr>
              <a:t>কিন্ত</a:t>
            </a:r>
            <a:r>
              <a:rPr lang="en-US" sz="28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dirty="0" err="1">
                <a:latin typeface="Nikosh" panose="02000000000000000000" pitchFamily="2" charset="0"/>
                <a:cs typeface="Nikosh" panose="02000000000000000000" pitchFamily="2" charset="0"/>
              </a:rPr>
              <a:t>আপনি</a:t>
            </a:r>
            <a:r>
              <a:rPr lang="en-US" sz="28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dirty="0" err="1">
                <a:latin typeface="Nikosh" panose="02000000000000000000" pitchFamily="2" charset="0"/>
                <a:cs typeface="Nikosh" panose="02000000000000000000" pitchFamily="2" charset="0"/>
              </a:rPr>
              <a:t>বর্তমান</a:t>
            </a:r>
            <a:r>
              <a:rPr lang="en-US" sz="28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সময়ে</a:t>
            </a:r>
            <a:r>
              <a:rPr lang="en-US" sz="28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dirty="0" err="1">
                <a:latin typeface="Nikosh" panose="02000000000000000000" pitchFamily="2" charset="0"/>
                <a:cs typeface="Nikosh" panose="02000000000000000000" pitchFamily="2" charset="0"/>
              </a:rPr>
              <a:t>এসে</a:t>
            </a:r>
            <a:r>
              <a:rPr lang="en-US" sz="28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dirty="0" err="1">
                <a:latin typeface="Nikosh" panose="02000000000000000000" pitchFamily="2" charset="0"/>
                <a:cs typeface="Nikosh" panose="02000000000000000000" pitchFamily="2" charset="0"/>
              </a:rPr>
              <a:t>ঘরে</a:t>
            </a:r>
            <a:r>
              <a:rPr lang="en-US" sz="28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dirty="0" err="1">
                <a:latin typeface="Nikosh" panose="02000000000000000000" pitchFamily="2" charset="0"/>
                <a:cs typeface="Nikosh" panose="02000000000000000000" pitchFamily="2" charset="0"/>
              </a:rPr>
              <a:t>বসে</a:t>
            </a:r>
            <a:r>
              <a:rPr lang="en-US" sz="2800" dirty="0">
                <a:latin typeface="Nikosh" panose="02000000000000000000" pitchFamily="2" charset="0"/>
                <a:cs typeface="Nikosh" panose="02000000000000000000" pitchFamily="2" charset="0"/>
              </a:rPr>
              <a:t>  </a:t>
            </a:r>
            <a:r>
              <a:rPr lang="en-US" sz="2400" dirty="0">
                <a:latin typeface="Nikosh" panose="02000000000000000000" pitchFamily="2" charset="0"/>
                <a:cs typeface="Nikosh" panose="02000000000000000000" pitchFamily="2" charset="0"/>
              </a:rPr>
              <a:t>Online Sipping Website</a:t>
            </a:r>
            <a:r>
              <a:rPr lang="en-US" sz="28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dirty="0" err="1">
                <a:latin typeface="Nikosh" panose="02000000000000000000" pitchFamily="2" charset="0"/>
                <a:cs typeface="Nikosh" panose="02000000000000000000" pitchFamily="2" charset="0"/>
              </a:rPr>
              <a:t>এর</a:t>
            </a:r>
            <a:r>
              <a:rPr lang="en-US" sz="28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dirty="0" err="1">
                <a:latin typeface="Nikosh" panose="02000000000000000000" pitchFamily="2" charset="0"/>
                <a:cs typeface="Nikosh" panose="02000000000000000000" pitchFamily="2" charset="0"/>
              </a:rPr>
              <a:t>মাধ্যমে</a:t>
            </a:r>
            <a:r>
              <a:rPr lang="en-US" sz="28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dirty="0" err="1">
                <a:latin typeface="Nikosh" panose="02000000000000000000" pitchFamily="2" charset="0"/>
                <a:cs typeface="Nikosh" panose="02000000000000000000" pitchFamily="2" charset="0"/>
              </a:rPr>
              <a:t>কেনাকাটা</a:t>
            </a:r>
            <a:r>
              <a:rPr lang="en-US" sz="28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dirty="0" err="1">
                <a:latin typeface="Nikosh" panose="02000000000000000000" pitchFamily="2" charset="0"/>
                <a:cs typeface="Nikosh" panose="02000000000000000000" pitchFamily="2" charset="0"/>
              </a:rPr>
              <a:t>করতে</a:t>
            </a:r>
            <a:r>
              <a:rPr lang="en-US" sz="28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dirty="0" err="1">
                <a:latin typeface="Nikosh" panose="02000000000000000000" pitchFamily="2" charset="0"/>
                <a:cs typeface="Nikosh" panose="02000000000000000000" pitchFamily="2" charset="0"/>
              </a:rPr>
              <a:t>পারবেন</a:t>
            </a:r>
            <a:r>
              <a:rPr lang="en-US" sz="28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dirty="0" err="1">
                <a:latin typeface="Nikosh" panose="02000000000000000000" pitchFamily="2" charset="0"/>
                <a:cs typeface="Nikosh" panose="02000000000000000000" pitchFamily="2" charset="0"/>
              </a:rPr>
              <a:t>আপনার</a:t>
            </a:r>
            <a:r>
              <a:rPr lang="en-US" sz="28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dirty="0" err="1">
                <a:latin typeface="Nikosh" panose="02000000000000000000" pitchFamily="2" charset="0"/>
                <a:cs typeface="Nikosh" panose="02000000000000000000" pitchFamily="2" charset="0"/>
              </a:rPr>
              <a:t>পছন্দ</a:t>
            </a:r>
            <a:r>
              <a:rPr lang="en-US" sz="28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dirty="0" err="1">
                <a:latin typeface="Nikosh" panose="02000000000000000000" pitchFamily="2" charset="0"/>
                <a:cs typeface="Nikosh" panose="02000000000000000000" pitchFamily="2" charset="0"/>
              </a:rPr>
              <a:t>অনুসারে</a:t>
            </a:r>
            <a:r>
              <a:rPr lang="en-US" sz="2800" dirty="0">
                <a:latin typeface="Nikosh" panose="02000000000000000000" pitchFamily="2" charset="0"/>
                <a:cs typeface="Nikosh" panose="02000000000000000000" pitchFamily="2" charset="0"/>
              </a:rPr>
              <a:t>। </a:t>
            </a:r>
            <a:r>
              <a:rPr lang="en-US" sz="2800" dirty="0" err="1">
                <a:latin typeface="Nikosh" panose="02000000000000000000" pitchFamily="2" charset="0"/>
                <a:cs typeface="Nikosh" panose="02000000000000000000" pitchFamily="2" charset="0"/>
              </a:rPr>
              <a:t>বর্তমানে</a:t>
            </a:r>
            <a:r>
              <a:rPr lang="en-US" sz="28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dirty="0" err="1">
                <a:latin typeface="Nikosh" panose="02000000000000000000" pitchFamily="2" charset="0"/>
                <a:cs typeface="Nikosh" panose="02000000000000000000" pitchFamily="2" charset="0"/>
              </a:rPr>
              <a:t>অনলাইন</a:t>
            </a:r>
            <a:r>
              <a:rPr lang="en-US" sz="28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dirty="0" err="1">
                <a:latin typeface="Nikosh" panose="02000000000000000000" pitchFamily="2" charset="0"/>
                <a:cs typeface="Nikosh" panose="02000000000000000000" pitchFamily="2" charset="0"/>
              </a:rPr>
              <a:t>শপিং</a:t>
            </a:r>
            <a:r>
              <a:rPr lang="en-US" sz="28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ওয়েবসাইটের</a:t>
            </a:r>
            <a:r>
              <a:rPr lang="en-US" sz="28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জনপ্রিয়তা</a:t>
            </a:r>
            <a:r>
              <a:rPr lang="en-US" sz="28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dirty="0" err="1">
                <a:latin typeface="Nikosh" panose="02000000000000000000" pitchFamily="2" charset="0"/>
                <a:cs typeface="Nikosh" panose="02000000000000000000" pitchFamily="2" charset="0"/>
              </a:rPr>
              <a:t>খুব</a:t>
            </a:r>
            <a:r>
              <a:rPr lang="en-US" sz="28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dirty="0" err="1">
                <a:latin typeface="Nikosh" panose="02000000000000000000" pitchFamily="2" charset="0"/>
                <a:cs typeface="Nikosh" panose="02000000000000000000" pitchFamily="2" charset="0"/>
              </a:rPr>
              <a:t>বেশি</a:t>
            </a:r>
            <a:r>
              <a:rPr lang="en-US" sz="2800" dirty="0">
                <a:latin typeface="Nikosh" panose="02000000000000000000" pitchFamily="2" charset="0"/>
                <a:cs typeface="Nikosh" panose="02000000000000000000" pitchFamily="2" charset="0"/>
              </a:rPr>
              <a:t>। </a:t>
            </a:r>
            <a:r>
              <a:rPr lang="en-US" sz="2800" dirty="0" err="1">
                <a:latin typeface="Nikosh" panose="02000000000000000000" pitchFamily="2" charset="0"/>
                <a:cs typeface="Nikosh" panose="02000000000000000000" pitchFamily="2" charset="0"/>
              </a:rPr>
              <a:t>প্রতিদিন</a:t>
            </a:r>
            <a:r>
              <a:rPr lang="en-US" sz="28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dirty="0" err="1">
                <a:latin typeface="Nikosh" panose="02000000000000000000" pitchFamily="2" charset="0"/>
                <a:cs typeface="Nikosh" panose="02000000000000000000" pitchFamily="2" charset="0"/>
              </a:rPr>
              <a:t>লক্ষ</a:t>
            </a:r>
            <a:r>
              <a:rPr lang="en-US" sz="28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dirty="0" err="1">
                <a:latin typeface="Nikosh" panose="02000000000000000000" pitchFamily="2" charset="0"/>
                <a:cs typeface="Nikosh" panose="02000000000000000000" pitchFamily="2" charset="0"/>
              </a:rPr>
              <a:t>লক্ষ</a:t>
            </a:r>
            <a:r>
              <a:rPr lang="en-US" sz="28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dirty="0" err="1">
                <a:latin typeface="Nikosh" panose="02000000000000000000" pitchFamily="2" charset="0"/>
                <a:cs typeface="Nikosh" panose="02000000000000000000" pitchFamily="2" charset="0"/>
              </a:rPr>
              <a:t>মানুষ</a:t>
            </a:r>
            <a:r>
              <a:rPr lang="en-US" sz="28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ঘরেবসে</a:t>
            </a:r>
            <a:r>
              <a:rPr lang="en-US" sz="28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smtClean="0">
                <a:latin typeface="Nikosh" panose="02000000000000000000" pitchFamily="2" charset="0"/>
                <a:cs typeface="Nikosh" panose="02000000000000000000" pitchFamily="2" charset="0"/>
              </a:rPr>
              <a:t>Online </a:t>
            </a:r>
            <a:r>
              <a:rPr lang="en-US" sz="2400" dirty="0">
                <a:latin typeface="Nikosh" panose="02000000000000000000" pitchFamily="2" charset="0"/>
                <a:cs typeface="Nikosh" panose="02000000000000000000" pitchFamily="2" charset="0"/>
              </a:rPr>
              <a:t>Sipping Website</a:t>
            </a:r>
            <a:r>
              <a:rPr lang="en-US" sz="28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dirty="0" err="1">
                <a:latin typeface="Nikosh" panose="02000000000000000000" pitchFamily="2" charset="0"/>
                <a:cs typeface="Nikosh" panose="02000000000000000000" pitchFamily="2" charset="0"/>
              </a:rPr>
              <a:t>থেকে</a:t>
            </a:r>
            <a:r>
              <a:rPr lang="en-US" sz="28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dirty="0" err="1">
                <a:latin typeface="Nikosh" panose="02000000000000000000" pitchFamily="2" charset="0"/>
                <a:cs typeface="Nikosh" panose="02000000000000000000" pitchFamily="2" charset="0"/>
              </a:rPr>
              <a:t>কেনাকাটা</a:t>
            </a:r>
            <a:r>
              <a:rPr lang="en-US" sz="28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dirty="0" err="1">
                <a:latin typeface="Nikosh" panose="02000000000000000000" pitchFamily="2" charset="0"/>
                <a:cs typeface="Nikosh" panose="02000000000000000000" pitchFamily="2" charset="0"/>
              </a:rPr>
              <a:t>করছে</a:t>
            </a:r>
            <a:r>
              <a:rPr lang="en-US" sz="2800" dirty="0">
                <a:latin typeface="Nikosh" panose="02000000000000000000" pitchFamily="2" charset="0"/>
                <a:cs typeface="Nikosh" panose="02000000000000000000" pitchFamily="2" charset="0"/>
              </a:rPr>
              <a:t>।</a:t>
            </a:r>
            <a:br>
              <a:rPr lang="en-US" sz="2800" dirty="0">
                <a:latin typeface="Nikosh" panose="02000000000000000000" pitchFamily="2" charset="0"/>
                <a:cs typeface="Nikosh" panose="02000000000000000000" pitchFamily="2" charset="0"/>
              </a:rPr>
            </a:br>
            <a:r>
              <a:rPr lang="en-US" sz="2800" dirty="0" err="1">
                <a:latin typeface="Nikosh" panose="02000000000000000000" pitchFamily="2" charset="0"/>
                <a:cs typeface="Nikosh" panose="02000000000000000000" pitchFamily="2" charset="0"/>
              </a:rPr>
              <a:t>আর</a:t>
            </a:r>
            <a:r>
              <a:rPr lang="en-US" sz="28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dirty="0" err="1">
                <a:latin typeface="Nikosh" panose="02000000000000000000" pitchFamily="2" charset="0"/>
                <a:cs typeface="Nikosh" panose="02000000000000000000" pitchFamily="2" charset="0"/>
              </a:rPr>
              <a:t>যত</a:t>
            </a:r>
            <a:r>
              <a:rPr lang="en-US" sz="28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dirty="0" err="1">
                <a:latin typeface="Nikosh" panose="02000000000000000000" pitchFamily="2" charset="0"/>
                <a:cs typeface="Nikosh" panose="02000000000000000000" pitchFamily="2" charset="0"/>
              </a:rPr>
              <a:t>দিন</a:t>
            </a:r>
            <a:r>
              <a:rPr lang="en-US" sz="28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dirty="0" err="1">
                <a:latin typeface="Nikosh" panose="02000000000000000000" pitchFamily="2" charset="0"/>
                <a:cs typeface="Nikosh" panose="02000000000000000000" pitchFamily="2" charset="0"/>
              </a:rPr>
              <a:t>যাচ্ছে</a:t>
            </a:r>
            <a:r>
              <a:rPr lang="en-US" sz="28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dirty="0" err="1">
                <a:latin typeface="Nikosh" panose="02000000000000000000" pitchFamily="2" charset="0"/>
                <a:cs typeface="Nikosh" panose="02000000000000000000" pitchFamily="2" charset="0"/>
              </a:rPr>
              <a:t>ততো</a:t>
            </a:r>
            <a:r>
              <a:rPr lang="en-US" sz="28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dirty="0" err="1">
                <a:latin typeface="Nikosh" panose="02000000000000000000" pitchFamily="2" charset="0"/>
                <a:cs typeface="Nikosh" panose="02000000000000000000" pitchFamily="2" charset="0"/>
              </a:rPr>
              <a:t>বেশি</a:t>
            </a:r>
            <a:r>
              <a:rPr lang="en-US" sz="28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জনপ্রিয়তা</a:t>
            </a:r>
            <a:r>
              <a:rPr lang="en-US" sz="28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dirty="0" err="1">
                <a:latin typeface="Nikosh" panose="02000000000000000000" pitchFamily="2" charset="0"/>
                <a:cs typeface="Nikosh" panose="02000000000000000000" pitchFamily="2" charset="0"/>
              </a:rPr>
              <a:t>বৃদ্ধি</a:t>
            </a:r>
            <a:r>
              <a:rPr lang="en-US" sz="28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dirty="0" err="1">
                <a:latin typeface="Nikosh" panose="02000000000000000000" pitchFamily="2" charset="0"/>
                <a:cs typeface="Nikosh" panose="02000000000000000000" pitchFamily="2" charset="0"/>
              </a:rPr>
              <a:t>পাচ্ছে</a:t>
            </a:r>
            <a:r>
              <a:rPr lang="en-US" sz="28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dirty="0" err="1">
                <a:latin typeface="Nikosh" panose="02000000000000000000" pitchFamily="2" charset="0"/>
                <a:cs typeface="Nikosh" panose="02000000000000000000" pitchFamily="2" charset="0"/>
              </a:rPr>
              <a:t>এই</a:t>
            </a:r>
            <a:r>
              <a:rPr lang="en-US" sz="28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>
                <a:latin typeface="Nikosh" panose="02000000000000000000" pitchFamily="2" charset="0"/>
                <a:cs typeface="Nikosh" panose="02000000000000000000" pitchFamily="2" charset="0"/>
              </a:rPr>
              <a:t>Online Sipping Website </a:t>
            </a:r>
            <a:r>
              <a:rPr lang="en-US" sz="2800" dirty="0" err="1">
                <a:latin typeface="Nikosh" panose="02000000000000000000" pitchFamily="2" charset="0"/>
                <a:cs typeface="Nikosh" panose="02000000000000000000" pitchFamily="2" charset="0"/>
              </a:rPr>
              <a:t>এর</a:t>
            </a:r>
            <a:r>
              <a:rPr lang="en-US" sz="2800" dirty="0">
                <a:latin typeface="Nikosh" panose="02000000000000000000" pitchFamily="2" charset="0"/>
                <a:cs typeface="Nikosh" panose="02000000000000000000" pitchFamily="2" charset="0"/>
              </a:rPr>
              <a:t>। </a:t>
            </a:r>
            <a:r>
              <a:rPr lang="en-US" sz="2800" dirty="0" err="1">
                <a:latin typeface="Nikosh" panose="02000000000000000000" pitchFamily="2" charset="0"/>
                <a:cs typeface="Nikosh" panose="02000000000000000000" pitchFamily="2" charset="0"/>
              </a:rPr>
              <a:t>কিছু</a:t>
            </a:r>
            <a:r>
              <a:rPr lang="en-US" sz="28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জনপ্রিয়</a:t>
            </a:r>
            <a:r>
              <a:rPr lang="en-US" sz="28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>
                <a:latin typeface="Nikosh" panose="02000000000000000000" pitchFamily="2" charset="0"/>
                <a:cs typeface="Nikosh" panose="02000000000000000000" pitchFamily="2" charset="0"/>
              </a:rPr>
              <a:t>Online Sipping Website </a:t>
            </a:r>
            <a:r>
              <a:rPr lang="en-US" sz="2800" dirty="0" err="1">
                <a:latin typeface="Nikosh" panose="02000000000000000000" pitchFamily="2" charset="0"/>
                <a:cs typeface="Nikosh" panose="02000000000000000000" pitchFamily="2" charset="0"/>
              </a:rPr>
              <a:t>এর</a:t>
            </a:r>
            <a:r>
              <a:rPr lang="en-US" sz="28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dirty="0" err="1">
                <a:latin typeface="Nikosh" panose="02000000000000000000" pitchFamily="2" charset="0"/>
                <a:cs typeface="Nikosh" panose="02000000000000000000" pitchFamily="2" charset="0"/>
              </a:rPr>
              <a:t>নাম</a:t>
            </a:r>
            <a:r>
              <a:rPr lang="en-US" sz="28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dirty="0" err="1">
                <a:latin typeface="Nikosh" panose="02000000000000000000" pitchFamily="2" charset="0"/>
                <a:cs typeface="Nikosh" panose="02000000000000000000" pitchFamily="2" charset="0"/>
              </a:rPr>
              <a:t>হলো</a:t>
            </a:r>
            <a:r>
              <a:rPr lang="en-US" sz="2800" dirty="0">
                <a:latin typeface="Nikosh" panose="02000000000000000000" pitchFamily="2" charset="0"/>
                <a:cs typeface="Nikosh" panose="02000000000000000000" pitchFamily="2" charset="0"/>
              </a:rPr>
              <a:t>- </a:t>
            </a:r>
            <a:r>
              <a:rPr lang="en-US" sz="2400" b="1" dirty="0" err="1" smtClean="0">
                <a:latin typeface="Nikosh" panose="02000000000000000000" pitchFamily="2" charset="0"/>
                <a:cs typeface="Nikosh" panose="02000000000000000000" pitchFamily="2" charset="0"/>
              </a:rPr>
              <a:t>Amazon.com,Flipkart.com</a:t>
            </a:r>
            <a:r>
              <a:rPr lang="en-US" sz="2400" b="1" dirty="0">
                <a:latin typeface="Nikosh" panose="02000000000000000000" pitchFamily="2" charset="0"/>
                <a:cs typeface="Nikosh" panose="02000000000000000000" pitchFamily="2" charset="0"/>
              </a:rPr>
              <a:t>, Amazon.in</a:t>
            </a:r>
            <a:r>
              <a:rPr lang="en-US" sz="2800" dirty="0">
                <a:latin typeface="Nikosh" panose="02000000000000000000" pitchFamily="2" charset="0"/>
                <a:cs typeface="Nikosh" panose="02000000000000000000" pitchFamily="2" charset="0"/>
              </a:rPr>
              <a:t> </a:t>
            </a:r>
            <a:r>
              <a:rPr lang="en-US" sz="2800" dirty="0" err="1">
                <a:latin typeface="Nikosh" panose="02000000000000000000" pitchFamily="2" charset="0"/>
                <a:cs typeface="Nikosh" panose="02000000000000000000" pitchFamily="2" charset="0"/>
              </a:rPr>
              <a:t>ইত্যাদি</a:t>
            </a:r>
            <a:r>
              <a:rPr lang="en-US" sz="2800" dirty="0">
                <a:latin typeface="Nikosh" panose="02000000000000000000" pitchFamily="2" charset="0"/>
                <a:cs typeface="Nikosh" panose="02000000000000000000" pitchFamily="2" charset="0"/>
              </a:rPr>
              <a:t>। </a:t>
            </a:r>
            <a:r>
              <a:rPr lang="en-US" sz="28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এছাড়াও</a:t>
            </a:r>
            <a:r>
              <a:rPr lang="en-US" sz="28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dirty="0" err="1">
                <a:latin typeface="Nikosh" panose="02000000000000000000" pitchFamily="2" charset="0"/>
                <a:cs typeface="Nikosh" panose="02000000000000000000" pitchFamily="2" charset="0"/>
              </a:rPr>
              <a:t>অনেক</a:t>
            </a:r>
            <a:r>
              <a:rPr lang="en-US" sz="28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dirty="0" err="1">
                <a:latin typeface="Nikosh" panose="02000000000000000000" pitchFamily="2" charset="0"/>
                <a:cs typeface="Nikosh" panose="02000000000000000000" pitchFamily="2" charset="0"/>
              </a:rPr>
              <a:t>অনলাইন</a:t>
            </a:r>
            <a:r>
              <a:rPr lang="en-US" sz="28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dirty="0" err="1">
                <a:latin typeface="Nikosh" panose="02000000000000000000" pitchFamily="2" charset="0"/>
                <a:cs typeface="Nikosh" panose="02000000000000000000" pitchFamily="2" charset="0"/>
              </a:rPr>
              <a:t>শপিং</a:t>
            </a:r>
            <a:r>
              <a:rPr lang="en-US" sz="28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ওয়েবসাইট</a:t>
            </a:r>
            <a:r>
              <a:rPr lang="en-US" sz="28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রয়েছে</a:t>
            </a:r>
            <a:r>
              <a:rPr lang="en-US" sz="2800" dirty="0">
                <a:latin typeface="Nikosh" panose="02000000000000000000" pitchFamily="2" charset="0"/>
                <a:cs typeface="Nikosh" panose="02000000000000000000" pitchFamily="2" charset="0"/>
              </a:rPr>
              <a:t>।</a:t>
            </a:r>
          </a:p>
        </p:txBody>
      </p:sp>
      <p:sp>
        <p:nvSpPr>
          <p:cNvPr id="9" name="Rectangle 8"/>
          <p:cNvSpPr/>
          <p:nvPr/>
        </p:nvSpPr>
        <p:spPr>
          <a:xfrm rot="18248480">
            <a:off x="5861095" y="2375193"/>
            <a:ext cx="3080775" cy="584775"/>
          </a:xfrm>
          <a:prstGeom prst="rect">
            <a:avLst/>
          </a:prstGeom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2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(</a:t>
            </a:r>
            <a:r>
              <a:rPr lang="en-US" sz="2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Types Of Website</a:t>
            </a:r>
            <a:r>
              <a:rPr lang="en-US" sz="32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)</a:t>
            </a:r>
            <a:endParaRPr lang="en-US" sz="320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5914" y="5054353"/>
            <a:ext cx="2667000" cy="151447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74520738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xmlns="" id="{D4EF09CF-3362-453A-9463-F6669A9D3E01}"/>
              </a:ext>
            </a:extLst>
          </p:cNvPr>
          <p:cNvGrpSpPr/>
          <p:nvPr/>
        </p:nvGrpSpPr>
        <p:grpSpPr>
          <a:xfrm>
            <a:off x="5344732" y="46441"/>
            <a:ext cx="3694323" cy="6811559"/>
            <a:chOff x="9055676" y="0"/>
            <a:chExt cx="3136324" cy="6858000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xmlns="" id="{403AE892-EBD6-40F1-851B-FEADBD59429F}"/>
                </a:ext>
              </a:extLst>
            </p:cNvPr>
            <p:cNvSpPr/>
            <p:nvPr/>
          </p:nvSpPr>
          <p:spPr>
            <a:xfrm>
              <a:off x="9221932" y="0"/>
              <a:ext cx="2970068" cy="6858000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 dirty="0"/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xmlns="" id="{54318653-1A38-442C-BA0F-F2C51149BCFF}"/>
                </a:ext>
              </a:extLst>
            </p:cNvPr>
            <p:cNvSpPr/>
            <p:nvPr/>
          </p:nvSpPr>
          <p:spPr>
            <a:xfrm>
              <a:off x="9055676" y="0"/>
              <a:ext cx="166255" cy="6858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 dirty="0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xmlns="" id="{C25D63D1-E9CE-42BF-BD4D-374FD0293155}"/>
                </a:ext>
              </a:extLst>
            </p:cNvPr>
            <p:cNvSpPr/>
            <p:nvPr/>
          </p:nvSpPr>
          <p:spPr>
            <a:xfrm>
              <a:off x="9221932" y="0"/>
              <a:ext cx="114301" cy="6858000"/>
            </a:xfrm>
            <a:prstGeom prst="rect">
              <a:avLst/>
            </a:prstGeom>
            <a:solidFill>
              <a:srgbClr val="FFD3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 dirty="0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xmlns="" id="{BA4EE865-9F0D-4531-A737-E13A557C0277}"/>
                </a:ext>
              </a:extLst>
            </p:cNvPr>
            <p:cNvSpPr/>
            <p:nvPr/>
          </p:nvSpPr>
          <p:spPr>
            <a:xfrm>
              <a:off x="9336233" y="0"/>
              <a:ext cx="150667" cy="68580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 dirty="0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xmlns="" id="{6A1183CB-C5B0-498A-A49C-4180134C74B0}"/>
                </a:ext>
              </a:extLst>
            </p:cNvPr>
            <p:cNvSpPr/>
            <p:nvPr/>
          </p:nvSpPr>
          <p:spPr>
            <a:xfrm>
              <a:off x="9336233" y="0"/>
              <a:ext cx="57150" cy="685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 dirty="0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10742257-3980-4551-868A-26DC3CB821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53299" y="244701"/>
            <a:ext cx="2744637" cy="785610"/>
          </a:xfrm>
          <a:solidFill>
            <a:schemeClr val="bg1"/>
          </a:solidFill>
        </p:spPr>
        <p:txBody>
          <a:bodyPr>
            <a:noAutofit/>
          </a:bodyPr>
          <a:lstStyle/>
          <a:p>
            <a:pPr algn="ctr" fontAlgn="base"/>
            <a:r>
              <a:rPr lang="en-US" sz="4800" b="1" dirty="0" err="1" smtClean="0">
                <a:ln w="12700">
                  <a:solidFill>
                    <a:schemeClr val="accent5"/>
                  </a:solidFill>
                  <a:prstDash val="solid"/>
                </a:ln>
                <a:solidFill>
                  <a:srgbClr val="FF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ওয়েবসাইট</a:t>
            </a:r>
            <a:endParaRPr lang="en-US" sz="4800" b="1" dirty="0">
              <a:ln w="12700">
                <a:solidFill>
                  <a:schemeClr val="accent5"/>
                </a:solidFill>
                <a:prstDash val="solid"/>
              </a:ln>
              <a:solidFill>
                <a:srgbClr val="FF0000"/>
              </a:solidFill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B57E0B0F-4D29-4786-B2AB-B84D9F8B54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7689" y="121143"/>
            <a:ext cx="5217043" cy="66133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3200" b="1" u="sng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Nikosh" panose="02000000000000000000" pitchFamily="2" charset="0"/>
                <a:cs typeface="Nikosh" panose="02000000000000000000" pitchFamily="2" charset="0"/>
              </a:rPr>
              <a:t>Company </a:t>
            </a:r>
            <a:r>
              <a:rPr lang="en-US" sz="3200" b="1" u="sng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Nikosh" panose="02000000000000000000" pitchFamily="2" charset="0"/>
                <a:cs typeface="Nikosh" panose="02000000000000000000" pitchFamily="2" charset="0"/>
              </a:rPr>
              <a:t>Website</a:t>
            </a:r>
            <a:endParaRPr lang="en-US" sz="3200" b="1" u="sng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latin typeface="Nikosh" panose="02000000000000000000" pitchFamily="2" charset="0"/>
              <a:cs typeface="Nikosh" panose="02000000000000000000" pitchFamily="2" charset="0"/>
            </a:endParaRPr>
          </a:p>
          <a:p>
            <a:pPr marL="0" indent="0">
              <a:buNone/>
            </a:pPr>
            <a:r>
              <a:rPr lang="en-US" sz="3200" dirty="0">
                <a:latin typeface="Nikosh" panose="02000000000000000000" pitchFamily="2" charset="0"/>
                <a:cs typeface="Nikosh" panose="02000000000000000000" pitchFamily="2" charset="0"/>
              </a:rPr>
              <a:t/>
            </a:r>
            <a:br>
              <a:rPr lang="en-US" sz="3200" dirty="0">
                <a:latin typeface="Nikosh" panose="02000000000000000000" pitchFamily="2" charset="0"/>
                <a:cs typeface="Nikosh" panose="02000000000000000000" pitchFamily="2" charset="0"/>
              </a:rPr>
            </a:br>
            <a:r>
              <a:rPr lang="en-US" sz="3200" dirty="0" err="1">
                <a:latin typeface="Nikosh" panose="02000000000000000000" pitchFamily="2" charset="0"/>
                <a:cs typeface="Nikosh" panose="02000000000000000000" pitchFamily="2" charset="0"/>
              </a:rPr>
              <a:t>কোম্পানি</a:t>
            </a:r>
            <a:r>
              <a:rPr lang="en-US" sz="32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ওয়েবসাইট</a:t>
            </a:r>
            <a:r>
              <a:rPr lang="en-US" sz="32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>
                <a:latin typeface="Nikosh" panose="02000000000000000000" pitchFamily="2" charset="0"/>
                <a:cs typeface="Nikosh" panose="02000000000000000000" pitchFamily="2" charset="0"/>
              </a:rPr>
              <a:t>সাধারনত</a:t>
            </a:r>
            <a:r>
              <a:rPr lang="en-US" sz="32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>
                <a:latin typeface="Nikosh" panose="02000000000000000000" pitchFamily="2" charset="0"/>
                <a:cs typeface="Nikosh" panose="02000000000000000000" pitchFamily="2" charset="0"/>
              </a:rPr>
              <a:t>একটি</a:t>
            </a:r>
            <a:r>
              <a:rPr lang="en-US" sz="32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>
                <a:latin typeface="Nikosh" panose="02000000000000000000" pitchFamily="2" charset="0"/>
                <a:cs typeface="Nikosh" panose="02000000000000000000" pitchFamily="2" charset="0"/>
              </a:rPr>
              <a:t>কোম্পানির</a:t>
            </a:r>
            <a:r>
              <a:rPr lang="en-US" sz="32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>
                <a:latin typeface="Nikosh" panose="02000000000000000000" pitchFamily="2" charset="0"/>
                <a:cs typeface="Nikosh" panose="02000000000000000000" pitchFamily="2" charset="0"/>
              </a:rPr>
              <a:t>তথ্য</a:t>
            </a:r>
            <a:r>
              <a:rPr lang="en-US" sz="32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>
                <a:latin typeface="Nikosh" panose="02000000000000000000" pitchFamily="2" charset="0"/>
                <a:cs typeface="Nikosh" panose="02000000000000000000" pitchFamily="2" charset="0"/>
              </a:rPr>
              <a:t>প্রদান</a:t>
            </a:r>
            <a:r>
              <a:rPr lang="en-US" sz="32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>
                <a:latin typeface="Nikosh" panose="02000000000000000000" pitchFamily="2" charset="0"/>
                <a:cs typeface="Nikosh" panose="02000000000000000000" pitchFamily="2" charset="0"/>
              </a:rPr>
              <a:t>করে</a:t>
            </a:r>
            <a:r>
              <a:rPr lang="en-US" sz="3200" dirty="0">
                <a:latin typeface="Nikosh" panose="02000000000000000000" pitchFamily="2" charset="0"/>
                <a:cs typeface="Nikosh" panose="02000000000000000000" pitchFamily="2" charset="0"/>
              </a:rPr>
              <a:t>। </a:t>
            </a:r>
            <a:r>
              <a:rPr lang="en-US" sz="3200" dirty="0" err="1">
                <a:latin typeface="Nikosh" panose="02000000000000000000" pitchFamily="2" charset="0"/>
                <a:cs typeface="Nikosh" panose="02000000000000000000" pitchFamily="2" charset="0"/>
              </a:rPr>
              <a:t>এই</a:t>
            </a:r>
            <a:r>
              <a:rPr lang="en-US" sz="32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>
                <a:latin typeface="Nikosh" panose="02000000000000000000" pitchFamily="2" charset="0"/>
                <a:cs typeface="Nikosh" panose="02000000000000000000" pitchFamily="2" charset="0"/>
              </a:rPr>
              <a:t>ধরনের</a:t>
            </a:r>
            <a:r>
              <a:rPr lang="en-US" sz="32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>
                <a:latin typeface="Nikosh" panose="02000000000000000000" pitchFamily="2" charset="0"/>
                <a:cs typeface="Nikosh" panose="02000000000000000000" pitchFamily="2" charset="0"/>
              </a:rPr>
              <a:t>কোম্পানি</a:t>
            </a:r>
            <a:r>
              <a:rPr lang="en-US" sz="32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ওয়েবসাইট</a:t>
            </a:r>
            <a:r>
              <a:rPr lang="en-US" sz="32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>
                <a:latin typeface="Nikosh" panose="02000000000000000000" pitchFamily="2" charset="0"/>
                <a:cs typeface="Nikosh" panose="02000000000000000000" pitchFamily="2" charset="0"/>
              </a:rPr>
              <a:t>গুলো</a:t>
            </a:r>
            <a:r>
              <a:rPr lang="en-US" sz="3200" dirty="0">
                <a:latin typeface="Nikosh" panose="02000000000000000000" pitchFamily="2" charset="0"/>
                <a:cs typeface="Nikosh" panose="02000000000000000000" pitchFamily="2" charset="0"/>
              </a:rPr>
              <a:t> ২ </a:t>
            </a:r>
            <a:r>
              <a:rPr lang="en-US" sz="3200" dirty="0" err="1">
                <a:latin typeface="Nikosh" panose="02000000000000000000" pitchFamily="2" charset="0"/>
                <a:cs typeface="Nikosh" panose="02000000000000000000" pitchFamily="2" charset="0"/>
              </a:rPr>
              <a:t>থেকে</a:t>
            </a:r>
            <a:r>
              <a:rPr lang="en-US" sz="3200" dirty="0">
                <a:latin typeface="Nikosh" panose="02000000000000000000" pitchFamily="2" charset="0"/>
                <a:cs typeface="Nikosh" panose="02000000000000000000" pitchFamily="2" charset="0"/>
              </a:rPr>
              <a:t> ১০ </a:t>
            </a:r>
            <a:r>
              <a:rPr lang="en-US" sz="3200" dirty="0" err="1">
                <a:latin typeface="Nikosh" panose="02000000000000000000" pitchFamily="2" charset="0"/>
                <a:cs typeface="Nikosh" panose="02000000000000000000" pitchFamily="2" charset="0"/>
              </a:rPr>
              <a:t>টা</a:t>
            </a:r>
            <a:r>
              <a:rPr lang="en-US" sz="32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>
                <a:latin typeface="Nikosh" panose="02000000000000000000" pitchFamily="2" charset="0"/>
                <a:cs typeface="Nikosh" panose="02000000000000000000" pitchFamily="2" charset="0"/>
              </a:rPr>
              <a:t>পেজের</a:t>
            </a:r>
            <a:r>
              <a:rPr lang="en-US" sz="32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>
                <a:latin typeface="Nikosh" panose="02000000000000000000" pitchFamily="2" charset="0"/>
                <a:cs typeface="Nikosh" panose="02000000000000000000" pitchFamily="2" charset="0"/>
              </a:rPr>
              <a:t>মাধ্যমে</a:t>
            </a:r>
            <a:r>
              <a:rPr lang="en-US" sz="32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>
                <a:latin typeface="Nikosh" panose="02000000000000000000" pitchFamily="2" charset="0"/>
                <a:cs typeface="Nikosh" panose="02000000000000000000" pitchFamily="2" charset="0"/>
              </a:rPr>
              <a:t>তৈরি</a:t>
            </a:r>
            <a:r>
              <a:rPr lang="en-US" sz="32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>
                <a:latin typeface="Nikosh" panose="02000000000000000000" pitchFamily="2" charset="0"/>
                <a:cs typeface="Nikosh" panose="02000000000000000000" pitchFamily="2" charset="0"/>
              </a:rPr>
              <a:t>করা</a:t>
            </a:r>
            <a:r>
              <a:rPr lang="en-US" sz="32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হয়</a:t>
            </a:r>
            <a:r>
              <a:rPr lang="en-US" sz="3200" dirty="0" smtClean="0">
                <a:latin typeface="Nikosh" panose="02000000000000000000" pitchFamily="2" charset="0"/>
                <a:cs typeface="Nikosh" panose="02000000000000000000" pitchFamily="2" charset="0"/>
              </a:rPr>
              <a:t>। </a:t>
            </a:r>
            <a:r>
              <a:rPr lang="en-US" sz="3200" dirty="0" err="1">
                <a:latin typeface="Nikosh" panose="02000000000000000000" pitchFamily="2" charset="0"/>
                <a:cs typeface="Nikosh" panose="02000000000000000000" pitchFamily="2" charset="0"/>
              </a:rPr>
              <a:t>তবে</a:t>
            </a:r>
            <a:r>
              <a:rPr lang="en-US" sz="3200" dirty="0">
                <a:latin typeface="Nikosh" panose="02000000000000000000" pitchFamily="2" charset="0"/>
                <a:cs typeface="Nikosh" panose="02000000000000000000" pitchFamily="2" charset="0"/>
              </a:rPr>
              <a:t>, </a:t>
            </a:r>
            <a:r>
              <a:rPr lang="en-US" sz="3200" dirty="0" err="1">
                <a:latin typeface="Nikosh" panose="02000000000000000000" pitchFamily="2" charset="0"/>
                <a:cs typeface="Nikosh" panose="02000000000000000000" pitchFamily="2" charset="0"/>
              </a:rPr>
              <a:t>বেশি</a:t>
            </a:r>
            <a:r>
              <a:rPr lang="en-US" sz="32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>
                <a:latin typeface="Nikosh" panose="02000000000000000000" pitchFamily="2" charset="0"/>
                <a:cs typeface="Nikosh" panose="02000000000000000000" pitchFamily="2" charset="0"/>
              </a:rPr>
              <a:t>ভাগ</a:t>
            </a:r>
            <a:r>
              <a:rPr lang="en-US" sz="32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>
                <a:latin typeface="Nikosh" panose="02000000000000000000" pitchFamily="2" charset="0"/>
                <a:cs typeface="Nikosh" panose="02000000000000000000" pitchFamily="2" charset="0"/>
              </a:rPr>
              <a:t>কোম্পানির</a:t>
            </a:r>
            <a:r>
              <a:rPr lang="en-US" sz="32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ওয়েবসাইটে</a:t>
            </a:r>
            <a:r>
              <a:rPr lang="en-US" sz="32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>
                <a:latin typeface="Nikosh" panose="02000000000000000000" pitchFamily="2" charset="0"/>
                <a:cs typeface="Nikosh" panose="02000000000000000000" pitchFamily="2" charset="0"/>
              </a:rPr>
              <a:t>আমরা</a:t>
            </a:r>
            <a:r>
              <a:rPr lang="en-US" sz="3200" dirty="0">
                <a:latin typeface="Nikosh" panose="02000000000000000000" pitchFamily="2" charset="0"/>
                <a:cs typeface="Nikosh" panose="02000000000000000000" pitchFamily="2" charset="0"/>
              </a:rPr>
              <a:t> </a:t>
            </a:r>
            <a:r>
              <a:rPr lang="en-US" sz="2800" b="1" dirty="0">
                <a:latin typeface="Nikosh" panose="02000000000000000000" pitchFamily="2" charset="0"/>
                <a:cs typeface="Nikosh" panose="02000000000000000000" pitchFamily="2" charset="0"/>
              </a:rPr>
              <a:t>Home Page, About Us, Contact Us, Privacy &amp; Policy</a:t>
            </a:r>
            <a:r>
              <a:rPr lang="en-US" sz="3200" dirty="0">
                <a:latin typeface="Nikosh" panose="02000000000000000000" pitchFamily="2" charset="0"/>
                <a:cs typeface="Nikosh" panose="02000000000000000000" pitchFamily="2" charset="0"/>
              </a:rPr>
              <a:t> </a:t>
            </a:r>
            <a:r>
              <a:rPr lang="en-US" sz="3200" dirty="0" err="1">
                <a:latin typeface="Nikosh" panose="02000000000000000000" pitchFamily="2" charset="0"/>
                <a:cs typeface="Nikosh" panose="02000000000000000000" pitchFamily="2" charset="0"/>
              </a:rPr>
              <a:t>ইত্যাদি</a:t>
            </a:r>
            <a:r>
              <a:rPr lang="en-US" sz="32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>
                <a:latin typeface="Nikosh" panose="02000000000000000000" pitchFamily="2" charset="0"/>
                <a:cs typeface="Nikosh" panose="02000000000000000000" pitchFamily="2" charset="0"/>
              </a:rPr>
              <a:t>গুলো</a:t>
            </a:r>
            <a:r>
              <a:rPr lang="en-US" sz="32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>
                <a:latin typeface="Nikosh" panose="02000000000000000000" pitchFamily="2" charset="0"/>
                <a:cs typeface="Nikosh" panose="02000000000000000000" pitchFamily="2" charset="0"/>
              </a:rPr>
              <a:t>সব</a:t>
            </a:r>
            <a:r>
              <a:rPr lang="en-US" sz="32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চেয়ে</a:t>
            </a:r>
            <a:r>
              <a:rPr lang="en-US" sz="32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>
                <a:latin typeface="Nikosh" panose="02000000000000000000" pitchFamily="2" charset="0"/>
                <a:cs typeface="Nikosh" panose="02000000000000000000" pitchFamily="2" charset="0"/>
              </a:rPr>
              <a:t>বেশি</a:t>
            </a:r>
            <a:r>
              <a:rPr lang="en-US" sz="32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>
                <a:latin typeface="Nikosh" panose="02000000000000000000" pitchFamily="2" charset="0"/>
                <a:cs typeface="Nikosh" panose="02000000000000000000" pitchFamily="2" charset="0"/>
              </a:rPr>
              <a:t>তথ্য</a:t>
            </a:r>
            <a:r>
              <a:rPr lang="en-US" sz="32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>
                <a:latin typeface="Nikosh" panose="02000000000000000000" pitchFamily="2" charset="0"/>
                <a:cs typeface="Nikosh" panose="02000000000000000000" pitchFamily="2" charset="0"/>
              </a:rPr>
              <a:t>পাবেন</a:t>
            </a:r>
            <a:r>
              <a:rPr lang="en-US" sz="32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>
                <a:latin typeface="Nikosh" panose="02000000000000000000" pitchFamily="2" charset="0"/>
                <a:cs typeface="Nikosh" panose="02000000000000000000" pitchFamily="2" charset="0"/>
              </a:rPr>
              <a:t>না</a:t>
            </a:r>
            <a:r>
              <a:rPr lang="en-US" sz="3200" dirty="0">
                <a:latin typeface="Nikosh" panose="02000000000000000000" pitchFamily="2" charset="0"/>
                <a:cs typeface="Nikosh" panose="02000000000000000000" pitchFamily="2" charset="0"/>
              </a:rPr>
              <a:t>। </a:t>
            </a:r>
            <a:r>
              <a:rPr lang="en-US" sz="3200" dirty="0" err="1">
                <a:latin typeface="Nikosh" panose="02000000000000000000" pitchFamily="2" charset="0"/>
                <a:cs typeface="Nikosh" panose="02000000000000000000" pitchFamily="2" charset="0"/>
              </a:rPr>
              <a:t>এই</a:t>
            </a:r>
            <a:r>
              <a:rPr lang="en-US" sz="32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ওয়েবসাইট</a:t>
            </a:r>
            <a:r>
              <a:rPr lang="en-US" sz="32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>
                <a:latin typeface="Nikosh" panose="02000000000000000000" pitchFamily="2" charset="0"/>
                <a:cs typeface="Nikosh" panose="02000000000000000000" pitchFamily="2" charset="0"/>
              </a:rPr>
              <a:t>গুলোতে</a:t>
            </a:r>
            <a:r>
              <a:rPr lang="en-US" sz="32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>
                <a:latin typeface="Nikosh" panose="02000000000000000000" pitchFamily="2" charset="0"/>
                <a:cs typeface="Nikosh" panose="02000000000000000000" pitchFamily="2" charset="0"/>
              </a:rPr>
              <a:t>আপনারা</a:t>
            </a:r>
            <a:r>
              <a:rPr lang="en-US" sz="32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>
                <a:latin typeface="Nikosh" panose="02000000000000000000" pitchFamily="2" charset="0"/>
                <a:cs typeface="Nikosh" panose="02000000000000000000" pitchFamily="2" charset="0"/>
              </a:rPr>
              <a:t>কোম্পানির</a:t>
            </a:r>
            <a:r>
              <a:rPr lang="en-US" sz="32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>
                <a:latin typeface="Nikosh" panose="02000000000000000000" pitchFamily="2" charset="0"/>
                <a:cs typeface="Nikosh" panose="02000000000000000000" pitchFamily="2" charset="0"/>
              </a:rPr>
              <a:t>তথ্য</a:t>
            </a:r>
            <a:r>
              <a:rPr lang="en-US" sz="32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ছাড়া</a:t>
            </a:r>
            <a:r>
              <a:rPr lang="en-US" sz="32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>
                <a:latin typeface="Nikosh" panose="02000000000000000000" pitchFamily="2" charset="0"/>
                <a:cs typeface="Nikosh" panose="02000000000000000000" pitchFamily="2" charset="0"/>
              </a:rPr>
              <a:t>অন্য</a:t>
            </a:r>
            <a:r>
              <a:rPr lang="en-US" sz="32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>
                <a:latin typeface="Nikosh" panose="02000000000000000000" pitchFamily="2" charset="0"/>
                <a:cs typeface="Nikosh" panose="02000000000000000000" pitchFamily="2" charset="0"/>
              </a:rPr>
              <a:t>কোনো</a:t>
            </a:r>
            <a:r>
              <a:rPr lang="en-US" sz="32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>
                <a:latin typeface="Nikosh" panose="02000000000000000000" pitchFamily="2" charset="0"/>
                <a:cs typeface="Nikosh" panose="02000000000000000000" pitchFamily="2" charset="0"/>
              </a:rPr>
              <a:t>তথ্য</a:t>
            </a:r>
            <a:r>
              <a:rPr lang="en-US" sz="32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>
                <a:latin typeface="Nikosh" panose="02000000000000000000" pitchFamily="2" charset="0"/>
                <a:cs typeface="Nikosh" panose="02000000000000000000" pitchFamily="2" charset="0"/>
              </a:rPr>
              <a:t>পাবেন</a:t>
            </a:r>
            <a:r>
              <a:rPr lang="en-US" sz="32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>
                <a:latin typeface="Nikosh" panose="02000000000000000000" pitchFamily="2" charset="0"/>
                <a:cs typeface="Nikosh" panose="02000000000000000000" pitchFamily="2" charset="0"/>
              </a:rPr>
              <a:t>না</a:t>
            </a:r>
            <a:r>
              <a:rPr lang="en-US" sz="3200" dirty="0">
                <a:latin typeface="Nikosh" panose="02000000000000000000" pitchFamily="2" charset="0"/>
                <a:cs typeface="Nikosh" panose="02000000000000000000" pitchFamily="2" charset="0"/>
              </a:rPr>
              <a:t>।</a:t>
            </a:r>
          </a:p>
        </p:txBody>
      </p:sp>
      <p:sp>
        <p:nvSpPr>
          <p:cNvPr id="9" name="Rectangle 8"/>
          <p:cNvSpPr/>
          <p:nvPr/>
        </p:nvSpPr>
        <p:spPr>
          <a:xfrm>
            <a:off x="5958281" y="1550659"/>
            <a:ext cx="3080775" cy="58477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2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(</a:t>
            </a:r>
            <a:r>
              <a:rPr lang="en-US" sz="2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Types Of Website</a:t>
            </a:r>
            <a:r>
              <a:rPr lang="en-US" sz="32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)</a:t>
            </a:r>
            <a:endParaRPr lang="en-US" sz="320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8281" y="4469614"/>
            <a:ext cx="2954822" cy="130012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58412241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xmlns="" id="{D4EF09CF-3362-453A-9463-F6669A9D3E01}"/>
              </a:ext>
            </a:extLst>
          </p:cNvPr>
          <p:cNvGrpSpPr/>
          <p:nvPr/>
        </p:nvGrpSpPr>
        <p:grpSpPr>
          <a:xfrm>
            <a:off x="5447764" y="46441"/>
            <a:ext cx="3591292" cy="6811559"/>
            <a:chOff x="9055676" y="0"/>
            <a:chExt cx="3136324" cy="6858000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xmlns="" id="{403AE892-EBD6-40F1-851B-FEADBD59429F}"/>
                </a:ext>
              </a:extLst>
            </p:cNvPr>
            <p:cNvSpPr/>
            <p:nvPr/>
          </p:nvSpPr>
          <p:spPr>
            <a:xfrm>
              <a:off x="9221932" y="0"/>
              <a:ext cx="2970068" cy="6858000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 dirty="0"/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xmlns="" id="{54318653-1A38-442C-BA0F-F2C51149BCFF}"/>
                </a:ext>
              </a:extLst>
            </p:cNvPr>
            <p:cNvSpPr/>
            <p:nvPr/>
          </p:nvSpPr>
          <p:spPr>
            <a:xfrm>
              <a:off x="9055676" y="0"/>
              <a:ext cx="166255" cy="6858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 dirty="0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xmlns="" id="{C25D63D1-E9CE-42BF-BD4D-374FD0293155}"/>
                </a:ext>
              </a:extLst>
            </p:cNvPr>
            <p:cNvSpPr/>
            <p:nvPr/>
          </p:nvSpPr>
          <p:spPr>
            <a:xfrm>
              <a:off x="9221932" y="0"/>
              <a:ext cx="114301" cy="6858000"/>
            </a:xfrm>
            <a:prstGeom prst="rect">
              <a:avLst/>
            </a:prstGeom>
            <a:solidFill>
              <a:srgbClr val="FFD3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 dirty="0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xmlns="" id="{BA4EE865-9F0D-4531-A737-E13A557C0277}"/>
                </a:ext>
              </a:extLst>
            </p:cNvPr>
            <p:cNvSpPr/>
            <p:nvPr/>
          </p:nvSpPr>
          <p:spPr>
            <a:xfrm>
              <a:off x="9336233" y="0"/>
              <a:ext cx="150667" cy="68580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 dirty="0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xmlns="" id="{6A1183CB-C5B0-498A-A49C-4180134C74B0}"/>
                </a:ext>
              </a:extLst>
            </p:cNvPr>
            <p:cNvSpPr/>
            <p:nvPr/>
          </p:nvSpPr>
          <p:spPr>
            <a:xfrm>
              <a:off x="9336233" y="0"/>
              <a:ext cx="57150" cy="685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 dirty="0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10742257-3980-4551-868A-26DC3CB821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53299" y="244701"/>
            <a:ext cx="2744637" cy="785610"/>
          </a:xfrm>
          <a:solidFill>
            <a:schemeClr val="bg1"/>
          </a:solidFill>
        </p:spPr>
        <p:txBody>
          <a:bodyPr>
            <a:noAutofit/>
          </a:bodyPr>
          <a:lstStyle/>
          <a:p>
            <a:pPr algn="ctr" fontAlgn="base"/>
            <a:r>
              <a:rPr lang="en-US" sz="4800" b="1" dirty="0" err="1" smtClean="0">
                <a:ln w="12700">
                  <a:solidFill>
                    <a:schemeClr val="accent5"/>
                  </a:solidFill>
                  <a:prstDash val="solid"/>
                </a:ln>
                <a:solidFill>
                  <a:srgbClr val="FF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ওয়েবসাইট</a:t>
            </a:r>
            <a:endParaRPr lang="en-US" sz="4800" b="1" dirty="0">
              <a:ln w="12700">
                <a:solidFill>
                  <a:schemeClr val="accent5"/>
                </a:solidFill>
                <a:prstDash val="solid"/>
              </a:ln>
              <a:solidFill>
                <a:srgbClr val="FF0000"/>
              </a:solidFill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B57E0B0F-4D29-4786-B2AB-B84D9F8B54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7689" y="121143"/>
            <a:ext cx="5320074" cy="66133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3200" b="1" u="sng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Search Engine </a:t>
            </a:r>
            <a:r>
              <a:rPr lang="en-US" sz="3200" b="1" u="sng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Website</a:t>
            </a:r>
          </a:p>
          <a:p>
            <a:pPr marL="0" indent="0">
              <a:buNone/>
            </a:pPr>
            <a:endParaRPr lang="en-US" sz="1200" b="1" u="sng" dirty="0" smtClean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" panose="02000000000000000000" pitchFamily="2" charset="0"/>
              <a:cs typeface="Nikosh" panose="02000000000000000000" pitchFamily="2" charset="0"/>
            </a:endParaRPr>
          </a:p>
          <a:p>
            <a:pPr marL="0" indent="0">
              <a:buNone/>
            </a:pPr>
            <a:r>
              <a:rPr lang="en-US" sz="32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সার্চ</a:t>
            </a:r>
            <a:r>
              <a:rPr lang="en-US" sz="32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>
                <a:latin typeface="Nikosh" panose="02000000000000000000" pitchFamily="2" charset="0"/>
                <a:cs typeface="Nikosh" panose="02000000000000000000" pitchFamily="2" charset="0"/>
              </a:rPr>
              <a:t>ইঞ্জিন</a:t>
            </a:r>
            <a:r>
              <a:rPr lang="en-US" sz="32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ওয়েবসাইট</a:t>
            </a:r>
            <a:r>
              <a:rPr lang="en-US" sz="32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>
                <a:latin typeface="Nikosh" panose="02000000000000000000" pitchFamily="2" charset="0"/>
                <a:cs typeface="Nikosh" panose="02000000000000000000" pitchFamily="2" charset="0"/>
              </a:rPr>
              <a:t>গুলো</a:t>
            </a:r>
            <a:r>
              <a:rPr lang="en-US" sz="32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>
                <a:latin typeface="Nikosh" panose="02000000000000000000" pitchFamily="2" charset="0"/>
                <a:cs typeface="Nikosh" panose="02000000000000000000" pitchFamily="2" charset="0"/>
              </a:rPr>
              <a:t>শুধু</a:t>
            </a:r>
            <a:r>
              <a:rPr lang="en-US" sz="32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>
                <a:latin typeface="Nikosh" panose="02000000000000000000" pitchFamily="2" charset="0"/>
                <a:cs typeface="Nikosh" panose="02000000000000000000" pitchFamily="2" charset="0"/>
              </a:rPr>
              <a:t>মাএ</a:t>
            </a:r>
            <a:r>
              <a:rPr lang="en-US" sz="32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>
                <a:latin typeface="Nikosh" panose="02000000000000000000" pitchFamily="2" charset="0"/>
                <a:cs typeface="Nikosh" panose="02000000000000000000" pitchFamily="2" charset="0"/>
              </a:rPr>
              <a:t>ব্যবহার</a:t>
            </a:r>
            <a:r>
              <a:rPr lang="en-US" sz="32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>
                <a:latin typeface="Nikosh" panose="02000000000000000000" pitchFamily="2" charset="0"/>
                <a:cs typeface="Nikosh" panose="02000000000000000000" pitchFamily="2" charset="0"/>
              </a:rPr>
              <a:t>করা</a:t>
            </a:r>
            <a:r>
              <a:rPr lang="en-US" sz="32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হয়</a:t>
            </a:r>
            <a:r>
              <a:rPr lang="en-US" sz="32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>
                <a:latin typeface="Nikosh" panose="02000000000000000000" pitchFamily="2" charset="0"/>
                <a:cs typeface="Nikosh" panose="02000000000000000000" pitchFamily="2" charset="0"/>
              </a:rPr>
              <a:t>তথ্য</a:t>
            </a:r>
            <a:r>
              <a:rPr lang="en-US" sz="32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>
                <a:latin typeface="Nikosh" panose="02000000000000000000" pitchFamily="2" charset="0"/>
                <a:cs typeface="Nikosh" panose="02000000000000000000" pitchFamily="2" charset="0"/>
              </a:rPr>
              <a:t>খুজে</a:t>
            </a:r>
            <a:r>
              <a:rPr lang="en-US" sz="32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>
                <a:latin typeface="Nikosh" panose="02000000000000000000" pitchFamily="2" charset="0"/>
                <a:cs typeface="Nikosh" panose="02000000000000000000" pitchFamily="2" charset="0"/>
              </a:rPr>
              <a:t>পাবার</a:t>
            </a:r>
            <a:r>
              <a:rPr lang="en-US" sz="32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>
                <a:latin typeface="Nikosh" panose="02000000000000000000" pitchFamily="2" charset="0"/>
                <a:cs typeface="Nikosh" panose="02000000000000000000" pitchFamily="2" charset="0"/>
              </a:rPr>
              <a:t>জন্য</a:t>
            </a:r>
            <a:r>
              <a:rPr lang="en-US" sz="3200" dirty="0">
                <a:latin typeface="Nikosh" panose="02000000000000000000" pitchFamily="2" charset="0"/>
                <a:cs typeface="Nikosh" panose="02000000000000000000" pitchFamily="2" charset="0"/>
              </a:rPr>
              <a:t>। </a:t>
            </a:r>
            <a:br>
              <a:rPr lang="en-US" sz="3200" dirty="0">
                <a:latin typeface="Nikosh" panose="02000000000000000000" pitchFamily="2" charset="0"/>
                <a:cs typeface="Nikosh" panose="02000000000000000000" pitchFamily="2" charset="0"/>
              </a:rPr>
            </a:br>
            <a:r>
              <a:rPr lang="en-US" sz="3200" dirty="0" err="1">
                <a:latin typeface="Nikosh" panose="02000000000000000000" pitchFamily="2" charset="0"/>
                <a:cs typeface="Nikosh" panose="02000000000000000000" pitchFamily="2" charset="0"/>
              </a:rPr>
              <a:t>প্রতিদিন</a:t>
            </a:r>
            <a:r>
              <a:rPr lang="en-US" sz="32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smtClean="0">
                <a:latin typeface="Nikosh" panose="02000000000000000000" pitchFamily="2" charset="0"/>
                <a:cs typeface="Nikosh" panose="02000000000000000000" pitchFamily="2" charset="0"/>
              </a:rPr>
              <a:t>১ব্রিলিয়ান </a:t>
            </a:r>
            <a:r>
              <a:rPr lang="en-US" sz="3200" dirty="0">
                <a:latin typeface="Nikosh" panose="02000000000000000000" pitchFamily="2" charset="0"/>
                <a:cs typeface="Nikosh" panose="02000000000000000000" pitchFamily="2" charset="0"/>
              </a:rPr>
              <a:t>ও </a:t>
            </a:r>
            <a:r>
              <a:rPr lang="en-US" sz="3200" dirty="0" err="1">
                <a:latin typeface="Nikosh" panose="02000000000000000000" pitchFamily="2" charset="0"/>
                <a:cs typeface="Nikosh" panose="02000000000000000000" pitchFamily="2" charset="0"/>
              </a:rPr>
              <a:t>বেশি</a:t>
            </a:r>
            <a:r>
              <a:rPr lang="en-US" sz="32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>
                <a:latin typeface="Nikosh" panose="02000000000000000000" pitchFamily="2" charset="0"/>
                <a:cs typeface="Nikosh" panose="02000000000000000000" pitchFamily="2" charset="0"/>
              </a:rPr>
              <a:t>মানুষ</a:t>
            </a:r>
            <a:r>
              <a:rPr lang="en-US" sz="3200" dirty="0">
                <a:latin typeface="Nikosh" panose="02000000000000000000" pitchFamily="2" charset="0"/>
                <a:cs typeface="Nikosh" panose="02000000000000000000" pitchFamily="2" charset="0"/>
              </a:rPr>
              <a:t> </a:t>
            </a:r>
            <a:r>
              <a:rPr lang="en-US" sz="2800" b="1" dirty="0">
                <a:latin typeface="Nikosh" panose="02000000000000000000" pitchFamily="2" charset="0"/>
                <a:cs typeface="Nikosh" panose="02000000000000000000" pitchFamily="2" charset="0"/>
              </a:rPr>
              <a:t>Search Engine Website</a:t>
            </a:r>
            <a:r>
              <a:rPr lang="en-US" sz="2800" dirty="0">
                <a:latin typeface="Nikosh" panose="02000000000000000000" pitchFamily="2" charset="0"/>
                <a:cs typeface="Nikosh" panose="02000000000000000000" pitchFamily="2" charset="0"/>
              </a:rPr>
              <a:t> </a:t>
            </a:r>
            <a:r>
              <a:rPr lang="en-US" sz="3200" dirty="0" err="1">
                <a:latin typeface="Nikosh" panose="02000000000000000000" pitchFamily="2" charset="0"/>
                <a:cs typeface="Nikosh" panose="02000000000000000000" pitchFamily="2" charset="0"/>
              </a:rPr>
              <a:t>ব্যবহার</a:t>
            </a:r>
            <a:r>
              <a:rPr lang="en-US" sz="32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>
                <a:latin typeface="Nikosh" panose="02000000000000000000" pitchFamily="2" charset="0"/>
                <a:cs typeface="Nikosh" panose="02000000000000000000" pitchFamily="2" charset="0"/>
              </a:rPr>
              <a:t>করে</a:t>
            </a:r>
            <a:r>
              <a:rPr lang="en-US" sz="3200" dirty="0">
                <a:latin typeface="Nikosh" panose="02000000000000000000" pitchFamily="2" charset="0"/>
                <a:cs typeface="Nikosh" panose="02000000000000000000" pitchFamily="2" charset="0"/>
              </a:rPr>
              <a:t>। </a:t>
            </a:r>
            <a:r>
              <a:rPr lang="en-US" sz="3200" dirty="0" err="1">
                <a:latin typeface="Nikosh" panose="02000000000000000000" pitchFamily="2" charset="0"/>
                <a:cs typeface="Nikosh" panose="02000000000000000000" pitchFamily="2" charset="0"/>
              </a:rPr>
              <a:t>কিছু</a:t>
            </a:r>
            <a:r>
              <a:rPr lang="en-US" sz="32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জনপ্রিয়</a:t>
            </a:r>
            <a:r>
              <a:rPr lang="en-US" sz="32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>
                <a:latin typeface="Nikosh" panose="02000000000000000000" pitchFamily="2" charset="0"/>
                <a:cs typeface="Nikosh" panose="02000000000000000000" pitchFamily="2" charset="0"/>
              </a:rPr>
              <a:t>সার্চ</a:t>
            </a:r>
            <a:r>
              <a:rPr lang="en-US" sz="32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>
                <a:latin typeface="Nikosh" panose="02000000000000000000" pitchFamily="2" charset="0"/>
                <a:cs typeface="Nikosh" panose="02000000000000000000" pitchFamily="2" charset="0"/>
              </a:rPr>
              <a:t>ইঞ্জিন</a:t>
            </a:r>
            <a:r>
              <a:rPr lang="en-US" sz="32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ওয়েবসাইট</a:t>
            </a:r>
            <a:r>
              <a:rPr lang="en-US" sz="32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>
                <a:latin typeface="Nikosh" panose="02000000000000000000" pitchFamily="2" charset="0"/>
                <a:cs typeface="Nikosh" panose="02000000000000000000" pitchFamily="2" charset="0"/>
              </a:rPr>
              <a:t>হলো</a:t>
            </a:r>
            <a:r>
              <a:rPr lang="en-US" sz="3200" dirty="0">
                <a:latin typeface="Nikosh" panose="02000000000000000000" pitchFamily="2" charset="0"/>
                <a:cs typeface="Nikosh" panose="02000000000000000000" pitchFamily="2" charset="0"/>
              </a:rPr>
              <a:t>-</a:t>
            </a:r>
            <a:r>
              <a:rPr lang="en-US" sz="2800" dirty="0">
                <a:latin typeface="Nikosh" panose="02000000000000000000" pitchFamily="2" charset="0"/>
                <a:cs typeface="Nikosh" panose="02000000000000000000" pitchFamily="2" charset="0"/>
              </a:rPr>
              <a:t> </a:t>
            </a:r>
            <a:r>
              <a:rPr lang="en-US" sz="2800" b="1" dirty="0">
                <a:latin typeface="Nikosh" panose="02000000000000000000" pitchFamily="2" charset="0"/>
                <a:cs typeface="Nikosh" panose="02000000000000000000" pitchFamily="2" charset="0"/>
              </a:rPr>
              <a:t>Google.com, Yahoo.com, Bing.com</a:t>
            </a:r>
            <a:r>
              <a:rPr lang="en-US" sz="3200" dirty="0">
                <a:latin typeface="Nikosh" panose="02000000000000000000" pitchFamily="2" charset="0"/>
                <a:cs typeface="Nikosh" panose="02000000000000000000" pitchFamily="2" charset="0"/>
              </a:rPr>
              <a:t> </a:t>
            </a:r>
            <a:r>
              <a:rPr lang="en-US" sz="3200" dirty="0" err="1">
                <a:latin typeface="Nikosh" panose="02000000000000000000" pitchFamily="2" charset="0"/>
                <a:cs typeface="Nikosh" panose="02000000000000000000" pitchFamily="2" charset="0"/>
              </a:rPr>
              <a:t>ইত্যাদি</a:t>
            </a:r>
            <a:r>
              <a:rPr lang="en-US" sz="3200" dirty="0">
                <a:latin typeface="Nikosh" panose="02000000000000000000" pitchFamily="2" charset="0"/>
                <a:cs typeface="Nikosh" panose="02000000000000000000" pitchFamily="2" charset="0"/>
              </a:rPr>
              <a:t>। </a:t>
            </a:r>
            <a:r>
              <a:rPr lang="en-US" sz="3200" dirty="0" err="1">
                <a:latin typeface="Nikosh" panose="02000000000000000000" pitchFamily="2" charset="0"/>
                <a:cs typeface="Nikosh" panose="02000000000000000000" pitchFamily="2" charset="0"/>
              </a:rPr>
              <a:t>এগুলো</a:t>
            </a:r>
            <a:r>
              <a:rPr lang="en-US" sz="32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>
                <a:latin typeface="Nikosh" panose="02000000000000000000" pitchFamily="2" charset="0"/>
                <a:cs typeface="Nikosh" panose="02000000000000000000" pitchFamily="2" charset="0"/>
              </a:rPr>
              <a:t>মধ্যে</a:t>
            </a:r>
            <a:r>
              <a:rPr lang="en-US" sz="32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>
                <a:latin typeface="Nikosh" panose="02000000000000000000" pitchFamily="2" charset="0"/>
                <a:cs typeface="Nikosh" panose="02000000000000000000" pitchFamily="2" charset="0"/>
              </a:rPr>
              <a:t>সব</a:t>
            </a:r>
            <a:r>
              <a:rPr lang="en-US" sz="32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চেয়ে</a:t>
            </a:r>
            <a:r>
              <a:rPr lang="en-US" sz="32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>
                <a:latin typeface="Nikosh" panose="02000000000000000000" pitchFamily="2" charset="0"/>
                <a:cs typeface="Nikosh" panose="02000000000000000000" pitchFamily="2" charset="0"/>
              </a:rPr>
              <a:t>বেশি</a:t>
            </a:r>
            <a:r>
              <a:rPr lang="en-US" sz="32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>
                <a:latin typeface="Nikosh" panose="02000000000000000000" pitchFamily="2" charset="0"/>
                <a:cs typeface="Nikosh" panose="02000000000000000000" pitchFamily="2" charset="0"/>
              </a:rPr>
              <a:t>ব্যবহিত</a:t>
            </a:r>
            <a:r>
              <a:rPr lang="en-US" sz="32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হয়</a:t>
            </a:r>
            <a:r>
              <a:rPr lang="en-US" sz="32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>
                <a:latin typeface="Nikosh" panose="02000000000000000000" pitchFamily="2" charset="0"/>
                <a:cs typeface="Nikosh" panose="02000000000000000000" pitchFamily="2" charset="0"/>
              </a:rPr>
              <a:t>গুগল</a:t>
            </a:r>
            <a:r>
              <a:rPr lang="en-US" sz="32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>
                <a:latin typeface="Nikosh" panose="02000000000000000000" pitchFamily="2" charset="0"/>
                <a:cs typeface="Nikosh" panose="02000000000000000000" pitchFamily="2" charset="0"/>
              </a:rPr>
              <a:t>সার্চ</a:t>
            </a:r>
            <a:r>
              <a:rPr lang="en-US" sz="32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>
                <a:latin typeface="Nikosh" panose="02000000000000000000" pitchFamily="2" charset="0"/>
                <a:cs typeface="Nikosh" panose="02000000000000000000" pitchFamily="2" charset="0"/>
              </a:rPr>
              <a:t>ইঞ্জিন</a:t>
            </a:r>
            <a:r>
              <a:rPr lang="en-US" sz="32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>
                <a:latin typeface="Nikosh" panose="02000000000000000000" pitchFamily="2" charset="0"/>
                <a:cs typeface="Nikosh" panose="02000000000000000000" pitchFamily="2" charset="0"/>
              </a:rPr>
              <a:t>ওয়েবসাইট</a:t>
            </a:r>
            <a:r>
              <a:rPr lang="en-US" sz="3200" dirty="0">
                <a:latin typeface="Nikosh" panose="02000000000000000000" pitchFamily="2" charset="0"/>
                <a:cs typeface="Nikosh" panose="02000000000000000000" pitchFamily="2" charset="0"/>
              </a:rPr>
              <a:t>।</a:t>
            </a:r>
          </a:p>
        </p:txBody>
      </p:sp>
      <p:sp>
        <p:nvSpPr>
          <p:cNvPr id="9" name="Rectangle 8"/>
          <p:cNvSpPr/>
          <p:nvPr/>
        </p:nvSpPr>
        <p:spPr>
          <a:xfrm>
            <a:off x="5958281" y="1550659"/>
            <a:ext cx="3080775" cy="58477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2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(</a:t>
            </a:r>
            <a:r>
              <a:rPr lang="en-US" sz="2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Types Of Website</a:t>
            </a:r>
            <a:r>
              <a:rPr lang="en-US" sz="32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)</a:t>
            </a:r>
            <a:endParaRPr lang="en-US" sz="320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5723" b="94741" l="6231" r="9346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2183" y="3731557"/>
            <a:ext cx="2864974" cy="28495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96883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503"/>
          <a:stretch/>
        </p:blipFill>
        <p:spPr>
          <a:xfrm>
            <a:off x="1" y="5080559"/>
            <a:ext cx="4149650" cy="179269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8636" y="-281"/>
            <a:ext cx="9156878" cy="5150744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6667" y="3176101"/>
            <a:ext cx="4631575" cy="161998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F4B5F415-7490-4054-85B4-10F7AE6D338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78932" y="21047"/>
            <a:ext cx="8001000" cy="1455313"/>
          </a:xfrm>
        </p:spPr>
        <p:txBody>
          <a:bodyPr>
            <a:noAutofit/>
          </a:bodyPr>
          <a:lstStyle/>
          <a:p>
            <a:r>
              <a:rPr lang="en-US" sz="9600" b="1" dirty="0" err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এগুলো</a:t>
            </a:r>
            <a:r>
              <a:rPr lang="en-US" sz="96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9600" b="1" dirty="0" err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কিসের</a:t>
            </a:r>
            <a:r>
              <a:rPr lang="en-US" sz="96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9600" b="1" dirty="0" err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ছবি</a:t>
            </a:r>
            <a:r>
              <a:rPr lang="en-US" sz="96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?</a:t>
            </a:r>
            <a:endParaRPr lang="en-US" sz="9600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9651" y="4950523"/>
            <a:ext cx="2121537" cy="1907477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9839" y="3559042"/>
            <a:ext cx="1279573" cy="1281709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8026" y="3544884"/>
            <a:ext cx="1310027" cy="1310027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1188" y="5120462"/>
            <a:ext cx="1883793" cy="1712890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313" y="3544884"/>
            <a:ext cx="1200382" cy="12003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639705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3000" t="2000" r="36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xmlns="" id="{D4EF09CF-3362-453A-9463-F6669A9D3E01}"/>
              </a:ext>
            </a:extLst>
          </p:cNvPr>
          <p:cNvGrpSpPr/>
          <p:nvPr/>
        </p:nvGrpSpPr>
        <p:grpSpPr>
          <a:xfrm>
            <a:off x="5486748" y="86807"/>
            <a:ext cx="3413590" cy="6648844"/>
            <a:chOff x="9055676" y="0"/>
            <a:chExt cx="3136324" cy="6858000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xmlns="" id="{403AE892-EBD6-40F1-851B-FEADBD59429F}"/>
                </a:ext>
              </a:extLst>
            </p:cNvPr>
            <p:cNvSpPr/>
            <p:nvPr/>
          </p:nvSpPr>
          <p:spPr>
            <a:xfrm>
              <a:off x="9221932" y="0"/>
              <a:ext cx="2970068" cy="6858000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 dirty="0"/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xmlns="" id="{54318653-1A38-442C-BA0F-F2C51149BCFF}"/>
                </a:ext>
              </a:extLst>
            </p:cNvPr>
            <p:cNvSpPr/>
            <p:nvPr/>
          </p:nvSpPr>
          <p:spPr>
            <a:xfrm>
              <a:off x="9055676" y="0"/>
              <a:ext cx="166255" cy="6858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 dirty="0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xmlns="" id="{C25D63D1-E9CE-42BF-BD4D-374FD0293155}"/>
                </a:ext>
              </a:extLst>
            </p:cNvPr>
            <p:cNvSpPr/>
            <p:nvPr/>
          </p:nvSpPr>
          <p:spPr>
            <a:xfrm>
              <a:off x="9221932" y="0"/>
              <a:ext cx="114301" cy="6858000"/>
            </a:xfrm>
            <a:prstGeom prst="rect">
              <a:avLst/>
            </a:prstGeom>
            <a:solidFill>
              <a:srgbClr val="FFD3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 dirty="0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xmlns="" id="{BA4EE865-9F0D-4531-A737-E13A557C0277}"/>
                </a:ext>
              </a:extLst>
            </p:cNvPr>
            <p:cNvSpPr/>
            <p:nvPr/>
          </p:nvSpPr>
          <p:spPr>
            <a:xfrm>
              <a:off x="9336233" y="0"/>
              <a:ext cx="150667" cy="68580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 dirty="0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xmlns="" id="{6A1183CB-C5B0-498A-A49C-4180134C74B0}"/>
                </a:ext>
              </a:extLst>
            </p:cNvPr>
            <p:cNvSpPr/>
            <p:nvPr/>
          </p:nvSpPr>
          <p:spPr>
            <a:xfrm>
              <a:off x="9336233" y="0"/>
              <a:ext cx="57150" cy="685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 dirty="0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10742257-3980-4551-868A-26DC3CB821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18649" y="176959"/>
            <a:ext cx="1927234" cy="770443"/>
          </a:xfrm>
        </p:spPr>
        <p:txBody>
          <a:bodyPr/>
          <a:lstStyle/>
          <a:p>
            <a:r>
              <a:rPr lang="en-US" b="1" dirty="0" err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পাঠ</a:t>
            </a:r>
            <a:r>
              <a:rPr lang="en-US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b="1" dirty="0" err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মূল্যায়ন</a:t>
            </a:r>
            <a:endParaRPr lang="en-US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graphicFrame>
        <p:nvGraphicFramePr>
          <p:cNvPr id="15" name="Diagram 14">
            <a:extLst>
              <a:ext uri="{FF2B5EF4-FFF2-40B4-BE49-F238E27FC236}">
                <a16:creationId xmlns:a16="http://schemas.microsoft.com/office/drawing/2014/main" xmlns="" id="{646FDE3E-5F98-465E-A4A1-17F8E562FC1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69238620"/>
              </p:ext>
            </p:extLst>
          </p:nvPr>
        </p:nvGraphicFramePr>
        <p:xfrm>
          <a:off x="120505" y="1275009"/>
          <a:ext cx="5408037" cy="404396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3" name="Picture 2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0501" y="1175263"/>
            <a:ext cx="2610627" cy="18641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128217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 l="7000" r="7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4B5F415-7490-4054-85B4-10F7AE6D338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91484" y="1238828"/>
            <a:ext cx="6858000" cy="4711212"/>
          </a:xfrm>
        </p:spPr>
        <p:txBody>
          <a:bodyPr>
            <a:noAutofit/>
          </a:bodyPr>
          <a:lstStyle/>
          <a:p>
            <a:r>
              <a:rPr lang="en-US" sz="8800" b="1" dirty="0" err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আতক্ষণ</a:t>
            </a:r>
            <a:r>
              <a:rPr lang="en-US" sz="88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8800" b="1" dirty="0" err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সংগে</a:t>
            </a:r>
            <a:r>
              <a:rPr lang="en-US" sz="88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8800" b="1" dirty="0" err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থাকার</a:t>
            </a:r>
            <a:r>
              <a:rPr lang="en-US" sz="88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8800" b="1" dirty="0" err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জন্য</a:t>
            </a:r>
            <a:r>
              <a:rPr lang="en-US" sz="88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8800" b="1" dirty="0" err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সবাইকে</a:t>
            </a:r>
            <a:r>
              <a:rPr lang="en-US" sz="88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8800" b="1" dirty="0" err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আন্তরিক</a:t>
            </a:r>
            <a:r>
              <a:rPr lang="en-US" sz="88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8800" b="1" dirty="0" err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ধন্যবাদ</a:t>
            </a:r>
            <a:endParaRPr lang="en-US" sz="8800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xmlns="" id="{AA65E432-C1E6-4C36-BF8E-2DA25E65DC3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/>
          <p:nvPr/>
        </p:nvCxnSpPr>
        <p:spPr>
          <a:xfrm>
            <a:off x="2684758" y="3316004"/>
            <a:ext cx="3686175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893135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xmlns="" id="{798EA88B-C439-4F17-9585-820972CE0BA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/>
          <p:nvPr/>
        </p:nvGrpSpPr>
        <p:grpSpPr>
          <a:xfrm>
            <a:off x="5590671" y="1"/>
            <a:ext cx="4005329" cy="6719484"/>
            <a:chOff x="9009186" y="0"/>
            <a:chExt cx="3668917" cy="6941127"/>
          </a:xfrm>
        </p:grpSpPr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xmlns="" id="{D4EF09CF-3362-453A-9463-F6669A9D3E01}"/>
                </a:ext>
              </a:extLst>
            </p:cNvPr>
            <p:cNvGrpSpPr/>
            <p:nvPr/>
          </p:nvGrpSpPr>
          <p:grpSpPr>
            <a:xfrm>
              <a:off x="9055676" y="0"/>
              <a:ext cx="3136324" cy="6858000"/>
              <a:chOff x="9055676" y="0"/>
              <a:chExt cx="3136324" cy="6858000"/>
            </a:xfrm>
          </p:grpSpPr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xmlns="" id="{403AE892-EBD6-40F1-851B-FEADBD59429F}"/>
                  </a:ext>
                </a:extLst>
              </p:cNvPr>
              <p:cNvSpPr/>
              <p:nvPr/>
            </p:nvSpPr>
            <p:spPr>
              <a:xfrm>
                <a:off x="9221932" y="0"/>
                <a:ext cx="2970068" cy="6858000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 dirty="0"/>
              </a:p>
            </p:txBody>
          </p:sp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xmlns="" id="{54318653-1A38-442C-BA0F-F2C51149BCFF}"/>
                  </a:ext>
                </a:extLst>
              </p:cNvPr>
              <p:cNvSpPr/>
              <p:nvPr/>
            </p:nvSpPr>
            <p:spPr>
              <a:xfrm>
                <a:off x="9055676" y="0"/>
                <a:ext cx="166255" cy="685800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 dirty="0"/>
              </a:p>
            </p:txBody>
          </p:sp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xmlns="" id="{C25D63D1-E9CE-42BF-BD4D-374FD0293155}"/>
                  </a:ext>
                </a:extLst>
              </p:cNvPr>
              <p:cNvSpPr/>
              <p:nvPr/>
            </p:nvSpPr>
            <p:spPr>
              <a:xfrm>
                <a:off x="9221932" y="0"/>
                <a:ext cx="114301" cy="6858000"/>
              </a:xfrm>
              <a:prstGeom prst="rect">
                <a:avLst/>
              </a:prstGeom>
              <a:solidFill>
                <a:srgbClr val="FFD34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 dirty="0"/>
              </a:p>
            </p:txBody>
          </p:sp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xmlns="" id="{BA4EE865-9F0D-4531-A737-E13A557C0277}"/>
                  </a:ext>
                </a:extLst>
              </p:cNvPr>
              <p:cNvSpPr/>
              <p:nvPr/>
            </p:nvSpPr>
            <p:spPr>
              <a:xfrm>
                <a:off x="9336233" y="0"/>
                <a:ext cx="150667" cy="6858000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 dirty="0"/>
              </a:p>
            </p:txBody>
          </p:sp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xmlns="" id="{6A1183CB-C5B0-498A-A49C-4180134C74B0}"/>
                  </a:ext>
                </a:extLst>
              </p:cNvPr>
              <p:cNvSpPr/>
              <p:nvPr/>
            </p:nvSpPr>
            <p:spPr>
              <a:xfrm>
                <a:off x="9336233" y="0"/>
                <a:ext cx="57150" cy="68580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 dirty="0"/>
              </a:p>
            </p:txBody>
          </p:sp>
        </p:grpSp>
        <p:pic>
          <p:nvPicPr>
            <p:cNvPr id="11" name="Graphic 10" descr="Clipboard">
              <a:extLst>
                <a:ext uri="{FF2B5EF4-FFF2-40B4-BE49-F238E27FC236}">
                  <a16:creationId xmlns:a16="http://schemas.microsoft.com/office/drawing/2014/main" xmlns="" id="{4F58D0C9-D25F-4044-8F1B-4190E5A1BD5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p:blipFill>
          <p:spPr>
            <a:xfrm>
              <a:off x="9009186" y="3272210"/>
              <a:ext cx="3668917" cy="3668917"/>
            </a:xfrm>
            <a:prstGeom prst="rect">
              <a:avLst/>
            </a:prstGeom>
          </p:spPr>
        </p:pic>
      </p:grp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B57E0B0F-4D29-4786-B2AB-B84D9F8B54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2480" y="1196159"/>
            <a:ext cx="5340136" cy="2358410"/>
          </a:xfrm>
        </p:spPr>
        <p:txBody>
          <a:bodyPr vert="horz" lIns="68580" tIns="34290" rIns="68580" bIns="34290" rtlCol="0" anchor="t">
            <a:normAutofit/>
          </a:bodyPr>
          <a:lstStyle/>
          <a:p>
            <a:pPr marL="0" indent="0">
              <a:buNone/>
            </a:pPr>
            <a:r>
              <a:rPr lang="en-US" sz="2400" b="1" u="sng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ea typeface="Tahoma"/>
                <a:cs typeface="Nikosh" panose="02000000000000000000" pitchFamily="2" charset="0"/>
              </a:rPr>
              <a:t>এই</a:t>
            </a:r>
            <a:r>
              <a:rPr lang="en-US" sz="2400" b="1" u="sng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ea typeface="Tahoma"/>
                <a:cs typeface="Nikosh" panose="02000000000000000000" pitchFamily="2" charset="0"/>
              </a:rPr>
              <a:t> </a:t>
            </a:r>
            <a:r>
              <a:rPr lang="en-US" sz="2400" b="1" u="sng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ea typeface="Tahoma"/>
                <a:cs typeface="Nikosh" panose="02000000000000000000" pitchFamily="2" charset="0"/>
              </a:rPr>
              <a:t>পাঠ</a:t>
            </a:r>
            <a:r>
              <a:rPr lang="en-US" sz="2400" b="1" u="sng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ea typeface="Tahoma"/>
                <a:cs typeface="Nikosh" panose="02000000000000000000" pitchFamily="2" charset="0"/>
              </a:rPr>
              <a:t> </a:t>
            </a:r>
            <a:r>
              <a:rPr lang="en-US" sz="2400" b="1" u="sng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ea typeface="Tahoma"/>
                <a:cs typeface="Nikosh" panose="02000000000000000000" pitchFamily="2" charset="0"/>
              </a:rPr>
              <a:t>শেষে</a:t>
            </a:r>
            <a:r>
              <a:rPr lang="en-US" sz="2400" b="1" u="sng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ea typeface="Tahoma"/>
                <a:cs typeface="Nikosh" panose="02000000000000000000" pitchFamily="2" charset="0"/>
              </a:rPr>
              <a:t> </a:t>
            </a:r>
            <a:r>
              <a:rPr lang="en-US" sz="2400" b="1" u="sng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ea typeface="Tahoma"/>
                <a:cs typeface="Nikosh" panose="02000000000000000000" pitchFamily="2" charset="0"/>
              </a:rPr>
              <a:t>আমরা</a:t>
            </a:r>
            <a:r>
              <a:rPr lang="en-US" sz="2400" b="1" u="sng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ea typeface="Tahoma"/>
                <a:cs typeface="Nikosh" panose="02000000000000000000" pitchFamily="2" charset="0"/>
              </a:rPr>
              <a:t> </a:t>
            </a:r>
            <a:r>
              <a:rPr lang="en-US" sz="2400" b="1" u="sng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ea typeface="Tahoma"/>
                <a:cs typeface="Nikosh" panose="02000000000000000000" pitchFamily="2" charset="0"/>
              </a:rPr>
              <a:t>যা</a:t>
            </a:r>
            <a:r>
              <a:rPr lang="en-US" sz="2400" b="1" u="sng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ea typeface="Tahoma"/>
                <a:cs typeface="Nikosh" panose="02000000000000000000" pitchFamily="2" charset="0"/>
              </a:rPr>
              <a:t> </a:t>
            </a:r>
            <a:r>
              <a:rPr lang="en-US" sz="2400" b="1" u="sng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ea typeface="Tahoma"/>
                <a:cs typeface="Nikosh" panose="02000000000000000000" pitchFamily="2" charset="0"/>
              </a:rPr>
              <a:t>শিখতে</a:t>
            </a:r>
            <a:r>
              <a:rPr lang="en-US" sz="2400" b="1" u="sng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ea typeface="Tahoma"/>
                <a:cs typeface="Nikosh" panose="02000000000000000000" pitchFamily="2" charset="0"/>
              </a:rPr>
              <a:t> </a:t>
            </a:r>
            <a:r>
              <a:rPr lang="en-US" sz="2400" b="1" u="sng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ea typeface="Tahoma"/>
                <a:cs typeface="Nikosh" panose="02000000000000000000" pitchFamily="2" charset="0"/>
              </a:rPr>
              <a:t>পারবোঃ</a:t>
            </a:r>
            <a:r>
              <a:rPr lang="en-US" sz="2400" b="1" u="sng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ea typeface="Tahoma"/>
                <a:cs typeface="Nikosh" panose="02000000000000000000" pitchFamily="2" charset="0"/>
              </a:rPr>
              <a:t>-</a:t>
            </a:r>
          </a:p>
          <a:p>
            <a:pPr marL="0" indent="0">
              <a:buNone/>
            </a:pPr>
            <a:r>
              <a:rPr lang="en-US" sz="3200" dirty="0" smtClean="0">
                <a:solidFill>
                  <a:schemeClr val="accent5">
                    <a:lumMod val="50000"/>
                  </a:schemeClr>
                </a:solidFill>
                <a:latin typeface="Nikosh" panose="02000000000000000000" pitchFamily="2" charset="0"/>
                <a:ea typeface="Tahoma"/>
                <a:cs typeface="Nikosh" panose="02000000000000000000" pitchFamily="2" charset="0"/>
              </a:rPr>
              <a:t>১। </a:t>
            </a:r>
            <a:r>
              <a:rPr lang="en-US" sz="3200" dirty="0" err="1" smtClean="0">
                <a:solidFill>
                  <a:schemeClr val="accent5">
                    <a:lumMod val="50000"/>
                  </a:schemeClr>
                </a:solidFill>
                <a:latin typeface="Nikosh" panose="02000000000000000000" pitchFamily="2" charset="0"/>
                <a:ea typeface="Tahoma"/>
                <a:cs typeface="Nikosh" panose="02000000000000000000" pitchFamily="2" charset="0"/>
              </a:rPr>
              <a:t>ব্রাউজার</a:t>
            </a:r>
            <a:r>
              <a:rPr lang="en-US" sz="3200" dirty="0" smtClean="0">
                <a:solidFill>
                  <a:schemeClr val="accent5">
                    <a:lumMod val="50000"/>
                  </a:schemeClr>
                </a:solidFill>
                <a:latin typeface="Nikosh" panose="02000000000000000000" pitchFamily="2" charset="0"/>
                <a:ea typeface="Tahoma"/>
                <a:cs typeface="Nikosh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accent5">
                    <a:lumMod val="50000"/>
                  </a:schemeClr>
                </a:solidFill>
                <a:latin typeface="Nikosh" panose="02000000000000000000" pitchFamily="2" charset="0"/>
                <a:ea typeface="Tahoma"/>
                <a:cs typeface="Nikosh" panose="02000000000000000000" pitchFamily="2" charset="0"/>
              </a:rPr>
              <a:t>সম্পার্কে</a:t>
            </a:r>
            <a:r>
              <a:rPr lang="en-US" sz="3200" dirty="0" smtClean="0">
                <a:solidFill>
                  <a:schemeClr val="accent5">
                    <a:lumMod val="50000"/>
                  </a:schemeClr>
                </a:solidFill>
                <a:latin typeface="Nikosh" panose="02000000000000000000" pitchFamily="2" charset="0"/>
                <a:ea typeface="Tahoma"/>
                <a:cs typeface="Nikosh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accent5">
                    <a:lumMod val="50000"/>
                  </a:schemeClr>
                </a:solidFill>
                <a:latin typeface="Nikosh" panose="02000000000000000000" pitchFamily="2" charset="0"/>
                <a:ea typeface="Tahoma"/>
                <a:cs typeface="Nikosh" panose="02000000000000000000" pitchFamily="2" charset="0"/>
              </a:rPr>
              <a:t>জানতে</a:t>
            </a:r>
            <a:r>
              <a:rPr lang="en-US" sz="3200" dirty="0" smtClean="0">
                <a:solidFill>
                  <a:schemeClr val="accent5">
                    <a:lumMod val="50000"/>
                  </a:schemeClr>
                </a:solidFill>
                <a:latin typeface="Nikosh" panose="02000000000000000000" pitchFamily="2" charset="0"/>
                <a:ea typeface="Tahoma"/>
                <a:cs typeface="Nikosh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accent5">
                    <a:lumMod val="50000"/>
                  </a:schemeClr>
                </a:solidFill>
                <a:latin typeface="Nikosh" panose="02000000000000000000" pitchFamily="2" charset="0"/>
                <a:ea typeface="Tahoma"/>
                <a:cs typeface="Nikosh" panose="02000000000000000000" pitchFamily="2" charset="0"/>
              </a:rPr>
              <a:t>পারব</a:t>
            </a:r>
            <a:r>
              <a:rPr lang="en-US" sz="3200" dirty="0" smtClean="0">
                <a:solidFill>
                  <a:schemeClr val="accent5">
                    <a:lumMod val="50000"/>
                  </a:schemeClr>
                </a:solidFill>
                <a:latin typeface="Nikosh" panose="02000000000000000000" pitchFamily="2" charset="0"/>
                <a:ea typeface="Tahoma"/>
                <a:cs typeface="Nikosh" panose="02000000000000000000" pitchFamily="2" charset="0"/>
              </a:rPr>
              <a:t>।</a:t>
            </a:r>
          </a:p>
          <a:p>
            <a:pPr marL="0" indent="0">
              <a:buNone/>
            </a:pPr>
            <a:r>
              <a:rPr lang="en-US" sz="3200" dirty="0" smtClean="0">
                <a:solidFill>
                  <a:schemeClr val="accent5">
                    <a:lumMod val="50000"/>
                  </a:schemeClr>
                </a:solidFill>
                <a:latin typeface="Nikosh" panose="02000000000000000000" pitchFamily="2" charset="0"/>
                <a:ea typeface="Tahoma"/>
                <a:cs typeface="Nikosh" panose="02000000000000000000" pitchFamily="2" charset="0"/>
              </a:rPr>
              <a:t>২। </a:t>
            </a:r>
            <a:r>
              <a:rPr lang="en-US" sz="3200" dirty="0" err="1" smtClean="0">
                <a:solidFill>
                  <a:schemeClr val="accent5">
                    <a:lumMod val="50000"/>
                  </a:schemeClr>
                </a:solidFill>
                <a:latin typeface="Nikosh" panose="02000000000000000000" pitchFamily="2" charset="0"/>
                <a:ea typeface="Tahoma"/>
                <a:cs typeface="Nikosh" panose="02000000000000000000" pitchFamily="2" charset="0"/>
              </a:rPr>
              <a:t>সার্চ</a:t>
            </a:r>
            <a:r>
              <a:rPr lang="en-US" sz="3200" dirty="0" smtClean="0">
                <a:solidFill>
                  <a:schemeClr val="accent5">
                    <a:lumMod val="50000"/>
                  </a:schemeClr>
                </a:solidFill>
                <a:latin typeface="Nikosh" panose="02000000000000000000" pitchFamily="2" charset="0"/>
                <a:ea typeface="Tahoma"/>
                <a:cs typeface="Nikosh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accent5">
                    <a:lumMod val="50000"/>
                  </a:schemeClr>
                </a:solidFill>
                <a:latin typeface="Nikosh" panose="02000000000000000000" pitchFamily="2" charset="0"/>
                <a:ea typeface="Tahoma"/>
                <a:cs typeface="Nikosh" panose="02000000000000000000" pitchFamily="2" charset="0"/>
              </a:rPr>
              <a:t>ইঞ্জিন</a:t>
            </a:r>
            <a:r>
              <a:rPr lang="en-US" sz="3200" dirty="0" smtClean="0">
                <a:solidFill>
                  <a:schemeClr val="accent5">
                    <a:lumMod val="50000"/>
                  </a:schemeClr>
                </a:solidFill>
                <a:latin typeface="Nikosh" panose="02000000000000000000" pitchFamily="2" charset="0"/>
                <a:ea typeface="Tahoma"/>
                <a:cs typeface="Nikosh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accent5">
                    <a:lumMod val="50000"/>
                  </a:schemeClr>
                </a:solidFill>
                <a:latin typeface="Nikosh" panose="02000000000000000000" pitchFamily="2" charset="0"/>
                <a:ea typeface="Tahoma"/>
                <a:cs typeface="Nikosh" panose="02000000000000000000" pitchFamily="2" charset="0"/>
              </a:rPr>
              <a:t>সম্পর্কে</a:t>
            </a:r>
            <a:r>
              <a:rPr lang="en-US" sz="3200" dirty="0" smtClean="0">
                <a:solidFill>
                  <a:schemeClr val="accent5">
                    <a:lumMod val="50000"/>
                  </a:schemeClr>
                </a:solidFill>
                <a:latin typeface="Nikosh" panose="02000000000000000000" pitchFamily="2" charset="0"/>
                <a:ea typeface="Tahoma"/>
                <a:cs typeface="Nikosh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accent5">
                    <a:lumMod val="50000"/>
                  </a:schemeClr>
                </a:solidFill>
                <a:latin typeface="Nikosh" panose="02000000000000000000" pitchFamily="2" charset="0"/>
                <a:ea typeface="Tahoma"/>
                <a:cs typeface="Nikosh" panose="02000000000000000000" pitchFamily="2" charset="0"/>
              </a:rPr>
              <a:t>জানতে</a:t>
            </a:r>
            <a:r>
              <a:rPr lang="en-US" sz="3200" dirty="0" smtClean="0">
                <a:solidFill>
                  <a:schemeClr val="accent5">
                    <a:lumMod val="50000"/>
                  </a:schemeClr>
                </a:solidFill>
                <a:latin typeface="Nikosh" panose="02000000000000000000" pitchFamily="2" charset="0"/>
                <a:ea typeface="Tahoma"/>
                <a:cs typeface="Nikosh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accent5">
                    <a:lumMod val="50000"/>
                  </a:schemeClr>
                </a:solidFill>
                <a:latin typeface="Nikosh" panose="02000000000000000000" pitchFamily="2" charset="0"/>
                <a:ea typeface="Tahoma"/>
                <a:cs typeface="Nikosh" panose="02000000000000000000" pitchFamily="2" charset="0"/>
              </a:rPr>
              <a:t>পারবো</a:t>
            </a:r>
            <a:r>
              <a:rPr lang="en-US" sz="3200" dirty="0" smtClean="0">
                <a:solidFill>
                  <a:schemeClr val="accent5">
                    <a:lumMod val="50000"/>
                  </a:schemeClr>
                </a:solidFill>
                <a:latin typeface="Nikosh" panose="02000000000000000000" pitchFamily="2" charset="0"/>
                <a:ea typeface="Tahoma"/>
                <a:cs typeface="Nikosh" panose="02000000000000000000" pitchFamily="2" charset="0"/>
              </a:rPr>
              <a:t>।</a:t>
            </a:r>
          </a:p>
          <a:p>
            <a:pPr marL="0" indent="0">
              <a:buNone/>
            </a:pPr>
            <a:r>
              <a:rPr lang="en-US" sz="3200" dirty="0" smtClean="0">
                <a:solidFill>
                  <a:schemeClr val="accent5">
                    <a:lumMod val="50000"/>
                  </a:schemeClr>
                </a:solidFill>
                <a:latin typeface="Nikosh" panose="02000000000000000000" pitchFamily="2" charset="0"/>
                <a:ea typeface="Tahoma"/>
                <a:cs typeface="Nikosh" panose="02000000000000000000" pitchFamily="2" charset="0"/>
              </a:rPr>
              <a:t>৩। </a:t>
            </a:r>
            <a:r>
              <a:rPr lang="en-US" sz="3200" dirty="0" err="1" smtClean="0">
                <a:solidFill>
                  <a:schemeClr val="accent5">
                    <a:lumMod val="50000"/>
                  </a:schemeClr>
                </a:solidFill>
                <a:latin typeface="Nikosh" panose="02000000000000000000" pitchFamily="2" charset="0"/>
                <a:ea typeface="Tahoma"/>
                <a:cs typeface="Nikosh" panose="02000000000000000000" pitchFamily="2" charset="0"/>
              </a:rPr>
              <a:t>ওয়েবসাইট</a:t>
            </a:r>
            <a:r>
              <a:rPr lang="en-US" sz="3200" dirty="0" smtClean="0">
                <a:solidFill>
                  <a:schemeClr val="accent5">
                    <a:lumMod val="50000"/>
                  </a:schemeClr>
                </a:solidFill>
                <a:latin typeface="Nikosh" panose="02000000000000000000" pitchFamily="2" charset="0"/>
                <a:ea typeface="Tahoma"/>
                <a:cs typeface="Nikosh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accent5">
                    <a:lumMod val="50000"/>
                  </a:schemeClr>
                </a:solidFill>
                <a:latin typeface="Nikosh" panose="02000000000000000000" pitchFamily="2" charset="0"/>
                <a:ea typeface="Tahoma"/>
                <a:cs typeface="Nikosh" panose="02000000000000000000" pitchFamily="2" charset="0"/>
              </a:rPr>
              <a:t>সম্পার্কে</a:t>
            </a:r>
            <a:r>
              <a:rPr lang="en-US" sz="3200" dirty="0" smtClean="0">
                <a:solidFill>
                  <a:schemeClr val="accent5">
                    <a:lumMod val="50000"/>
                  </a:schemeClr>
                </a:solidFill>
                <a:latin typeface="Nikosh" panose="02000000000000000000" pitchFamily="2" charset="0"/>
                <a:ea typeface="Tahoma"/>
                <a:cs typeface="Nikosh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accent5">
                    <a:lumMod val="50000"/>
                  </a:schemeClr>
                </a:solidFill>
                <a:latin typeface="Nikosh" panose="02000000000000000000" pitchFamily="2" charset="0"/>
                <a:ea typeface="Tahoma"/>
                <a:cs typeface="Nikosh" panose="02000000000000000000" pitchFamily="2" charset="0"/>
              </a:rPr>
              <a:t>জানতে</a:t>
            </a:r>
            <a:r>
              <a:rPr lang="en-US" sz="3200" dirty="0" smtClean="0">
                <a:solidFill>
                  <a:schemeClr val="accent5">
                    <a:lumMod val="50000"/>
                  </a:schemeClr>
                </a:solidFill>
                <a:latin typeface="Nikosh" panose="02000000000000000000" pitchFamily="2" charset="0"/>
                <a:ea typeface="Tahoma"/>
                <a:cs typeface="Nikosh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accent5">
                    <a:lumMod val="50000"/>
                  </a:schemeClr>
                </a:solidFill>
                <a:latin typeface="Nikosh" panose="02000000000000000000" pitchFamily="2" charset="0"/>
                <a:ea typeface="Tahoma"/>
                <a:cs typeface="Nikosh" panose="02000000000000000000" pitchFamily="2" charset="0"/>
              </a:rPr>
              <a:t>পারবো</a:t>
            </a:r>
            <a:r>
              <a:rPr lang="en-US" sz="3200" dirty="0" smtClean="0">
                <a:solidFill>
                  <a:schemeClr val="accent5">
                    <a:lumMod val="50000"/>
                  </a:schemeClr>
                </a:solidFill>
                <a:latin typeface="Nikosh" panose="02000000000000000000" pitchFamily="2" charset="0"/>
                <a:ea typeface="Tahoma"/>
                <a:cs typeface="Nikosh" panose="02000000000000000000" pitchFamily="2" charset="0"/>
              </a:rPr>
              <a:t>।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145" y="3311408"/>
            <a:ext cx="5262526" cy="328456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10742257-3980-4551-868A-26DC3CB821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785" y="95213"/>
            <a:ext cx="1803546" cy="717830"/>
          </a:xfrm>
        </p:spPr>
        <p:txBody>
          <a:bodyPr>
            <a:noAutofit/>
          </a:bodyPr>
          <a:lstStyle/>
          <a:p>
            <a:r>
              <a:rPr lang="en-US" sz="3600" b="1" dirty="0" err="1" smtClean="0">
                <a:solidFill>
                  <a:schemeClr val="bg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শিখন</a:t>
            </a:r>
            <a:r>
              <a:rPr lang="en-US" sz="3600" b="1" dirty="0" smtClean="0">
                <a:solidFill>
                  <a:schemeClr val="bg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ফল</a:t>
            </a:r>
            <a:endParaRPr lang="en-US" sz="3600" b="1" dirty="0">
              <a:solidFill>
                <a:schemeClr val="bg1"/>
              </a:solidFill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5646" b="95282" l="5385" r="9361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4076" y="4095482"/>
            <a:ext cx="2138517" cy="2127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04991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xmlns="" id="{D4EF09CF-3362-453A-9463-F6669A9D3E01}"/>
              </a:ext>
            </a:extLst>
          </p:cNvPr>
          <p:cNvGrpSpPr/>
          <p:nvPr/>
        </p:nvGrpSpPr>
        <p:grpSpPr>
          <a:xfrm>
            <a:off x="5765137" y="0"/>
            <a:ext cx="3259620" cy="6811559"/>
            <a:chOff x="9055676" y="0"/>
            <a:chExt cx="3136324" cy="6858000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xmlns="" id="{403AE892-EBD6-40F1-851B-FEADBD59429F}"/>
                </a:ext>
              </a:extLst>
            </p:cNvPr>
            <p:cNvSpPr/>
            <p:nvPr/>
          </p:nvSpPr>
          <p:spPr>
            <a:xfrm>
              <a:off x="9221932" y="0"/>
              <a:ext cx="2970068" cy="6858000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 dirty="0"/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xmlns="" id="{54318653-1A38-442C-BA0F-F2C51149BCFF}"/>
                </a:ext>
              </a:extLst>
            </p:cNvPr>
            <p:cNvSpPr/>
            <p:nvPr/>
          </p:nvSpPr>
          <p:spPr>
            <a:xfrm>
              <a:off x="9055676" y="0"/>
              <a:ext cx="166255" cy="6858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 dirty="0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xmlns="" id="{C25D63D1-E9CE-42BF-BD4D-374FD0293155}"/>
                </a:ext>
              </a:extLst>
            </p:cNvPr>
            <p:cNvSpPr/>
            <p:nvPr/>
          </p:nvSpPr>
          <p:spPr>
            <a:xfrm>
              <a:off x="9221932" y="0"/>
              <a:ext cx="114301" cy="6858000"/>
            </a:xfrm>
            <a:prstGeom prst="rect">
              <a:avLst/>
            </a:prstGeom>
            <a:solidFill>
              <a:srgbClr val="FFD3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 dirty="0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xmlns="" id="{BA4EE865-9F0D-4531-A737-E13A557C0277}"/>
                </a:ext>
              </a:extLst>
            </p:cNvPr>
            <p:cNvSpPr/>
            <p:nvPr/>
          </p:nvSpPr>
          <p:spPr>
            <a:xfrm>
              <a:off x="9336233" y="0"/>
              <a:ext cx="150667" cy="68580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 dirty="0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xmlns="" id="{6A1183CB-C5B0-498A-A49C-4180134C74B0}"/>
                </a:ext>
              </a:extLst>
            </p:cNvPr>
            <p:cNvSpPr/>
            <p:nvPr/>
          </p:nvSpPr>
          <p:spPr>
            <a:xfrm>
              <a:off x="9336233" y="0"/>
              <a:ext cx="57150" cy="685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 dirty="0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10742257-3980-4551-868A-26DC3CB821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20320" y="84554"/>
            <a:ext cx="1997433" cy="770443"/>
          </a:xfrm>
        </p:spPr>
        <p:txBody>
          <a:bodyPr>
            <a:noAutofit/>
          </a:bodyPr>
          <a:lstStyle/>
          <a:p>
            <a:r>
              <a:rPr lang="en-US" sz="5400" b="1" dirty="0" err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ব্রাউজার</a:t>
            </a:r>
            <a:endParaRPr lang="en-US" sz="5400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B57E0B0F-4D29-4786-B2AB-B84D9F8B54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5539" y="239100"/>
            <a:ext cx="5485407" cy="6333358"/>
          </a:xfrm>
        </p:spPr>
        <p:txBody>
          <a:bodyPr>
            <a:noAutofit/>
          </a:bodyPr>
          <a:lstStyle/>
          <a:p>
            <a:r>
              <a:rPr lang="en-US" sz="2800" b="1" dirty="0" err="1">
                <a:latin typeface="Nikosh" panose="02000000000000000000" pitchFamily="2" charset="0"/>
                <a:cs typeface="Nikosh" panose="02000000000000000000" pitchFamily="2" charset="0"/>
              </a:rPr>
              <a:t>ব্রাউজার</a:t>
            </a:r>
            <a:r>
              <a:rPr lang="en-US" sz="2800" b="1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b="1" dirty="0" err="1">
                <a:latin typeface="Nikosh" panose="02000000000000000000" pitchFamily="2" charset="0"/>
                <a:cs typeface="Nikosh" panose="02000000000000000000" pitchFamily="2" charset="0"/>
              </a:rPr>
              <a:t>হলো</a:t>
            </a:r>
            <a:r>
              <a:rPr lang="en-US" sz="2800" b="1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b="1" dirty="0" err="1">
                <a:latin typeface="Nikosh" panose="02000000000000000000" pitchFamily="2" charset="0"/>
                <a:cs typeface="Nikosh" panose="02000000000000000000" pitchFamily="2" charset="0"/>
              </a:rPr>
              <a:t>এমন</a:t>
            </a:r>
            <a:r>
              <a:rPr lang="en-US" sz="2800" b="1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b="1" dirty="0" err="1">
                <a:latin typeface="Nikosh" panose="02000000000000000000" pitchFamily="2" charset="0"/>
                <a:cs typeface="Nikosh" panose="02000000000000000000" pitchFamily="2" charset="0"/>
              </a:rPr>
              <a:t>একটি</a:t>
            </a:r>
            <a:r>
              <a:rPr lang="en-US" sz="2800" b="1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b="1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সফটওয়্যার</a:t>
            </a:r>
            <a:r>
              <a:rPr lang="en-US" sz="2800" b="1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b="1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যার</a:t>
            </a:r>
            <a:r>
              <a:rPr lang="en-US" sz="2800" b="1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b="1" dirty="0" err="1">
                <a:latin typeface="Nikosh" panose="02000000000000000000" pitchFamily="2" charset="0"/>
                <a:cs typeface="Nikosh" panose="02000000000000000000" pitchFamily="2" charset="0"/>
              </a:rPr>
              <a:t>মাধ্যমে</a:t>
            </a:r>
            <a:r>
              <a:rPr lang="en-US" sz="2800" b="1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b="1" dirty="0" err="1">
                <a:latin typeface="Nikosh" panose="02000000000000000000" pitchFamily="2" charset="0"/>
                <a:cs typeface="Nikosh" panose="02000000000000000000" pitchFamily="2" charset="0"/>
              </a:rPr>
              <a:t>একজন</a:t>
            </a:r>
            <a:r>
              <a:rPr lang="en-US" sz="2800" b="1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b="1" dirty="0" err="1">
                <a:latin typeface="Nikosh" panose="02000000000000000000" pitchFamily="2" charset="0"/>
                <a:cs typeface="Nikosh" panose="02000000000000000000" pitchFamily="2" charset="0"/>
              </a:rPr>
              <a:t>ব্যবহারকারী</a:t>
            </a:r>
            <a:r>
              <a:rPr lang="en-US" sz="2800" b="1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b="1" dirty="0" err="1">
                <a:latin typeface="Nikosh" panose="02000000000000000000" pitchFamily="2" charset="0"/>
                <a:cs typeface="Nikosh" panose="02000000000000000000" pitchFamily="2" charset="0"/>
              </a:rPr>
              <a:t>যেকোনো</a:t>
            </a:r>
            <a:r>
              <a:rPr lang="en-US" sz="2800" b="1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b="1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ওয়েবপেইজ</a:t>
            </a:r>
            <a:r>
              <a:rPr lang="en-US" sz="2800" b="1" dirty="0">
                <a:latin typeface="Nikosh" panose="02000000000000000000" pitchFamily="2" charset="0"/>
                <a:cs typeface="Nikosh" panose="02000000000000000000" pitchFamily="2" charset="0"/>
              </a:rPr>
              <a:t>, </a:t>
            </a:r>
            <a:r>
              <a:rPr lang="en-US" sz="2800" b="1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ওয়ার্ল্ড</a:t>
            </a:r>
            <a:r>
              <a:rPr lang="en-US" sz="2800" b="1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b="1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ওয়াইড</a:t>
            </a:r>
            <a:r>
              <a:rPr lang="en-US" sz="2800" b="1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b="1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ওয়েবে</a:t>
            </a:r>
            <a:r>
              <a:rPr lang="en-US" sz="2800" b="1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b="1" dirty="0" err="1">
                <a:latin typeface="Nikosh" panose="02000000000000000000" pitchFamily="2" charset="0"/>
                <a:cs typeface="Nikosh" panose="02000000000000000000" pitchFamily="2" charset="0"/>
              </a:rPr>
              <a:t>অথবা</a:t>
            </a:r>
            <a:r>
              <a:rPr lang="en-US" sz="2800" b="1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b="1" dirty="0" err="1">
                <a:latin typeface="Nikosh" panose="02000000000000000000" pitchFamily="2" charset="0"/>
                <a:cs typeface="Nikosh" panose="02000000000000000000" pitchFamily="2" charset="0"/>
              </a:rPr>
              <a:t>লোকাল</a:t>
            </a:r>
            <a:r>
              <a:rPr lang="en-US" sz="2800" b="1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b="1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এরিয়া</a:t>
            </a:r>
            <a:r>
              <a:rPr lang="en-US" sz="2800" b="1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b="1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নেটওয়ার্কে</a:t>
            </a:r>
            <a:r>
              <a:rPr lang="en-US" sz="2800" b="1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b="1" dirty="0" err="1">
                <a:latin typeface="Nikosh" panose="02000000000000000000" pitchFamily="2" charset="0"/>
                <a:cs typeface="Nikosh" panose="02000000000000000000" pitchFamily="2" charset="0"/>
              </a:rPr>
              <a:t>অবস্থিত</a:t>
            </a:r>
            <a:r>
              <a:rPr lang="en-US" sz="2800" b="1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b="1" dirty="0" err="1">
                <a:latin typeface="Nikosh" panose="02000000000000000000" pitchFamily="2" charset="0"/>
                <a:cs typeface="Nikosh" panose="02000000000000000000" pitchFamily="2" charset="0"/>
              </a:rPr>
              <a:t>কোনো</a:t>
            </a:r>
            <a:r>
              <a:rPr lang="en-US" sz="2800" b="1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b="1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ওয়েবসাইটের</a:t>
            </a:r>
            <a:r>
              <a:rPr lang="en-US" sz="2800" b="1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b="1" dirty="0" err="1">
                <a:latin typeface="Nikosh" panose="02000000000000000000" pitchFamily="2" charset="0"/>
                <a:cs typeface="Nikosh" panose="02000000000000000000" pitchFamily="2" charset="0"/>
              </a:rPr>
              <a:t>যেকোনো</a:t>
            </a:r>
            <a:r>
              <a:rPr lang="en-US" sz="2800" b="1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b="1" dirty="0" err="1">
                <a:latin typeface="Nikosh" panose="02000000000000000000" pitchFamily="2" charset="0"/>
                <a:cs typeface="Nikosh" panose="02000000000000000000" pitchFamily="2" charset="0"/>
              </a:rPr>
              <a:t>লেখা</a:t>
            </a:r>
            <a:r>
              <a:rPr lang="en-US" sz="2800" b="1" dirty="0">
                <a:latin typeface="Nikosh" panose="02000000000000000000" pitchFamily="2" charset="0"/>
                <a:cs typeface="Nikosh" panose="02000000000000000000" pitchFamily="2" charset="0"/>
              </a:rPr>
              <a:t>, </a:t>
            </a:r>
            <a:r>
              <a:rPr lang="en-US" sz="2800" b="1" dirty="0" err="1">
                <a:latin typeface="Nikosh" panose="02000000000000000000" pitchFamily="2" charset="0"/>
                <a:cs typeface="Nikosh" panose="02000000000000000000" pitchFamily="2" charset="0"/>
              </a:rPr>
              <a:t>ছবি</a:t>
            </a:r>
            <a:r>
              <a:rPr lang="en-US" sz="2800" b="1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b="1" dirty="0" err="1">
                <a:latin typeface="Nikosh" panose="02000000000000000000" pitchFamily="2" charset="0"/>
                <a:cs typeface="Nikosh" panose="02000000000000000000" pitchFamily="2" charset="0"/>
              </a:rPr>
              <a:t>এবং</a:t>
            </a:r>
            <a:r>
              <a:rPr lang="en-US" sz="2800" b="1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b="1" dirty="0" err="1">
                <a:latin typeface="Nikosh" panose="02000000000000000000" pitchFamily="2" charset="0"/>
                <a:cs typeface="Nikosh" panose="02000000000000000000" pitchFamily="2" charset="0"/>
              </a:rPr>
              <a:t>অন্যান্য</a:t>
            </a:r>
            <a:r>
              <a:rPr lang="en-US" sz="2800" b="1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b="1" dirty="0" err="1">
                <a:latin typeface="Nikosh" panose="02000000000000000000" pitchFamily="2" charset="0"/>
                <a:cs typeface="Nikosh" panose="02000000000000000000" pitchFamily="2" charset="0"/>
              </a:rPr>
              <a:t>তথ্যের</a:t>
            </a:r>
            <a:r>
              <a:rPr lang="en-US" sz="2800" b="1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b="1" dirty="0" err="1">
                <a:latin typeface="Nikosh" panose="02000000000000000000" pitchFamily="2" charset="0"/>
                <a:cs typeface="Nikosh" panose="02000000000000000000" pitchFamily="2" charset="0"/>
              </a:rPr>
              <a:t>অনুসন্ধান</a:t>
            </a:r>
            <a:r>
              <a:rPr lang="en-US" sz="2800" b="1" dirty="0">
                <a:latin typeface="Nikosh" panose="02000000000000000000" pitchFamily="2" charset="0"/>
                <a:cs typeface="Nikosh" panose="02000000000000000000" pitchFamily="2" charset="0"/>
              </a:rPr>
              <a:t>, </a:t>
            </a:r>
            <a:r>
              <a:rPr lang="en-US" sz="2800" b="1" dirty="0" err="1">
                <a:latin typeface="Nikosh" panose="02000000000000000000" pitchFamily="2" charset="0"/>
                <a:cs typeface="Nikosh" panose="02000000000000000000" pitchFamily="2" charset="0"/>
              </a:rPr>
              <a:t>ডাউনলোড</a:t>
            </a:r>
            <a:r>
              <a:rPr lang="en-US" sz="2800" b="1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b="1" dirty="0" err="1">
                <a:latin typeface="Nikosh" panose="02000000000000000000" pitchFamily="2" charset="0"/>
                <a:cs typeface="Nikosh" panose="02000000000000000000" pitchFamily="2" charset="0"/>
              </a:rPr>
              <a:t>কিংবা</a:t>
            </a:r>
            <a:r>
              <a:rPr lang="en-US" sz="2800" b="1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b="1" dirty="0" err="1">
                <a:latin typeface="Nikosh" panose="02000000000000000000" pitchFamily="2" charset="0"/>
                <a:cs typeface="Nikosh" panose="02000000000000000000" pitchFamily="2" charset="0"/>
              </a:rPr>
              <a:t>দেখতে</a:t>
            </a:r>
            <a:r>
              <a:rPr lang="en-US" sz="2800" b="1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b="1" dirty="0" err="1">
                <a:latin typeface="Nikosh" panose="02000000000000000000" pitchFamily="2" charset="0"/>
                <a:cs typeface="Nikosh" panose="02000000000000000000" pitchFamily="2" charset="0"/>
              </a:rPr>
              <a:t>পারেন</a:t>
            </a:r>
            <a:r>
              <a:rPr lang="en-US" sz="2800" b="1" dirty="0">
                <a:latin typeface="Nikosh" panose="02000000000000000000" pitchFamily="2" charset="0"/>
                <a:cs typeface="Nikosh" panose="02000000000000000000" pitchFamily="2" charset="0"/>
              </a:rPr>
              <a:t>। </a:t>
            </a:r>
            <a:r>
              <a:rPr lang="en-US" sz="2800" b="1" dirty="0" err="1">
                <a:latin typeface="Nikosh" panose="02000000000000000000" pitchFamily="2" charset="0"/>
                <a:cs typeface="Nikosh" panose="02000000000000000000" pitchFamily="2" charset="0"/>
              </a:rPr>
              <a:t>কোনো</a:t>
            </a:r>
            <a:r>
              <a:rPr lang="en-US" sz="2800" b="1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b="1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ওয়েবসাইটে</a:t>
            </a:r>
            <a:r>
              <a:rPr lang="en-US" sz="2800" b="1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b="1" dirty="0" err="1">
                <a:latin typeface="Nikosh" panose="02000000000000000000" pitchFamily="2" charset="0"/>
                <a:cs typeface="Nikosh" panose="02000000000000000000" pitchFamily="2" charset="0"/>
              </a:rPr>
              <a:t>অবস্থিত</a:t>
            </a:r>
            <a:r>
              <a:rPr lang="en-US" sz="2800" b="1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b="1" dirty="0" err="1">
                <a:latin typeface="Nikosh" panose="02000000000000000000" pitchFamily="2" charset="0"/>
                <a:cs typeface="Nikosh" panose="02000000000000000000" pitchFamily="2" charset="0"/>
              </a:rPr>
              <a:t>লেখা</a:t>
            </a:r>
            <a:r>
              <a:rPr lang="en-US" sz="2800" b="1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b="1" dirty="0" err="1">
                <a:latin typeface="Nikosh" panose="02000000000000000000" pitchFamily="2" charset="0"/>
                <a:cs typeface="Nikosh" panose="02000000000000000000" pitchFamily="2" charset="0"/>
              </a:rPr>
              <a:t>এবং</a:t>
            </a:r>
            <a:r>
              <a:rPr lang="en-US" sz="2800" b="1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b="1" dirty="0" err="1">
                <a:latin typeface="Nikosh" panose="02000000000000000000" pitchFamily="2" charset="0"/>
                <a:cs typeface="Nikosh" panose="02000000000000000000" pitchFamily="2" charset="0"/>
              </a:rPr>
              <a:t>ছবি</a:t>
            </a:r>
            <a:r>
              <a:rPr lang="en-US" sz="2800" b="1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b="1" dirty="0" err="1">
                <a:latin typeface="Nikosh" panose="02000000000000000000" pitchFamily="2" charset="0"/>
                <a:cs typeface="Nikosh" panose="02000000000000000000" pitchFamily="2" charset="0"/>
              </a:rPr>
              <a:t>একই</a:t>
            </a:r>
            <a:r>
              <a:rPr lang="en-US" sz="2800" b="1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b="1" dirty="0" err="1">
                <a:latin typeface="Nikosh" panose="02000000000000000000" pitchFamily="2" charset="0"/>
                <a:cs typeface="Nikosh" panose="02000000000000000000" pitchFamily="2" charset="0"/>
              </a:rPr>
              <a:t>অথবা</a:t>
            </a:r>
            <a:r>
              <a:rPr lang="en-US" sz="2800" b="1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b="1" dirty="0" err="1">
                <a:latin typeface="Nikosh" panose="02000000000000000000" pitchFamily="2" charset="0"/>
                <a:cs typeface="Nikosh" panose="02000000000000000000" pitchFamily="2" charset="0"/>
              </a:rPr>
              <a:t>ভিন্ন</a:t>
            </a:r>
            <a:r>
              <a:rPr lang="en-US" sz="2800" b="1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b="1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ওয়েব</a:t>
            </a:r>
            <a:r>
              <a:rPr lang="en-US" sz="2800" b="1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b="1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সাইটের</a:t>
            </a:r>
            <a:r>
              <a:rPr lang="en-US" sz="2800" b="1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b="1" dirty="0" err="1">
                <a:latin typeface="Nikosh" panose="02000000000000000000" pitchFamily="2" charset="0"/>
                <a:cs typeface="Nikosh" panose="02000000000000000000" pitchFamily="2" charset="0"/>
              </a:rPr>
              <a:t>সাথে</a:t>
            </a:r>
            <a:r>
              <a:rPr lang="en-US" sz="2800" b="1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b="1" dirty="0" err="1">
                <a:latin typeface="Nikosh" panose="02000000000000000000" pitchFamily="2" charset="0"/>
                <a:cs typeface="Nikosh" panose="02000000000000000000" pitchFamily="2" charset="0"/>
              </a:rPr>
              <a:t>আন্তসংযুক্ত</a:t>
            </a:r>
            <a:r>
              <a:rPr lang="en-US" sz="2800" b="1" dirty="0">
                <a:latin typeface="Nikosh" panose="02000000000000000000" pitchFamily="2" charset="0"/>
                <a:cs typeface="Nikosh" panose="02000000000000000000" pitchFamily="2" charset="0"/>
              </a:rPr>
              <a:t> ( </a:t>
            </a:r>
            <a:r>
              <a:rPr lang="en-US" sz="2800" b="1" dirty="0" err="1">
                <a:latin typeface="Nikosh" panose="02000000000000000000" pitchFamily="2" charset="0"/>
                <a:cs typeface="Nikosh" panose="02000000000000000000" pitchFamily="2" charset="0"/>
              </a:rPr>
              <a:t>হাইপারলিংক</a:t>
            </a:r>
            <a:r>
              <a:rPr lang="en-US" sz="2800" b="1" dirty="0">
                <a:latin typeface="Nikosh" panose="02000000000000000000" pitchFamily="2" charset="0"/>
                <a:cs typeface="Nikosh" panose="02000000000000000000" pitchFamily="2" charset="0"/>
              </a:rPr>
              <a:t>) </a:t>
            </a:r>
            <a:r>
              <a:rPr lang="en-US" sz="2800" b="1" dirty="0" err="1">
                <a:latin typeface="Nikosh" panose="02000000000000000000" pitchFamily="2" charset="0"/>
                <a:cs typeface="Nikosh" panose="02000000000000000000" pitchFamily="2" charset="0"/>
              </a:rPr>
              <a:t>থাকলে</a:t>
            </a:r>
            <a:r>
              <a:rPr lang="en-US" sz="2800" b="1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b="1" dirty="0" err="1">
                <a:latin typeface="Nikosh" panose="02000000000000000000" pitchFamily="2" charset="0"/>
                <a:cs typeface="Nikosh" panose="02000000000000000000" pitchFamily="2" charset="0"/>
              </a:rPr>
              <a:t>একটি</a:t>
            </a:r>
            <a:r>
              <a:rPr lang="en-US" sz="2800" b="1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b="1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ওয়েব</a:t>
            </a:r>
            <a:r>
              <a:rPr lang="en-US" sz="2800" b="1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b="1" dirty="0" err="1">
                <a:latin typeface="Nikosh" panose="02000000000000000000" pitchFamily="2" charset="0"/>
                <a:cs typeface="Nikosh" panose="02000000000000000000" pitchFamily="2" charset="0"/>
              </a:rPr>
              <a:t>ব্রাউজার</a:t>
            </a:r>
            <a:r>
              <a:rPr lang="en-US" sz="2800" b="1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b="1" dirty="0" err="1">
                <a:latin typeface="Nikosh" panose="02000000000000000000" pitchFamily="2" charset="0"/>
                <a:cs typeface="Nikosh" panose="02000000000000000000" pitchFamily="2" charset="0"/>
              </a:rPr>
              <a:t>একজন</a:t>
            </a:r>
            <a:r>
              <a:rPr lang="en-US" sz="2800" b="1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b="1" dirty="0" err="1">
                <a:latin typeface="Nikosh" panose="02000000000000000000" pitchFamily="2" charset="0"/>
                <a:cs typeface="Nikosh" panose="02000000000000000000" pitchFamily="2" charset="0"/>
              </a:rPr>
              <a:t>ব্যবহারকারীকে</a:t>
            </a:r>
            <a:r>
              <a:rPr lang="en-US" sz="2800" b="1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b="1" dirty="0" err="1">
                <a:latin typeface="Nikosh" panose="02000000000000000000" pitchFamily="2" charset="0"/>
                <a:cs typeface="Nikosh" panose="02000000000000000000" pitchFamily="2" charset="0"/>
              </a:rPr>
              <a:t>দ্রূত</a:t>
            </a:r>
            <a:r>
              <a:rPr lang="en-US" sz="2800" b="1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b="1" dirty="0" err="1">
                <a:latin typeface="Nikosh" panose="02000000000000000000" pitchFamily="2" charset="0"/>
                <a:cs typeface="Nikosh" panose="02000000000000000000" pitchFamily="2" charset="0"/>
              </a:rPr>
              <a:t>এবং</a:t>
            </a:r>
            <a:r>
              <a:rPr lang="en-US" sz="2800" b="1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b="1" dirty="0" err="1">
                <a:latin typeface="Nikosh" panose="02000000000000000000" pitchFamily="2" charset="0"/>
                <a:cs typeface="Nikosh" panose="02000000000000000000" pitchFamily="2" charset="0"/>
              </a:rPr>
              <a:t>সহজে</a:t>
            </a:r>
            <a:r>
              <a:rPr lang="en-US" sz="2800" b="1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b="1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এই</a:t>
            </a:r>
            <a:r>
              <a:rPr lang="en-US" sz="2800" b="1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b="1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সকল</a:t>
            </a:r>
            <a:r>
              <a:rPr lang="en-US" sz="2800" b="1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b="1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লিঙ্কের</a:t>
            </a:r>
            <a:r>
              <a:rPr lang="en-US" sz="2800" b="1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b="1" dirty="0" err="1">
                <a:latin typeface="Nikosh" panose="02000000000000000000" pitchFamily="2" charset="0"/>
                <a:cs typeface="Nikosh" panose="02000000000000000000" pitchFamily="2" charset="0"/>
              </a:rPr>
              <a:t>মাধ্যমে</a:t>
            </a:r>
            <a:r>
              <a:rPr lang="en-US" sz="2800" b="1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b="1" dirty="0" err="1">
                <a:latin typeface="Nikosh" panose="02000000000000000000" pitchFamily="2" charset="0"/>
                <a:cs typeface="Nikosh" panose="02000000000000000000" pitchFamily="2" charset="0"/>
              </a:rPr>
              <a:t>বিভিন্ন</a:t>
            </a:r>
            <a:r>
              <a:rPr lang="en-US" sz="2800" b="1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b="1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ওয়েবসাইটে</a:t>
            </a:r>
            <a:r>
              <a:rPr lang="en-US" sz="2800" b="1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b="1" dirty="0" err="1">
                <a:latin typeface="Nikosh" panose="02000000000000000000" pitchFamily="2" charset="0"/>
                <a:cs typeface="Nikosh" panose="02000000000000000000" pitchFamily="2" charset="0"/>
              </a:rPr>
              <a:t>অবস্থিত</a:t>
            </a:r>
            <a:r>
              <a:rPr lang="en-US" sz="2800" b="1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b="1" dirty="0" err="1">
                <a:latin typeface="Nikosh" panose="02000000000000000000" pitchFamily="2" charset="0"/>
                <a:cs typeface="Nikosh" panose="02000000000000000000" pitchFamily="2" charset="0"/>
              </a:rPr>
              <a:t>অসংখ্য</a:t>
            </a:r>
            <a:r>
              <a:rPr lang="en-US" sz="2800" b="1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b="1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ওয়েবপেইজের</a:t>
            </a:r>
            <a:r>
              <a:rPr lang="en-US" sz="2800" b="1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b="1" dirty="0" err="1">
                <a:latin typeface="Nikosh" panose="02000000000000000000" pitchFamily="2" charset="0"/>
                <a:cs typeface="Nikosh" panose="02000000000000000000" pitchFamily="2" charset="0"/>
              </a:rPr>
              <a:t>সাথে</a:t>
            </a:r>
            <a:r>
              <a:rPr lang="en-US" sz="2800" b="1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b="1" dirty="0" err="1">
                <a:latin typeface="Nikosh" panose="02000000000000000000" pitchFamily="2" charset="0"/>
                <a:cs typeface="Nikosh" panose="02000000000000000000" pitchFamily="2" charset="0"/>
              </a:rPr>
              <a:t>তথ্য</a:t>
            </a:r>
            <a:r>
              <a:rPr lang="en-US" sz="2800" b="1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b="1" dirty="0" err="1">
                <a:latin typeface="Nikosh" panose="02000000000000000000" pitchFamily="2" charset="0"/>
                <a:cs typeface="Nikosh" panose="02000000000000000000" pitchFamily="2" charset="0"/>
              </a:rPr>
              <a:t>আদান-প্রদানে</a:t>
            </a:r>
            <a:r>
              <a:rPr lang="en-US" sz="2800" b="1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b="1" dirty="0" err="1">
                <a:latin typeface="Nikosh" panose="02000000000000000000" pitchFamily="2" charset="0"/>
                <a:cs typeface="Nikosh" panose="02000000000000000000" pitchFamily="2" charset="0"/>
              </a:rPr>
              <a:t>সাহায্য</a:t>
            </a:r>
            <a:r>
              <a:rPr lang="en-US" sz="2800" b="1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b="1" dirty="0" err="1">
                <a:latin typeface="Nikosh" panose="02000000000000000000" pitchFamily="2" charset="0"/>
                <a:cs typeface="Nikosh" panose="02000000000000000000" pitchFamily="2" charset="0"/>
              </a:rPr>
              <a:t>করে</a:t>
            </a:r>
            <a:r>
              <a:rPr lang="en-US" sz="2800" b="1" dirty="0">
                <a:latin typeface="Nikosh" panose="02000000000000000000" pitchFamily="2" charset="0"/>
                <a:cs typeface="Nikosh" panose="02000000000000000000" pitchFamily="2" charset="0"/>
              </a:rPr>
              <a:t>। </a:t>
            </a:r>
            <a:r>
              <a:rPr lang="en-US" sz="2800" b="1" dirty="0" err="1">
                <a:latin typeface="Nikosh" panose="02000000000000000000" pitchFamily="2" charset="0"/>
                <a:cs typeface="Nikosh" panose="02000000000000000000" pitchFamily="2" charset="0"/>
              </a:rPr>
              <a:t>এভাবে</a:t>
            </a:r>
            <a:r>
              <a:rPr lang="en-US" sz="2800" b="1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b="1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ওয়েবপেজের</a:t>
            </a:r>
            <a:r>
              <a:rPr lang="en-US" sz="2800" b="1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b="1" dirty="0" err="1">
                <a:latin typeface="Nikosh" panose="02000000000000000000" pitchFamily="2" charset="0"/>
                <a:cs typeface="Nikosh" panose="02000000000000000000" pitchFamily="2" charset="0"/>
              </a:rPr>
              <a:t>ভিতরকার</a:t>
            </a:r>
            <a:r>
              <a:rPr lang="en-US" sz="2800" b="1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b="1" dirty="0" err="1">
                <a:latin typeface="Nikosh" panose="02000000000000000000" pitchFamily="2" charset="0"/>
                <a:cs typeface="Nikosh" panose="02000000000000000000" pitchFamily="2" charset="0"/>
              </a:rPr>
              <a:t>লেখা</a:t>
            </a:r>
            <a:r>
              <a:rPr lang="en-US" sz="2800" b="1" dirty="0">
                <a:latin typeface="Nikosh" panose="02000000000000000000" pitchFamily="2" charset="0"/>
                <a:cs typeface="Nikosh" panose="02000000000000000000" pitchFamily="2" charset="0"/>
              </a:rPr>
              <a:t>, </a:t>
            </a:r>
            <a:r>
              <a:rPr lang="en-US" sz="2800" b="1" dirty="0" err="1">
                <a:latin typeface="Nikosh" panose="02000000000000000000" pitchFamily="2" charset="0"/>
                <a:cs typeface="Nikosh" panose="02000000000000000000" pitchFamily="2" charset="0"/>
              </a:rPr>
              <a:t>ছবি</a:t>
            </a:r>
            <a:r>
              <a:rPr lang="en-US" sz="2800" b="1" dirty="0">
                <a:latin typeface="Nikosh" panose="02000000000000000000" pitchFamily="2" charset="0"/>
                <a:cs typeface="Nikosh" panose="02000000000000000000" pitchFamily="2" charset="0"/>
              </a:rPr>
              <a:t>, </a:t>
            </a:r>
            <a:r>
              <a:rPr lang="en-US" sz="2800" b="1" dirty="0" err="1">
                <a:latin typeface="Nikosh" panose="02000000000000000000" pitchFamily="2" charset="0"/>
                <a:cs typeface="Nikosh" panose="02000000000000000000" pitchFamily="2" charset="0"/>
              </a:rPr>
              <a:t>ভিডিও</a:t>
            </a:r>
            <a:r>
              <a:rPr lang="en-US" sz="2800" b="1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b="1" dirty="0" err="1">
                <a:latin typeface="Nikosh" panose="02000000000000000000" pitchFamily="2" charset="0"/>
                <a:cs typeface="Nikosh" panose="02000000000000000000" pitchFamily="2" charset="0"/>
              </a:rPr>
              <a:t>ইত্যাদির</a:t>
            </a:r>
            <a:r>
              <a:rPr lang="en-US" sz="2800" b="1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b="1" dirty="0" err="1">
                <a:latin typeface="Nikosh" panose="02000000000000000000" pitchFamily="2" charset="0"/>
                <a:cs typeface="Nikosh" panose="02000000000000000000" pitchFamily="2" charset="0"/>
              </a:rPr>
              <a:t>মধ্যে</a:t>
            </a:r>
            <a:r>
              <a:rPr lang="en-US" sz="2800" b="1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b="1" dirty="0" err="1">
                <a:latin typeface="Nikosh" panose="02000000000000000000" pitchFamily="2" charset="0"/>
                <a:cs typeface="Nikosh" panose="02000000000000000000" pitchFamily="2" charset="0"/>
              </a:rPr>
              <a:t>চলাচল</a:t>
            </a:r>
            <a:r>
              <a:rPr lang="en-US" sz="2800" b="1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b="1" dirty="0" err="1">
                <a:latin typeface="Nikosh" panose="02000000000000000000" pitchFamily="2" charset="0"/>
                <a:cs typeface="Nikosh" panose="02000000000000000000" pitchFamily="2" charset="0"/>
              </a:rPr>
              <a:t>করাকে</a:t>
            </a:r>
            <a:r>
              <a:rPr lang="en-US" sz="2800" b="1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b="1" dirty="0" err="1">
                <a:latin typeface="Nikosh" panose="02000000000000000000" pitchFamily="2" charset="0"/>
                <a:cs typeface="Nikosh" panose="02000000000000000000" pitchFamily="2" charset="0"/>
              </a:rPr>
              <a:t>ব্রাউজিং</a:t>
            </a:r>
            <a:r>
              <a:rPr lang="en-US" sz="2800" b="1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b="1" dirty="0" err="1">
                <a:latin typeface="Nikosh" panose="02000000000000000000" pitchFamily="2" charset="0"/>
                <a:cs typeface="Nikosh" panose="02000000000000000000" pitchFamily="2" charset="0"/>
              </a:rPr>
              <a:t>বলে</a:t>
            </a:r>
            <a:r>
              <a:rPr lang="en-US" sz="2800" b="1" dirty="0">
                <a:latin typeface="Nikosh" panose="02000000000000000000" pitchFamily="2" charset="0"/>
                <a:cs typeface="Nikosh" panose="02000000000000000000" pitchFamily="2" charset="0"/>
              </a:rPr>
              <a:t>।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5111" l="2667" r="9777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5517" y="2269699"/>
            <a:ext cx="2778819" cy="27788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70339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xmlns="" id="{D4EF09CF-3362-453A-9463-F6669A9D3E01}"/>
              </a:ext>
            </a:extLst>
          </p:cNvPr>
          <p:cNvGrpSpPr/>
          <p:nvPr/>
        </p:nvGrpSpPr>
        <p:grpSpPr>
          <a:xfrm>
            <a:off x="6323527" y="0"/>
            <a:ext cx="2701230" cy="6811559"/>
            <a:chOff x="9055676" y="0"/>
            <a:chExt cx="3136324" cy="6858000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xmlns="" id="{403AE892-EBD6-40F1-851B-FEADBD59429F}"/>
                </a:ext>
              </a:extLst>
            </p:cNvPr>
            <p:cNvSpPr/>
            <p:nvPr/>
          </p:nvSpPr>
          <p:spPr>
            <a:xfrm>
              <a:off x="9221932" y="0"/>
              <a:ext cx="2970068" cy="6858000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 dirty="0"/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xmlns="" id="{54318653-1A38-442C-BA0F-F2C51149BCFF}"/>
                </a:ext>
              </a:extLst>
            </p:cNvPr>
            <p:cNvSpPr/>
            <p:nvPr/>
          </p:nvSpPr>
          <p:spPr>
            <a:xfrm>
              <a:off x="9055676" y="0"/>
              <a:ext cx="166255" cy="6858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 dirty="0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xmlns="" id="{C25D63D1-E9CE-42BF-BD4D-374FD0293155}"/>
                </a:ext>
              </a:extLst>
            </p:cNvPr>
            <p:cNvSpPr/>
            <p:nvPr/>
          </p:nvSpPr>
          <p:spPr>
            <a:xfrm>
              <a:off x="9221932" y="0"/>
              <a:ext cx="114301" cy="6858000"/>
            </a:xfrm>
            <a:prstGeom prst="rect">
              <a:avLst/>
            </a:prstGeom>
            <a:solidFill>
              <a:srgbClr val="FFD3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 dirty="0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xmlns="" id="{BA4EE865-9F0D-4531-A737-E13A557C0277}"/>
                </a:ext>
              </a:extLst>
            </p:cNvPr>
            <p:cNvSpPr/>
            <p:nvPr/>
          </p:nvSpPr>
          <p:spPr>
            <a:xfrm>
              <a:off x="9336233" y="0"/>
              <a:ext cx="150667" cy="68580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 dirty="0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xmlns="" id="{6A1183CB-C5B0-498A-A49C-4180134C74B0}"/>
                </a:ext>
              </a:extLst>
            </p:cNvPr>
            <p:cNvSpPr/>
            <p:nvPr/>
          </p:nvSpPr>
          <p:spPr>
            <a:xfrm>
              <a:off x="9336233" y="0"/>
              <a:ext cx="57150" cy="685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 dirty="0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10742257-3980-4551-868A-26DC3CB821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00626" y="84554"/>
            <a:ext cx="1997433" cy="770443"/>
          </a:xfrm>
        </p:spPr>
        <p:txBody>
          <a:bodyPr>
            <a:noAutofit/>
          </a:bodyPr>
          <a:lstStyle/>
          <a:p>
            <a:r>
              <a:rPr lang="en-US" sz="5400" b="1" dirty="0" err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ব্রাউজার</a:t>
            </a:r>
            <a:endParaRPr lang="en-US" sz="5400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B57E0B0F-4D29-4786-B2AB-B84D9F8B54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5539" y="239100"/>
            <a:ext cx="6118766" cy="6333358"/>
          </a:xfrm>
        </p:spPr>
        <p:txBody>
          <a:bodyPr>
            <a:noAutofit/>
          </a:bodyPr>
          <a:lstStyle/>
          <a:p>
            <a:r>
              <a:rPr lang="en-US" sz="2800" dirty="0" err="1">
                <a:latin typeface="Nikosh" panose="02000000000000000000" pitchFamily="2" charset="0"/>
                <a:cs typeface="Nikosh" panose="02000000000000000000" pitchFamily="2" charset="0"/>
              </a:rPr>
              <a:t>আসলে</a:t>
            </a:r>
            <a:r>
              <a:rPr lang="en-US" sz="28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>
                <a:latin typeface="Nikosh" panose="02000000000000000000" pitchFamily="2" charset="0"/>
                <a:cs typeface="Nikosh" panose="02000000000000000000" pitchFamily="2" charset="0"/>
              </a:rPr>
              <a:t>Online Directory Website</a:t>
            </a:r>
            <a:r>
              <a:rPr lang="en-US" sz="28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dirty="0" err="1">
                <a:latin typeface="Nikosh" panose="02000000000000000000" pitchFamily="2" charset="0"/>
                <a:cs typeface="Nikosh" panose="02000000000000000000" pitchFamily="2" charset="0"/>
              </a:rPr>
              <a:t>তৈরি</a:t>
            </a:r>
            <a:r>
              <a:rPr lang="en-US" sz="28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dirty="0" err="1">
                <a:latin typeface="Nikosh" panose="02000000000000000000" pitchFamily="2" charset="0"/>
                <a:cs typeface="Nikosh" panose="02000000000000000000" pitchFamily="2" charset="0"/>
              </a:rPr>
              <a:t>করা</a:t>
            </a:r>
            <a:r>
              <a:rPr lang="en-US" sz="28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হয়</a:t>
            </a:r>
            <a:r>
              <a:rPr lang="en-US" sz="28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dirty="0" err="1">
                <a:latin typeface="Nikosh" panose="02000000000000000000" pitchFamily="2" charset="0"/>
                <a:cs typeface="Nikosh" panose="02000000000000000000" pitchFamily="2" charset="0"/>
              </a:rPr>
              <a:t>শুধু</a:t>
            </a:r>
            <a:r>
              <a:rPr lang="en-US" sz="28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dirty="0" err="1">
                <a:latin typeface="Nikosh" panose="02000000000000000000" pitchFamily="2" charset="0"/>
                <a:cs typeface="Nikosh" panose="02000000000000000000" pitchFamily="2" charset="0"/>
              </a:rPr>
              <a:t>মাএ</a:t>
            </a:r>
            <a:r>
              <a:rPr lang="en-US" sz="28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ওয়েবসাইটদের</a:t>
            </a:r>
            <a:r>
              <a:rPr lang="en-US" sz="28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dirty="0" err="1">
                <a:latin typeface="Nikosh" panose="02000000000000000000" pitchFamily="2" charset="0"/>
                <a:cs typeface="Nikosh" panose="02000000000000000000" pitchFamily="2" charset="0"/>
              </a:rPr>
              <a:t>তালিকা</a:t>
            </a:r>
            <a:r>
              <a:rPr lang="en-US" sz="28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dirty="0" err="1">
                <a:latin typeface="Nikosh" panose="02000000000000000000" pitchFamily="2" charset="0"/>
                <a:cs typeface="Nikosh" panose="02000000000000000000" pitchFamily="2" charset="0"/>
              </a:rPr>
              <a:t>বা</a:t>
            </a:r>
            <a:r>
              <a:rPr lang="en-US" sz="28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dirty="0" err="1">
                <a:latin typeface="Nikosh" panose="02000000000000000000" pitchFamily="2" charset="0"/>
                <a:cs typeface="Nikosh" panose="02000000000000000000" pitchFamily="2" charset="0"/>
              </a:rPr>
              <a:t>সূচি</a:t>
            </a:r>
            <a:r>
              <a:rPr lang="en-US" sz="28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dirty="0" err="1">
                <a:latin typeface="Nikosh" panose="02000000000000000000" pitchFamily="2" charset="0"/>
                <a:cs typeface="Nikosh" panose="02000000000000000000" pitchFamily="2" charset="0"/>
              </a:rPr>
              <a:t>রাখার</a:t>
            </a:r>
            <a:r>
              <a:rPr lang="en-US" sz="28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dirty="0" err="1">
                <a:latin typeface="Nikosh" panose="02000000000000000000" pitchFamily="2" charset="0"/>
                <a:cs typeface="Nikosh" panose="02000000000000000000" pitchFamily="2" charset="0"/>
              </a:rPr>
              <a:t>জন্য</a:t>
            </a:r>
            <a:r>
              <a:rPr lang="en-US" sz="2800" dirty="0">
                <a:latin typeface="Nikosh" panose="02000000000000000000" pitchFamily="2" charset="0"/>
                <a:cs typeface="Nikosh" panose="02000000000000000000" pitchFamily="2" charset="0"/>
              </a:rPr>
              <a:t>। </a:t>
            </a:r>
            <a:r>
              <a:rPr lang="en-US" sz="2800" dirty="0" err="1">
                <a:latin typeface="Nikosh" panose="02000000000000000000" pitchFamily="2" charset="0"/>
                <a:cs typeface="Nikosh" panose="02000000000000000000" pitchFamily="2" charset="0"/>
              </a:rPr>
              <a:t>এই</a:t>
            </a:r>
            <a:r>
              <a:rPr lang="en-US" sz="28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ওয়েবসাইট</a:t>
            </a:r>
            <a:r>
              <a:rPr lang="en-US" sz="28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dirty="0" err="1">
                <a:latin typeface="Nikosh" panose="02000000000000000000" pitchFamily="2" charset="0"/>
                <a:cs typeface="Nikosh" panose="02000000000000000000" pitchFamily="2" charset="0"/>
              </a:rPr>
              <a:t>গুলো</a:t>
            </a:r>
            <a:r>
              <a:rPr lang="en-US" sz="28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dirty="0" err="1">
                <a:latin typeface="Nikosh" panose="02000000000000000000" pitchFamily="2" charset="0"/>
                <a:cs typeface="Nikosh" panose="02000000000000000000" pitchFamily="2" charset="0"/>
              </a:rPr>
              <a:t>বিভিন্ন</a:t>
            </a:r>
            <a:r>
              <a:rPr lang="en-US" sz="28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ওয়েবসাইটের</a:t>
            </a:r>
            <a:r>
              <a:rPr lang="en-US" sz="28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বিষয়ের</a:t>
            </a:r>
            <a:r>
              <a:rPr lang="en-US" sz="28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dirty="0" err="1">
                <a:latin typeface="Nikosh" panose="02000000000000000000" pitchFamily="2" charset="0"/>
                <a:cs typeface="Nikosh" panose="02000000000000000000" pitchFamily="2" charset="0"/>
              </a:rPr>
              <a:t>উপর</a:t>
            </a:r>
            <a:r>
              <a:rPr lang="en-US" sz="28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dirty="0" err="1">
                <a:latin typeface="Nikosh" panose="02000000000000000000" pitchFamily="2" charset="0"/>
                <a:cs typeface="Nikosh" panose="02000000000000000000" pitchFamily="2" charset="0"/>
              </a:rPr>
              <a:t>তৈরি</a:t>
            </a:r>
            <a:r>
              <a:rPr lang="en-US" sz="28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dirty="0" err="1">
                <a:latin typeface="Nikosh" panose="02000000000000000000" pitchFamily="2" charset="0"/>
                <a:cs typeface="Nikosh" panose="02000000000000000000" pitchFamily="2" charset="0"/>
              </a:rPr>
              <a:t>করা</a:t>
            </a:r>
            <a:r>
              <a:rPr lang="en-US" sz="28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হয়</a:t>
            </a:r>
            <a:r>
              <a:rPr lang="en-US" sz="2800" dirty="0" smtClean="0">
                <a:latin typeface="Nikosh" panose="02000000000000000000" pitchFamily="2" charset="0"/>
                <a:cs typeface="Nikosh" panose="02000000000000000000" pitchFamily="2" charset="0"/>
              </a:rPr>
              <a:t>।</a:t>
            </a:r>
            <a:r>
              <a:rPr lang="en-US" sz="2800" dirty="0">
                <a:latin typeface="Nikosh" panose="02000000000000000000" pitchFamily="2" charset="0"/>
                <a:cs typeface="Nikosh" panose="02000000000000000000" pitchFamily="2" charset="0"/>
              </a:rPr>
              <a:t/>
            </a:r>
            <a:br>
              <a:rPr lang="en-US" sz="2800" dirty="0">
                <a:latin typeface="Nikosh" panose="02000000000000000000" pitchFamily="2" charset="0"/>
                <a:cs typeface="Nikosh" panose="02000000000000000000" pitchFamily="2" charset="0"/>
              </a:rPr>
            </a:br>
            <a:r>
              <a:rPr lang="en-US" sz="2800" b="1" u="sng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Question Answer </a:t>
            </a:r>
            <a:r>
              <a:rPr lang="en-US" sz="2800" b="1" u="sng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Website</a:t>
            </a:r>
            <a:r>
              <a:rPr lang="en-US" sz="2800" dirty="0">
                <a:latin typeface="Nikosh" panose="02000000000000000000" pitchFamily="2" charset="0"/>
                <a:cs typeface="Nikosh" panose="02000000000000000000" pitchFamily="2" charset="0"/>
              </a:rPr>
              <a:t/>
            </a:r>
            <a:br>
              <a:rPr lang="en-US" sz="2800" dirty="0">
                <a:latin typeface="Nikosh" panose="02000000000000000000" pitchFamily="2" charset="0"/>
                <a:cs typeface="Nikosh" panose="02000000000000000000" pitchFamily="2" charset="0"/>
              </a:rPr>
            </a:br>
            <a:r>
              <a:rPr lang="en-US" sz="2800" dirty="0" err="1">
                <a:latin typeface="Nikosh" panose="02000000000000000000" pitchFamily="2" charset="0"/>
                <a:cs typeface="Nikosh" panose="02000000000000000000" pitchFamily="2" charset="0"/>
              </a:rPr>
              <a:t>এই</a:t>
            </a:r>
            <a:r>
              <a:rPr lang="en-US" sz="28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dirty="0" err="1">
                <a:latin typeface="Nikosh" panose="02000000000000000000" pitchFamily="2" charset="0"/>
                <a:cs typeface="Nikosh" panose="02000000000000000000" pitchFamily="2" charset="0"/>
              </a:rPr>
              <a:t>ধরনের</a:t>
            </a:r>
            <a:r>
              <a:rPr lang="en-US" sz="28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ওইয়েবসাইট</a:t>
            </a:r>
            <a:r>
              <a:rPr lang="en-US" sz="28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dirty="0" err="1">
                <a:latin typeface="Nikosh" panose="02000000000000000000" pitchFamily="2" charset="0"/>
                <a:cs typeface="Nikosh" panose="02000000000000000000" pitchFamily="2" charset="0"/>
              </a:rPr>
              <a:t>গুলো</a:t>
            </a:r>
            <a:r>
              <a:rPr lang="en-US" sz="28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dirty="0" err="1">
                <a:latin typeface="Nikosh" panose="02000000000000000000" pitchFamily="2" charset="0"/>
                <a:cs typeface="Nikosh" panose="02000000000000000000" pitchFamily="2" charset="0"/>
              </a:rPr>
              <a:t>তৈরি</a:t>
            </a:r>
            <a:r>
              <a:rPr lang="en-US" sz="28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dirty="0" err="1">
                <a:latin typeface="Nikosh" panose="02000000000000000000" pitchFamily="2" charset="0"/>
                <a:cs typeface="Nikosh" panose="02000000000000000000" pitchFamily="2" charset="0"/>
              </a:rPr>
              <a:t>করা</a:t>
            </a:r>
            <a:r>
              <a:rPr lang="en-US" sz="28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হয়</a:t>
            </a:r>
            <a:r>
              <a:rPr lang="en-US" sz="28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dirty="0" err="1">
                <a:latin typeface="Nikosh" panose="02000000000000000000" pitchFamily="2" charset="0"/>
                <a:cs typeface="Nikosh" panose="02000000000000000000" pitchFamily="2" charset="0"/>
              </a:rPr>
              <a:t>অনলাইনে</a:t>
            </a:r>
            <a:r>
              <a:rPr lang="en-US" sz="28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dirty="0" err="1">
                <a:latin typeface="Nikosh" panose="02000000000000000000" pitchFamily="2" charset="0"/>
                <a:cs typeface="Nikosh" panose="02000000000000000000" pitchFamily="2" charset="0"/>
              </a:rPr>
              <a:t>প্রশ্ন</a:t>
            </a:r>
            <a:r>
              <a:rPr lang="en-US" sz="2800" dirty="0">
                <a:latin typeface="Nikosh" panose="02000000000000000000" pitchFamily="2" charset="0"/>
                <a:cs typeface="Nikosh" panose="02000000000000000000" pitchFamily="2" charset="0"/>
              </a:rPr>
              <a:t> ও </a:t>
            </a:r>
            <a:r>
              <a:rPr lang="en-US" sz="2800" dirty="0" err="1">
                <a:latin typeface="Nikosh" panose="02000000000000000000" pitchFamily="2" charset="0"/>
                <a:cs typeface="Nikosh" panose="02000000000000000000" pitchFamily="2" charset="0"/>
              </a:rPr>
              <a:t>উত্তর</a:t>
            </a:r>
            <a:r>
              <a:rPr lang="en-US" sz="28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dirty="0" err="1">
                <a:latin typeface="Nikosh" panose="02000000000000000000" pitchFamily="2" charset="0"/>
                <a:cs typeface="Nikosh" panose="02000000000000000000" pitchFamily="2" charset="0"/>
              </a:rPr>
              <a:t>দেবার</a:t>
            </a:r>
            <a:r>
              <a:rPr lang="en-US" sz="28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dirty="0" err="1">
                <a:latin typeface="Nikosh" panose="02000000000000000000" pitchFamily="2" charset="0"/>
                <a:cs typeface="Nikosh" panose="02000000000000000000" pitchFamily="2" charset="0"/>
              </a:rPr>
              <a:t>মাধ্যম</a:t>
            </a:r>
            <a:r>
              <a:rPr lang="en-US" sz="28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dirty="0" err="1">
                <a:latin typeface="Nikosh" panose="02000000000000000000" pitchFamily="2" charset="0"/>
                <a:cs typeface="Nikosh" panose="02000000000000000000" pitchFamily="2" charset="0"/>
              </a:rPr>
              <a:t>হিসাবে</a:t>
            </a:r>
            <a:r>
              <a:rPr lang="en-US" sz="2800" dirty="0">
                <a:latin typeface="Nikosh" panose="02000000000000000000" pitchFamily="2" charset="0"/>
                <a:cs typeface="Nikosh" panose="02000000000000000000" pitchFamily="2" charset="0"/>
              </a:rPr>
              <a:t>। </a:t>
            </a:r>
            <a:r>
              <a:rPr lang="en-US" sz="2800" dirty="0" err="1">
                <a:latin typeface="Nikosh" panose="02000000000000000000" pitchFamily="2" charset="0"/>
                <a:cs typeface="Nikosh" panose="02000000000000000000" pitchFamily="2" charset="0"/>
              </a:rPr>
              <a:t>মানে</a:t>
            </a:r>
            <a:r>
              <a:rPr lang="en-US" sz="28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dirty="0" err="1">
                <a:latin typeface="Nikosh" panose="02000000000000000000" pitchFamily="2" charset="0"/>
                <a:cs typeface="Nikosh" panose="02000000000000000000" pitchFamily="2" charset="0"/>
              </a:rPr>
              <a:t>এটা</a:t>
            </a:r>
            <a:r>
              <a:rPr lang="en-US" sz="28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dirty="0" err="1">
                <a:latin typeface="Nikosh" panose="02000000000000000000" pitchFamily="2" charset="0"/>
                <a:cs typeface="Nikosh" panose="02000000000000000000" pitchFamily="2" charset="0"/>
              </a:rPr>
              <a:t>এমন</a:t>
            </a:r>
            <a:r>
              <a:rPr lang="en-US" sz="28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dirty="0" err="1">
                <a:latin typeface="Nikosh" panose="02000000000000000000" pitchFamily="2" charset="0"/>
                <a:cs typeface="Nikosh" panose="02000000000000000000" pitchFamily="2" charset="0"/>
              </a:rPr>
              <a:t>একটি</a:t>
            </a:r>
            <a:r>
              <a:rPr lang="en-US" sz="28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ওয়েবসাইট</a:t>
            </a:r>
            <a:r>
              <a:rPr lang="en-US" sz="28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যেখানে</a:t>
            </a:r>
            <a:r>
              <a:rPr lang="en-US" sz="28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dirty="0" err="1">
                <a:latin typeface="Nikosh" panose="02000000000000000000" pitchFamily="2" charset="0"/>
                <a:cs typeface="Nikosh" panose="02000000000000000000" pitchFamily="2" charset="0"/>
              </a:rPr>
              <a:t>বিভিন্ন</a:t>
            </a:r>
            <a:r>
              <a:rPr lang="en-US" sz="28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dirty="0" err="1">
                <a:latin typeface="Nikosh" panose="02000000000000000000" pitchFamily="2" charset="0"/>
                <a:cs typeface="Nikosh" panose="02000000000000000000" pitchFamily="2" charset="0"/>
              </a:rPr>
              <a:t>মানুষ</a:t>
            </a:r>
            <a:r>
              <a:rPr lang="en-US" sz="28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dirty="0" err="1">
                <a:latin typeface="Nikosh" panose="02000000000000000000" pitchFamily="2" charset="0"/>
                <a:cs typeface="Nikosh" panose="02000000000000000000" pitchFamily="2" charset="0"/>
              </a:rPr>
              <a:t>তার</a:t>
            </a:r>
            <a:r>
              <a:rPr lang="en-US" sz="28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dirty="0" err="1">
                <a:latin typeface="Nikosh" panose="02000000000000000000" pitchFamily="2" charset="0"/>
                <a:cs typeface="Nikosh" panose="02000000000000000000" pitchFamily="2" charset="0"/>
              </a:rPr>
              <a:t>প্রশ্ন</a:t>
            </a:r>
            <a:r>
              <a:rPr lang="en-US" sz="28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dirty="0" err="1">
                <a:latin typeface="Nikosh" panose="02000000000000000000" pitchFamily="2" charset="0"/>
                <a:cs typeface="Nikosh" panose="02000000000000000000" pitchFamily="2" charset="0"/>
              </a:rPr>
              <a:t>করবে</a:t>
            </a:r>
            <a:r>
              <a:rPr lang="en-US" sz="2800" dirty="0">
                <a:latin typeface="Nikosh" panose="02000000000000000000" pitchFamily="2" charset="0"/>
                <a:cs typeface="Nikosh" panose="02000000000000000000" pitchFamily="2" charset="0"/>
              </a:rPr>
              <a:t>। </a:t>
            </a:r>
            <a:r>
              <a:rPr lang="en-US" sz="2800" dirty="0" err="1">
                <a:latin typeface="Nikosh" panose="02000000000000000000" pitchFamily="2" charset="0"/>
                <a:cs typeface="Nikosh" panose="02000000000000000000" pitchFamily="2" charset="0"/>
              </a:rPr>
              <a:t>আবার</a:t>
            </a:r>
            <a:r>
              <a:rPr lang="en-US" sz="28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dirty="0" err="1">
                <a:latin typeface="Nikosh" panose="02000000000000000000" pitchFamily="2" charset="0"/>
                <a:cs typeface="Nikosh" panose="02000000000000000000" pitchFamily="2" charset="0"/>
              </a:rPr>
              <a:t>যারা</a:t>
            </a:r>
            <a:r>
              <a:rPr lang="en-US" sz="28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dirty="0" err="1">
                <a:latin typeface="Nikosh" panose="02000000000000000000" pitchFamily="2" charset="0"/>
                <a:cs typeface="Nikosh" panose="02000000000000000000" pitchFamily="2" charset="0"/>
              </a:rPr>
              <a:t>এই</a:t>
            </a:r>
            <a:r>
              <a:rPr lang="en-US" sz="28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dirty="0" err="1">
                <a:latin typeface="Nikosh" panose="02000000000000000000" pitchFamily="2" charset="0"/>
                <a:cs typeface="Nikosh" panose="02000000000000000000" pitchFamily="2" charset="0"/>
              </a:rPr>
              <a:t>প্রশ্নের</a:t>
            </a:r>
            <a:r>
              <a:rPr lang="en-US" sz="28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dirty="0" err="1">
                <a:latin typeface="Nikosh" panose="02000000000000000000" pitchFamily="2" charset="0"/>
                <a:cs typeface="Nikosh" panose="02000000000000000000" pitchFamily="2" charset="0"/>
              </a:rPr>
              <a:t>উত্তর</a:t>
            </a:r>
            <a:r>
              <a:rPr lang="en-US" sz="28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dirty="0" err="1">
                <a:latin typeface="Nikosh" panose="02000000000000000000" pitchFamily="2" charset="0"/>
                <a:cs typeface="Nikosh" panose="02000000000000000000" pitchFamily="2" charset="0"/>
              </a:rPr>
              <a:t>জানেন</a:t>
            </a:r>
            <a:r>
              <a:rPr lang="en-US" sz="28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dirty="0" err="1">
                <a:latin typeface="Nikosh" panose="02000000000000000000" pitchFamily="2" charset="0"/>
                <a:cs typeface="Nikosh" panose="02000000000000000000" pitchFamily="2" charset="0"/>
              </a:rPr>
              <a:t>তারা</a:t>
            </a:r>
            <a:r>
              <a:rPr lang="en-US" sz="28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dirty="0" err="1">
                <a:latin typeface="Nikosh" panose="02000000000000000000" pitchFamily="2" charset="0"/>
                <a:cs typeface="Nikosh" panose="02000000000000000000" pitchFamily="2" charset="0"/>
              </a:rPr>
              <a:t>সেই</a:t>
            </a:r>
            <a:r>
              <a:rPr lang="en-US" sz="28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dirty="0" err="1">
                <a:latin typeface="Nikosh" panose="02000000000000000000" pitchFamily="2" charset="0"/>
                <a:cs typeface="Nikosh" panose="02000000000000000000" pitchFamily="2" charset="0"/>
              </a:rPr>
              <a:t>সকল</a:t>
            </a:r>
            <a:r>
              <a:rPr lang="en-US" sz="28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dirty="0" err="1">
                <a:latin typeface="Nikosh" panose="02000000000000000000" pitchFamily="2" charset="0"/>
                <a:cs typeface="Nikosh" panose="02000000000000000000" pitchFamily="2" charset="0"/>
              </a:rPr>
              <a:t>প্রশ্নের</a:t>
            </a:r>
            <a:r>
              <a:rPr lang="en-US" sz="28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dirty="0" err="1">
                <a:latin typeface="Nikosh" panose="02000000000000000000" pitchFamily="2" charset="0"/>
                <a:cs typeface="Nikosh" panose="02000000000000000000" pitchFamily="2" charset="0"/>
              </a:rPr>
              <a:t>উত্তর</a:t>
            </a:r>
            <a:r>
              <a:rPr lang="en-US" sz="28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দিয়ে</a:t>
            </a:r>
            <a:r>
              <a:rPr lang="en-US" sz="28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dirty="0" err="1">
                <a:latin typeface="Nikosh" panose="02000000000000000000" pitchFamily="2" charset="0"/>
                <a:cs typeface="Nikosh" panose="02000000000000000000" pitchFamily="2" charset="0"/>
              </a:rPr>
              <a:t>দিবে</a:t>
            </a:r>
            <a:r>
              <a:rPr lang="en-US" sz="2800" dirty="0">
                <a:latin typeface="Nikosh" panose="02000000000000000000" pitchFamily="2" charset="0"/>
                <a:cs typeface="Nikosh" panose="02000000000000000000" pitchFamily="2" charset="0"/>
              </a:rPr>
              <a:t>। </a:t>
            </a:r>
            <a:r>
              <a:rPr lang="en-US" sz="2800" dirty="0" err="1">
                <a:latin typeface="Nikosh" panose="02000000000000000000" pitchFamily="2" charset="0"/>
                <a:cs typeface="Nikosh" panose="02000000000000000000" pitchFamily="2" charset="0"/>
              </a:rPr>
              <a:t>এই</a:t>
            </a:r>
            <a:r>
              <a:rPr lang="en-US" sz="28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ওয়েবসাইট</a:t>
            </a:r>
            <a:r>
              <a:rPr lang="en-US" sz="28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dirty="0" err="1">
                <a:latin typeface="Nikosh" panose="02000000000000000000" pitchFamily="2" charset="0"/>
                <a:cs typeface="Nikosh" panose="02000000000000000000" pitchFamily="2" charset="0"/>
              </a:rPr>
              <a:t>গুলো</a:t>
            </a:r>
            <a:r>
              <a:rPr lang="en-US" sz="28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dirty="0" err="1">
                <a:latin typeface="Nikosh" panose="02000000000000000000" pitchFamily="2" charset="0"/>
                <a:cs typeface="Nikosh" panose="02000000000000000000" pitchFamily="2" charset="0"/>
              </a:rPr>
              <a:t>বেশি</a:t>
            </a:r>
            <a:r>
              <a:rPr lang="en-US" sz="28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dirty="0" err="1">
                <a:latin typeface="Nikosh" panose="02000000000000000000" pitchFamily="2" charset="0"/>
                <a:cs typeface="Nikosh" panose="02000000000000000000" pitchFamily="2" charset="0"/>
              </a:rPr>
              <a:t>ভাগ</a:t>
            </a:r>
            <a:r>
              <a:rPr lang="en-US" sz="28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dirty="0" err="1">
                <a:latin typeface="Nikosh" panose="02000000000000000000" pitchFamily="2" charset="0"/>
                <a:cs typeface="Nikosh" panose="02000000000000000000" pitchFamily="2" charset="0"/>
              </a:rPr>
              <a:t>ক্ষেএে</a:t>
            </a:r>
            <a:r>
              <a:rPr lang="en-US" sz="28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dirty="0" err="1">
                <a:latin typeface="Nikosh" panose="02000000000000000000" pitchFamily="2" charset="0"/>
                <a:cs typeface="Nikosh" panose="02000000000000000000" pitchFamily="2" charset="0"/>
              </a:rPr>
              <a:t>নানা</a:t>
            </a:r>
            <a:r>
              <a:rPr lang="en-US" sz="28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dirty="0" err="1">
                <a:latin typeface="Nikosh" panose="02000000000000000000" pitchFamily="2" charset="0"/>
                <a:cs typeface="Nikosh" panose="02000000000000000000" pitchFamily="2" charset="0"/>
              </a:rPr>
              <a:t>ধরনের</a:t>
            </a:r>
            <a:r>
              <a:rPr lang="en-US" sz="28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dirty="0" err="1">
                <a:latin typeface="Nikosh" panose="02000000000000000000" pitchFamily="2" charset="0"/>
                <a:cs typeface="Nikosh" panose="02000000000000000000" pitchFamily="2" charset="0"/>
              </a:rPr>
              <a:t>সমস্য</a:t>
            </a:r>
            <a:r>
              <a:rPr lang="en-US" sz="28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dirty="0" err="1">
                <a:latin typeface="Nikosh" panose="02000000000000000000" pitchFamily="2" charset="0"/>
                <a:cs typeface="Nikosh" panose="02000000000000000000" pitchFamily="2" charset="0"/>
              </a:rPr>
              <a:t>সমাধানের</a:t>
            </a:r>
            <a:r>
              <a:rPr lang="en-US" sz="28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dirty="0" err="1">
                <a:latin typeface="Nikosh" panose="02000000000000000000" pitchFamily="2" charset="0"/>
                <a:cs typeface="Nikosh" panose="02000000000000000000" pitchFamily="2" charset="0"/>
              </a:rPr>
              <a:t>জন্য</a:t>
            </a:r>
            <a:r>
              <a:rPr lang="en-US" sz="28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dirty="0" err="1">
                <a:latin typeface="Nikosh" panose="02000000000000000000" pitchFamily="2" charset="0"/>
                <a:cs typeface="Nikosh" panose="02000000000000000000" pitchFamily="2" charset="0"/>
              </a:rPr>
              <a:t>তৈরি</a:t>
            </a:r>
            <a:r>
              <a:rPr lang="en-US" sz="28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dirty="0" err="1">
                <a:latin typeface="Nikosh" panose="02000000000000000000" pitchFamily="2" charset="0"/>
                <a:cs typeface="Nikosh" panose="02000000000000000000" pitchFamily="2" charset="0"/>
              </a:rPr>
              <a:t>করা</a:t>
            </a:r>
            <a:r>
              <a:rPr lang="en-US" sz="28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হয়ে</a:t>
            </a:r>
            <a:r>
              <a:rPr lang="en-US" sz="28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dirty="0" err="1">
                <a:latin typeface="Nikosh" panose="02000000000000000000" pitchFamily="2" charset="0"/>
                <a:cs typeface="Nikosh" panose="02000000000000000000" pitchFamily="2" charset="0"/>
              </a:rPr>
              <a:t>থাকে</a:t>
            </a:r>
            <a:r>
              <a:rPr lang="en-US" sz="2800" dirty="0">
                <a:latin typeface="Nikosh" panose="02000000000000000000" pitchFamily="2" charset="0"/>
                <a:cs typeface="Nikosh" panose="02000000000000000000" pitchFamily="2" charset="0"/>
              </a:rPr>
              <a:t>। </a:t>
            </a:r>
            <a:br>
              <a:rPr lang="en-US" sz="2800" dirty="0">
                <a:latin typeface="Nikosh" panose="02000000000000000000" pitchFamily="2" charset="0"/>
                <a:cs typeface="Nikosh" panose="02000000000000000000" pitchFamily="2" charset="0"/>
              </a:rPr>
            </a:br>
            <a:r>
              <a:rPr lang="en-US" sz="2800" dirty="0" err="1">
                <a:latin typeface="Nikosh" panose="02000000000000000000" pitchFamily="2" charset="0"/>
                <a:cs typeface="Nikosh" panose="02000000000000000000" pitchFamily="2" charset="0"/>
              </a:rPr>
              <a:t>কিছু</a:t>
            </a:r>
            <a:r>
              <a:rPr lang="en-US" sz="28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জনপ্রিয়</a:t>
            </a:r>
            <a:r>
              <a:rPr lang="en-US" sz="28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dirty="0">
                <a:latin typeface="Nikosh" panose="02000000000000000000" pitchFamily="2" charset="0"/>
                <a:cs typeface="Nikosh" panose="02000000000000000000" pitchFamily="2" charset="0"/>
              </a:rPr>
              <a:t>Question Answer Website </a:t>
            </a:r>
            <a:r>
              <a:rPr lang="en-US" sz="2800" dirty="0" err="1">
                <a:latin typeface="Nikosh" panose="02000000000000000000" pitchFamily="2" charset="0"/>
                <a:cs typeface="Nikosh" panose="02000000000000000000" pitchFamily="2" charset="0"/>
              </a:rPr>
              <a:t>এর</a:t>
            </a:r>
            <a:r>
              <a:rPr lang="en-US" sz="28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dirty="0" err="1">
                <a:latin typeface="Nikosh" panose="02000000000000000000" pitchFamily="2" charset="0"/>
                <a:cs typeface="Nikosh" panose="02000000000000000000" pitchFamily="2" charset="0"/>
              </a:rPr>
              <a:t>নাম</a:t>
            </a:r>
            <a:r>
              <a:rPr lang="en-US" sz="28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dirty="0" err="1">
                <a:latin typeface="Nikosh" panose="02000000000000000000" pitchFamily="2" charset="0"/>
                <a:cs typeface="Nikosh" panose="02000000000000000000" pitchFamily="2" charset="0"/>
              </a:rPr>
              <a:t>হলো</a:t>
            </a:r>
            <a:r>
              <a:rPr lang="en-US" sz="2800" dirty="0">
                <a:latin typeface="Nikosh" panose="02000000000000000000" pitchFamily="2" charset="0"/>
                <a:cs typeface="Nikosh" panose="02000000000000000000" pitchFamily="2" charset="0"/>
              </a:rPr>
              <a:t>- </a:t>
            </a:r>
            <a:r>
              <a:rPr lang="en-US" sz="2800" b="1" dirty="0">
                <a:latin typeface="Nikosh" panose="02000000000000000000" pitchFamily="2" charset="0"/>
                <a:cs typeface="Nikosh" panose="02000000000000000000" pitchFamily="2" charset="0"/>
              </a:rPr>
              <a:t>“</a:t>
            </a:r>
            <a:r>
              <a:rPr lang="en-US" sz="2800" b="1" dirty="0" err="1">
                <a:latin typeface="Nikosh" panose="02000000000000000000" pitchFamily="2" charset="0"/>
                <a:cs typeface="Nikosh" panose="02000000000000000000" pitchFamily="2" charset="0"/>
              </a:rPr>
              <a:t>Quora</a:t>
            </a:r>
            <a:r>
              <a:rPr lang="en-US" sz="2800" b="1" dirty="0">
                <a:latin typeface="Nikosh" panose="02000000000000000000" pitchFamily="2" charset="0"/>
                <a:cs typeface="Nikosh" panose="02000000000000000000" pitchFamily="2" charset="0"/>
              </a:rPr>
              <a:t>, Yahoo Answer”.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2828" y="4855338"/>
            <a:ext cx="2311929" cy="1647691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4927" y="2055067"/>
            <a:ext cx="2329829" cy="160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59363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xmlns="" id="{D4EF09CF-3362-453A-9463-F6669A9D3E01}"/>
              </a:ext>
            </a:extLst>
          </p:cNvPr>
          <p:cNvGrpSpPr/>
          <p:nvPr/>
        </p:nvGrpSpPr>
        <p:grpSpPr>
          <a:xfrm>
            <a:off x="4881093" y="46441"/>
            <a:ext cx="4143663" cy="6811559"/>
            <a:chOff x="9055676" y="0"/>
            <a:chExt cx="3136324" cy="6858000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xmlns="" id="{403AE892-EBD6-40F1-851B-FEADBD59429F}"/>
                </a:ext>
              </a:extLst>
            </p:cNvPr>
            <p:cNvSpPr/>
            <p:nvPr/>
          </p:nvSpPr>
          <p:spPr>
            <a:xfrm>
              <a:off x="9221932" y="0"/>
              <a:ext cx="2970068" cy="6858000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 dirty="0"/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xmlns="" id="{54318653-1A38-442C-BA0F-F2C51149BCFF}"/>
                </a:ext>
              </a:extLst>
            </p:cNvPr>
            <p:cNvSpPr/>
            <p:nvPr/>
          </p:nvSpPr>
          <p:spPr>
            <a:xfrm>
              <a:off x="9055676" y="0"/>
              <a:ext cx="166255" cy="6858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 dirty="0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xmlns="" id="{C25D63D1-E9CE-42BF-BD4D-374FD0293155}"/>
                </a:ext>
              </a:extLst>
            </p:cNvPr>
            <p:cNvSpPr/>
            <p:nvPr/>
          </p:nvSpPr>
          <p:spPr>
            <a:xfrm>
              <a:off x="9221932" y="0"/>
              <a:ext cx="114301" cy="6858000"/>
            </a:xfrm>
            <a:prstGeom prst="rect">
              <a:avLst/>
            </a:prstGeom>
            <a:solidFill>
              <a:srgbClr val="FFD3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 dirty="0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xmlns="" id="{BA4EE865-9F0D-4531-A737-E13A557C0277}"/>
                </a:ext>
              </a:extLst>
            </p:cNvPr>
            <p:cNvSpPr/>
            <p:nvPr/>
          </p:nvSpPr>
          <p:spPr>
            <a:xfrm>
              <a:off x="9336233" y="0"/>
              <a:ext cx="150667" cy="68580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 dirty="0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xmlns="" id="{6A1183CB-C5B0-498A-A49C-4180134C74B0}"/>
                </a:ext>
              </a:extLst>
            </p:cNvPr>
            <p:cNvSpPr/>
            <p:nvPr/>
          </p:nvSpPr>
          <p:spPr>
            <a:xfrm>
              <a:off x="9336233" y="0"/>
              <a:ext cx="57150" cy="685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 dirty="0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10742257-3980-4551-868A-26DC3CB821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16556" y="208268"/>
            <a:ext cx="2224130" cy="770443"/>
          </a:xfrm>
        </p:spPr>
        <p:txBody>
          <a:bodyPr>
            <a:noAutofit/>
          </a:bodyPr>
          <a:lstStyle/>
          <a:p>
            <a:r>
              <a:rPr lang="en-US" sz="48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সার্চ</a:t>
            </a:r>
            <a:r>
              <a:rPr lang="en-US" sz="48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8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ইঞ্জিন</a:t>
            </a:r>
            <a:endParaRPr lang="en-US" sz="48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B57E0B0F-4D29-4786-B2AB-B84D9F8B54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8610" y="1365160"/>
            <a:ext cx="4732483" cy="4769416"/>
          </a:xfrm>
        </p:spPr>
        <p:txBody>
          <a:bodyPr>
            <a:noAutofit/>
          </a:bodyPr>
          <a:lstStyle/>
          <a:p>
            <a:pPr fontAlgn="base"/>
            <a:r>
              <a:rPr lang="en-US" sz="3200" dirty="0" err="1">
                <a:latin typeface="Nikosh" panose="02000000000000000000" pitchFamily="2" charset="0"/>
                <a:cs typeface="Nikosh" panose="02000000000000000000" pitchFamily="2" charset="0"/>
              </a:rPr>
              <a:t>সার্চ</a:t>
            </a:r>
            <a:r>
              <a:rPr lang="en-US" sz="32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>
                <a:latin typeface="Nikosh" panose="02000000000000000000" pitchFamily="2" charset="0"/>
                <a:cs typeface="Nikosh" panose="02000000000000000000" pitchFamily="2" charset="0"/>
              </a:rPr>
              <a:t>ইঞ্জিন</a:t>
            </a:r>
            <a:r>
              <a:rPr lang="en-US" sz="32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>
                <a:latin typeface="Nikosh" panose="02000000000000000000" pitchFamily="2" charset="0"/>
                <a:cs typeface="Nikosh" panose="02000000000000000000" pitchFamily="2" charset="0"/>
              </a:rPr>
              <a:t>বলতে</a:t>
            </a:r>
            <a:r>
              <a:rPr lang="en-US" sz="32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>
                <a:latin typeface="Nikosh" panose="02000000000000000000" pitchFamily="2" charset="0"/>
                <a:cs typeface="Nikosh" panose="02000000000000000000" pitchFamily="2" charset="0"/>
              </a:rPr>
              <a:t>একটি</a:t>
            </a:r>
            <a:r>
              <a:rPr lang="en-US" sz="32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>
                <a:latin typeface="Nikosh" panose="02000000000000000000" pitchFamily="2" charset="0"/>
                <a:cs typeface="Nikosh" panose="02000000000000000000" pitchFamily="2" charset="0"/>
              </a:rPr>
              <a:t>নিদির্ষ্ট</a:t>
            </a:r>
            <a:r>
              <a:rPr lang="en-US" sz="32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>
                <a:latin typeface="Nikosh" panose="02000000000000000000" pitchFamily="2" charset="0"/>
                <a:cs typeface="Nikosh" panose="02000000000000000000" pitchFamily="2" charset="0"/>
              </a:rPr>
              <a:t>প্রোগ্রামকে</a:t>
            </a:r>
            <a:r>
              <a:rPr lang="en-US" sz="3200" dirty="0">
                <a:latin typeface="Nikosh" panose="02000000000000000000" pitchFamily="2" charset="0"/>
                <a:cs typeface="Nikosh" panose="02000000000000000000" pitchFamily="2" charset="0"/>
              </a:rPr>
              <a:t> </a:t>
            </a:r>
            <a:r>
              <a:rPr lang="en-US" sz="3200" dirty="0" err="1">
                <a:latin typeface="Nikosh" panose="02000000000000000000" pitchFamily="2" charset="0"/>
                <a:cs typeface="Nikosh" panose="02000000000000000000" pitchFamily="2" charset="0"/>
              </a:rPr>
              <a:t>বুঝায়</a:t>
            </a:r>
            <a:r>
              <a:rPr lang="en-US" sz="32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>
                <a:latin typeface="Nikosh" panose="02000000000000000000" pitchFamily="2" charset="0"/>
                <a:cs typeface="Nikosh" panose="02000000000000000000" pitchFamily="2" charset="0"/>
              </a:rPr>
              <a:t>যা</a:t>
            </a:r>
            <a:r>
              <a:rPr lang="en-US" sz="32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>
                <a:latin typeface="Nikosh" panose="02000000000000000000" pitchFamily="2" charset="0"/>
                <a:cs typeface="Nikosh" panose="02000000000000000000" pitchFamily="2" charset="0"/>
              </a:rPr>
              <a:t>নিদির্ষ্ট</a:t>
            </a:r>
            <a:r>
              <a:rPr lang="en-US" sz="32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>
                <a:latin typeface="Nikosh" panose="02000000000000000000" pitchFamily="2" charset="0"/>
                <a:cs typeface="Nikosh" panose="02000000000000000000" pitchFamily="2" charset="0"/>
              </a:rPr>
              <a:t>শব্দ</a:t>
            </a:r>
            <a:r>
              <a:rPr lang="en-US" sz="32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>
                <a:latin typeface="Nikosh" panose="02000000000000000000" pitchFamily="2" charset="0"/>
                <a:cs typeface="Nikosh" panose="02000000000000000000" pitchFamily="2" charset="0"/>
              </a:rPr>
              <a:t>বা</a:t>
            </a:r>
            <a:r>
              <a:rPr lang="en-US" sz="32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>
                <a:latin typeface="Nikosh" panose="02000000000000000000" pitchFamily="2" charset="0"/>
                <a:cs typeface="Nikosh" panose="02000000000000000000" pitchFamily="2" charset="0"/>
              </a:rPr>
              <a:t>কিওয়ার্ডের</a:t>
            </a:r>
            <a:r>
              <a:rPr lang="en-US" sz="32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>
                <a:latin typeface="Nikosh" panose="02000000000000000000" pitchFamily="2" charset="0"/>
                <a:cs typeface="Nikosh" panose="02000000000000000000" pitchFamily="2" charset="0"/>
              </a:rPr>
              <a:t>ভিত্তিতে</a:t>
            </a:r>
            <a:r>
              <a:rPr lang="en-US" sz="32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>
                <a:latin typeface="Nikosh" panose="02000000000000000000" pitchFamily="2" charset="0"/>
                <a:cs typeface="Nikosh" panose="02000000000000000000" pitchFamily="2" charset="0"/>
              </a:rPr>
              <a:t>তার</a:t>
            </a:r>
            <a:r>
              <a:rPr lang="en-US" sz="32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>
                <a:latin typeface="Nikosh" panose="02000000000000000000" pitchFamily="2" charset="0"/>
                <a:cs typeface="Nikosh" panose="02000000000000000000" pitchFamily="2" charset="0"/>
              </a:rPr>
              <a:t>সংরক্ষিত</a:t>
            </a:r>
            <a:r>
              <a:rPr lang="en-US" sz="32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>
                <a:latin typeface="Nikosh" panose="02000000000000000000" pitchFamily="2" charset="0"/>
                <a:cs typeface="Nikosh" panose="02000000000000000000" pitchFamily="2" charset="0"/>
              </a:rPr>
              <a:t>বিভিন্ন</a:t>
            </a:r>
            <a:r>
              <a:rPr lang="en-US" sz="32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>
                <a:latin typeface="Nikosh" panose="02000000000000000000" pitchFamily="2" charset="0"/>
                <a:cs typeface="Nikosh" panose="02000000000000000000" pitchFamily="2" charset="0"/>
              </a:rPr>
              <a:t>নথি</a:t>
            </a:r>
            <a:r>
              <a:rPr lang="en-US" sz="32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>
                <a:latin typeface="Nikosh" panose="02000000000000000000" pitchFamily="2" charset="0"/>
                <a:cs typeface="Nikosh" panose="02000000000000000000" pitchFamily="2" charset="0"/>
              </a:rPr>
              <a:t>বা</a:t>
            </a:r>
            <a:r>
              <a:rPr lang="en-US" sz="32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>
                <a:latin typeface="Nikosh" panose="02000000000000000000" pitchFamily="2" charset="0"/>
                <a:cs typeface="Nikosh" panose="02000000000000000000" pitchFamily="2" charset="0"/>
              </a:rPr>
              <a:t>ডকুমেন্টের</a:t>
            </a:r>
            <a:r>
              <a:rPr lang="en-US" sz="32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>
                <a:latin typeface="Nikosh" panose="02000000000000000000" pitchFamily="2" charset="0"/>
                <a:cs typeface="Nikosh" panose="02000000000000000000" pitchFamily="2" charset="0"/>
              </a:rPr>
              <a:t>একটি</a:t>
            </a:r>
            <a:r>
              <a:rPr lang="en-US" sz="32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>
                <a:latin typeface="Nikosh" panose="02000000000000000000" pitchFamily="2" charset="0"/>
                <a:cs typeface="Nikosh" panose="02000000000000000000" pitchFamily="2" charset="0"/>
              </a:rPr>
              <a:t>শ্রেণী</a:t>
            </a:r>
            <a:r>
              <a:rPr lang="en-US" sz="32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>
                <a:latin typeface="Nikosh" panose="02000000000000000000" pitchFamily="2" charset="0"/>
                <a:cs typeface="Nikosh" panose="02000000000000000000" pitchFamily="2" charset="0"/>
              </a:rPr>
              <a:t>বদ্ধ</a:t>
            </a:r>
            <a:r>
              <a:rPr lang="en-US" sz="32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>
                <a:latin typeface="Nikosh" panose="02000000000000000000" pitchFamily="2" charset="0"/>
                <a:cs typeface="Nikosh" panose="02000000000000000000" pitchFamily="2" charset="0"/>
              </a:rPr>
              <a:t>তালিকা</a:t>
            </a:r>
            <a:r>
              <a:rPr lang="en-US" sz="32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>
                <a:latin typeface="Nikosh" panose="02000000000000000000" pitchFamily="2" charset="0"/>
                <a:cs typeface="Nikosh" panose="02000000000000000000" pitchFamily="2" charset="0"/>
              </a:rPr>
              <a:t>তৈরী</a:t>
            </a:r>
            <a:r>
              <a:rPr lang="en-US" sz="32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>
                <a:latin typeface="Nikosh" panose="02000000000000000000" pitchFamily="2" charset="0"/>
                <a:cs typeface="Nikosh" panose="02000000000000000000" pitchFamily="2" charset="0"/>
              </a:rPr>
              <a:t>করে</a:t>
            </a:r>
            <a:r>
              <a:rPr lang="en-US" sz="32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>
                <a:latin typeface="Nikosh" panose="02000000000000000000" pitchFamily="2" charset="0"/>
                <a:cs typeface="Nikosh" panose="02000000000000000000" pitchFamily="2" charset="0"/>
              </a:rPr>
              <a:t>ব্যবহারকারীদের</a:t>
            </a:r>
            <a:r>
              <a:rPr lang="en-US" sz="32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>
                <a:latin typeface="Nikosh" panose="02000000000000000000" pitchFamily="2" charset="0"/>
                <a:cs typeface="Nikosh" panose="02000000000000000000" pitchFamily="2" charset="0"/>
              </a:rPr>
              <a:t>প্রদর্শন</a:t>
            </a:r>
            <a:r>
              <a:rPr lang="en-US" sz="32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>
                <a:latin typeface="Nikosh" panose="02000000000000000000" pitchFamily="2" charset="0"/>
                <a:cs typeface="Nikosh" panose="02000000000000000000" pitchFamily="2" charset="0"/>
              </a:rPr>
              <a:t>করে</a:t>
            </a:r>
            <a:r>
              <a:rPr lang="en-US" sz="3200" dirty="0">
                <a:latin typeface="Nikosh" panose="02000000000000000000" pitchFamily="2" charset="0"/>
                <a:cs typeface="Nikosh" panose="02000000000000000000" pitchFamily="2" charset="0"/>
              </a:rPr>
              <a:t>। </a:t>
            </a:r>
            <a:r>
              <a:rPr lang="en-US" sz="3200" dirty="0" err="1">
                <a:latin typeface="Nikosh" panose="02000000000000000000" pitchFamily="2" charset="0"/>
                <a:cs typeface="Nikosh" panose="02000000000000000000" pitchFamily="2" charset="0"/>
              </a:rPr>
              <a:t>বর্তমানে</a:t>
            </a:r>
            <a:r>
              <a:rPr lang="en-US" sz="32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>
                <a:latin typeface="Nikosh" panose="02000000000000000000" pitchFamily="2" charset="0"/>
                <a:cs typeface="Nikosh" panose="02000000000000000000" pitchFamily="2" charset="0"/>
              </a:rPr>
              <a:t>সার্চ</a:t>
            </a:r>
            <a:r>
              <a:rPr lang="en-US" sz="32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>
                <a:latin typeface="Nikosh" panose="02000000000000000000" pitchFamily="2" charset="0"/>
                <a:cs typeface="Nikosh" panose="02000000000000000000" pitchFamily="2" charset="0"/>
              </a:rPr>
              <a:t>ইঞ্জিন</a:t>
            </a:r>
            <a:r>
              <a:rPr lang="en-US" sz="32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>
                <a:latin typeface="Nikosh" panose="02000000000000000000" pitchFamily="2" charset="0"/>
                <a:cs typeface="Nikosh" panose="02000000000000000000" pitchFamily="2" charset="0"/>
              </a:rPr>
              <a:t>বলতে</a:t>
            </a:r>
            <a:r>
              <a:rPr lang="en-US" sz="32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>
                <a:latin typeface="Nikosh" panose="02000000000000000000" pitchFamily="2" charset="0"/>
                <a:cs typeface="Nikosh" panose="02000000000000000000" pitchFamily="2" charset="0"/>
              </a:rPr>
              <a:t>বুঝানো</a:t>
            </a:r>
            <a:r>
              <a:rPr lang="en-US" sz="32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>
                <a:latin typeface="Nikosh" panose="02000000000000000000" pitchFamily="2" charset="0"/>
                <a:cs typeface="Nikosh" panose="02000000000000000000" pitchFamily="2" charset="0"/>
              </a:rPr>
              <a:t>হয়</a:t>
            </a:r>
            <a:r>
              <a:rPr lang="en-US" sz="32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>
                <a:latin typeface="Nikosh" panose="02000000000000000000" pitchFamily="2" charset="0"/>
                <a:cs typeface="Nikosh" panose="02000000000000000000" pitchFamily="2" charset="0"/>
              </a:rPr>
              <a:t>গুগল</a:t>
            </a:r>
            <a:r>
              <a:rPr lang="en-US" sz="3200" dirty="0">
                <a:latin typeface="Nikosh" panose="02000000000000000000" pitchFamily="2" charset="0"/>
                <a:cs typeface="Nikosh" panose="02000000000000000000" pitchFamily="2" charset="0"/>
              </a:rPr>
              <a:t> , </a:t>
            </a:r>
            <a:r>
              <a:rPr lang="en-US" sz="3200" dirty="0" err="1">
                <a:latin typeface="Nikosh" panose="02000000000000000000" pitchFamily="2" charset="0"/>
                <a:cs typeface="Nikosh" panose="02000000000000000000" pitchFamily="2" charset="0"/>
              </a:rPr>
              <a:t>ইয়াহু</a:t>
            </a:r>
            <a:r>
              <a:rPr lang="en-US" sz="3200" dirty="0">
                <a:latin typeface="Nikosh" panose="02000000000000000000" pitchFamily="2" charset="0"/>
                <a:cs typeface="Nikosh" panose="02000000000000000000" pitchFamily="2" charset="0"/>
              </a:rPr>
              <a:t>, </a:t>
            </a:r>
            <a:r>
              <a:rPr lang="en-US" sz="3200" dirty="0" err="1">
                <a:latin typeface="Nikosh" panose="02000000000000000000" pitchFamily="2" charset="0"/>
                <a:cs typeface="Nikosh" panose="02000000000000000000" pitchFamily="2" charset="0"/>
              </a:rPr>
              <a:t>বিং</a:t>
            </a:r>
            <a:r>
              <a:rPr lang="en-US" sz="32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>
                <a:latin typeface="Nikosh" panose="02000000000000000000" pitchFamily="2" charset="0"/>
                <a:cs typeface="Nikosh" panose="02000000000000000000" pitchFamily="2" charset="0"/>
              </a:rPr>
              <a:t>যা</a:t>
            </a:r>
            <a:r>
              <a:rPr lang="en-US" sz="32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>
                <a:latin typeface="Nikosh" panose="02000000000000000000" pitchFamily="2" charset="0"/>
                <a:cs typeface="Nikosh" panose="02000000000000000000" pitchFamily="2" charset="0"/>
              </a:rPr>
              <a:t>ইন্টারনেটের</a:t>
            </a:r>
            <a:r>
              <a:rPr lang="en-US" sz="32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>
                <a:latin typeface="Nikosh" panose="02000000000000000000" pitchFamily="2" charset="0"/>
                <a:cs typeface="Nikosh" panose="02000000000000000000" pitchFamily="2" charset="0"/>
              </a:rPr>
              <a:t>বিভিন্ন</a:t>
            </a:r>
            <a:r>
              <a:rPr lang="en-US" sz="32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>
                <a:latin typeface="Nikosh" panose="02000000000000000000" pitchFamily="2" charset="0"/>
                <a:cs typeface="Nikosh" panose="02000000000000000000" pitchFamily="2" charset="0"/>
              </a:rPr>
              <a:t>তথ্য</a:t>
            </a:r>
            <a:r>
              <a:rPr lang="en-US" sz="32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>
                <a:latin typeface="Nikosh" panose="02000000000000000000" pitchFamily="2" charset="0"/>
                <a:cs typeface="Nikosh" panose="02000000000000000000" pitchFamily="2" charset="0"/>
              </a:rPr>
              <a:t>খুজে</a:t>
            </a:r>
            <a:r>
              <a:rPr lang="en-US" sz="32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>
                <a:latin typeface="Nikosh" panose="02000000000000000000" pitchFamily="2" charset="0"/>
                <a:cs typeface="Nikosh" panose="02000000000000000000" pitchFamily="2" charset="0"/>
              </a:rPr>
              <a:t>পেতে</a:t>
            </a:r>
            <a:r>
              <a:rPr lang="en-US" sz="32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>
                <a:latin typeface="Nikosh" panose="02000000000000000000" pitchFamily="2" charset="0"/>
                <a:cs typeface="Nikosh" panose="02000000000000000000" pitchFamily="2" charset="0"/>
              </a:rPr>
              <a:t>সহায়তা</a:t>
            </a:r>
            <a:r>
              <a:rPr lang="en-US" sz="32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>
                <a:latin typeface="Nikosh" panose="02000000000000000000" pitchFamily="2" charset="0"/>
                <a:cs typeface="Nikosh" panose="02000000000000000000" pitchFamily="2" charset="0"/>
              </a:rPr>
              <a:t>করে</a:t>
            </a:r>
            <a:r>
              <a:rPr lang="en-US" sz="3200" dirty="0">
                <a:latin typeface="Nikosh" panose="02000000000000000000" pitchFamily="2" charset="0"/>
                <a:cs typeface="Nikosh" panose="02000000000000000000" pitchFamily="2" charset="0"/>
              </a:rPr>
              <a:t>।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8280" y="864495"/>
            <a:ext cx="3510219" cy="2265072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2660" y="4945040"/>
            <a:ext cx="3485839" cy="1912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27535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xmlns="" id="{D4EF09CF-3362-453A-9463-F6669A9D3E01}"/>
              </a:ext>
            </a:extLst>
          </p:cNvPr>
          <p:cNvGrpSpPr/>
          <p:nvPr/>
        </p:nvGrpSpPr>
        <p:grpSpPr>
          <a:xfrm>
            <a:off x="4881093" y="46441"/>
            <a:ext cx="4143663" cy="6811559"/>
            <a:chOff x="9055676" y="0"/>
            <a:chExt cx="3136324" cy="6858000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xmlns="" id="{403AE892-EBD6-40F1-851B-FEADBD59429F}"/>
                </a:ext>
              </a:extLst>
            </p:cNvPr>
            <p:cNvSpPr/>
            <p:nvPr/>
          </p:nvSpPr>
          <p:spPr>
            <a:xfrm>
              <a:off x="9221932" y="0"/>
              <a:ext cx="2970068" cy="6858000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 dirty="0"/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xmlns="" id="{54318653-1A38-442C-BA0F-F2C51149BCFF}"/>
                </a:ext>
              </a:extLst>
            </p:cNvPr>
            <p:cNvSpPr/>
            <p:nvPr/>
          </p:nvSpPr>
          <p:spPr>
            <a:xfrm>
              <a:off x="9055676" y="0"/>
              <a:ext cx="166255" cy="6858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 dirty="0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xmlns="" id="{C25D63D1-E9CE-42BF-BD4D-374FD0293155}"/>
                </a:ext>
              </a:extLst>
            </p:cNvPr>
            <p:cNvSpPr/>
            <p:nvPr/>
          </p:nvSpPr>
          <p:spPr>
            <a:xfrm>
              <a:off x="9221932" y="0"/>
              <a:ext cx="114301" cy="6858000"/>
            </a:xfrm>
            <a:prstGeom prst="rect">
              <a:avLst/>
            </a:prstGeom>
            <a:solidFill>
              <a:srgbClr val="FFD3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 dirty="0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xmlns="" id="{BA4EE865-9F0D-4531-A737-E13A557C0277}"/>
                </a:ext>
              </a:extLst>
            </p:cNvPr>
            <p:cNvSpPr/>
            <p:nvPr/>
          </p:nvSpPr>
          <p:spPr>
            <a:xfrm>
              <a:off x="9336233" y="0"/>
              <a:ext cx="150667" cy="68580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 dirty="0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xmlns="" id="{6A1183CB-C5B0-498A-A49C-4180134C74B0}"/>
                </a:ext>
              </a:extLst>
            </p:cNvPr>
            <p:cNvSpPr/>
            <p:nvPr/>
          </p:nvSpPr>
          <p:spPr>
            <a:xfrm>
              <a:off x="9336233" y="0"/>
              <a:ext cx="57150" cy="685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 dirty="0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10742257-3980-4551-868A-26DC3CB821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68361" y="289146"/>
            <a:ext cx="3338853" cy="1156892"/>
          </a:xfrm>
        </p:spPr>
        <p:txBody>
          <a:bodyPr>
            <a:noAutofit/>
          </a:bodyPr>
          <a:lstStyle/>
          <a:p>
            <a:pPr algn="ctr" fontAlgn="base"/>
            <a:r>
              <a:rPr lang="en-US" sz="4000" b="1" spc="50" dirty="0" err="1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আধুনিক</a:t>
            </a:r>
            <a:r>
              <a:rPr lang="en-US" sz="40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000" b="1" spc="50" dirty="0" err="1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সার্চ</a:t>
            </a:r>
            <a:r>
              <a:rPr lang="en-US" sz="40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000" b="1" spc="50" dirty="0" err="1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ইঞ্জিনের</a:t>
            </a:r>
            <a:r>
              <a:rPr lang="en-US" sz="40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000" b="1" spc="50" dirty="0" err="1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ইতিহাস</a:t>
            </a:r>
            <a:endParaRPr lang="en-US" sz="40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B57E0B0F-4D29-4786-B2AB-B84D9F8B54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8611" y="289145"/>
            <a:ext cx="4608930" cy="6420747"/>
          </a:xfrm>
        </p:spPr>
        <p:txBody>
          <a:bodyPr>
            <a:noAutofit/>
          </a:bodyPr>
          <a:lstStyle/>
          <a:p>
            <a:pPr fontAlgn="base"/>
            <a:r>
              <a:rPr lang="en-US" sz="3200" dirty="0">
                <a:latin typeface="Nikosh" panose="02000000000000000000" pitchFamily="2" charset="0"/>
                <a:cs typeface="Nikosh" panose="02000000000000000000" pitchFamily="2" charset="0"/>
              </a:rPr>
              <a:t>Search Engine </a:t>
            </a:r>
            <a:r>
              <a:rPr lang="en-US" sz="3200" dirty="0" err="1">
                <a:latin typeface="Nikosh" panose="02000000000000000000" pitchFamily="2" charset="0"/>
                <a:cs typeface="Nikosh" panose="02000000000000000000" pitchFamily="2" charset="0"/>
              </a:rPr>
              <a:t>বর্তমানে</a:t>
            </a:r>
            <a:r>
              <a:rPr lang="en-US" sz="32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>
                <a:latin typeface="Nikosh" panose="02000000000000000000" pitchFamily="2" charset="0"/>
                <a:cs typeface="Nikosh" panose="02000000000000000000" pitchFamily="2" charset="0"/>
              </a:rPr>
              <a:t>অনেকাংশে</a:t>
            </a:r>
            <a:r>
              <a:rPr lang="en-US" sz="32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>
                <a:latin typeface="Nikosh" panose="02000000000000000000" pitchFamily="2" charset="0"/>
                <a:cs typeface="Nikosh" panose="02000000000000000000" pitchFamily="2" charset="0"/>
              </a:rPr>
              <a:t>পুর্ণতা</a:t>
            </a:r>
            <a:r>
              <a:rPr lang="en-US" sz="32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>
                <a:latin typeface="Nikosh" panose="02000000000000000000" pitchFamily="2" charset="0"/>
                <a:cs typeface="Nikosh" panose="02000000000000000000" pitchFamily="2" charset="0"/>
              </a:rPr>
              <a:t>লাভ</a:t>
            </a:r>
            <a:r>
              <a:rPr lang="en-US" sz="32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>
                <a:latin typeface="Nikosh" panose="02000000000000000000" pitchFamily="2" charset="0"/>
                <a:cs typeface="Nikosh" panose="02000000000000000000" pitchFamily="2" charset="0"/>
              </a:rPr>
              <a:t>করেছে</a:t>
            </a:r>
            <a:r>
              <a:rPr lang="en-US" sz="3200" dirty="0">
                <a:latin typeface="Nikosh" panose="02000000000000000000" pitchFamily="2" charset="0"/>
                <a:cs typeface="Nikosh" panose="02000000000000000000" pitchFamily="2" charset="0"/>
              </a:rPr>
              <a:t>। </a:t>
            </a:r>
            <a:r>
              <a:rPr lang="en-US" sz="3200" dirty="0" err="1">
                <a:latin typeface="Nikosh" panose="02000000000000000000" pitchFamily="2" charset="0"/>
                <a:cs typeface="Nikosh" panose="02000000000000000000" pitchFamily="2" charset="0"/>
              </a:rPr>
              <a:t>বর্তমানে</a:t>
            </a:r>
            <a:r>
              <a:rPr lang="en-US" sz="32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>
                <a:latin typeface="Nikosh" panose="02000000000000000000" pitchFamily="2" charset="0"/>
                <a:cs typeface="Nikosh" panose="02000000000000000000" pitchFamily="2" charset="0"/>
              </a:rPr>
              <a:t>আমরা</a:t>
            </a:r>
            <a:r>
              <a:rPr lang="en-US" sz="32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>
                <a:latin typeface="Nikosh" panose="02000000000000000000" pitchFamily="2" charset="0"/>
                <a:cs typeface="Nikosh" panose="02000000000000000000" pitchFamily="2" charset="0"/>
              </a:rPr>
              <a:t>সার্চ</a:t>
            </a:r>
            <a:r>
              <a:rPr lang="en-US" sz="32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>
                <a:latin typeface="Nikosh" panose="02000000000000000000" pitchFamily="2" charset="0"/>
                <a:cs typeface="Nikosh" panose="02000000000000000000" pitchFamily="2" charset="0"/>
              </a:rPr>
              <a:t>ইঞ্জিন</a:t>
            </a:r>
            <a:r>
              <a:rPr lang="en-US" sz="32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>
                <a:latin typeface="Nikosh" panose="02000000000000000000" pitchFamily="2" charset="0"/>
                <a:cs typeface="Nikosh" panose="02000000000000000000" pitchFamily="2" charset="0"/>
              </a:rPr>
              <a:t>বলতে</a:t>
            </a:r>
            <a:r>
              <a:rPr lang="en-US" sz="32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>
                <a:latin typeface="Nikosh" panose="02000000000000000000" pitchFamily="2" charset="0"/>
                <a:cs typeface="Nikosh" panose="02000000000000000000" pitchFamily="2" charset="0"/>
              </a:rPr>
              <a:t>যা</a:t>
            </a:r>
            <a:r>
              <a:rPr lang="en-US" sz="32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>
                <a:latin typeface="Nikosh" panose="02000000000000000000" pitchFamily="2" charset="0"/>
                <a:cs typeface="Nikosh" panose="02000000000000000000" pitchFamily="2" charset="0"/>
              </a:rPr>
              <a:t>বুঝি</a:t>
            </a:r>
            <a:r>
              <a:rPr lang="en-US" sz="32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>
                <a:latin typeface="Nikosh" panose="02000000000000000000" pitchFamily="2" charset="0"/>
                <a:cs typeface="Nikosh" panose="02000000000000000000" pitchFamily="2" charset="0"/>
              </a:rPr>
              <a:t>তার</a:t>
            </a:r>
            <a:r>
              <a:rPr lang="en-US" sz="32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>
                <a:latin typeface="Nikosh" panose="02000000000000000000" pitchFamily="2" charset="0"/>
                <a:cs typeface="Nikosh" panose="02000000000000000000" pitchFamily="2" charset="0"/>
              </a:rPr>
              <a:t>উৎপত্তি</a:t>
            </a:r>
            <a:r>
              <a:rPr lang="en-US" sz="32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>
                <a:latin typeface="Nikosh" panose="02000000000000000000" pitchFamily="2" charset="0"/>
                <a:cs typeface="Nikosh" panose="02000000000000000000" pitchFamily="2" charset="0"/>
              </a:rPr>
              <a:t>হয়</a:t>
            </a:r>
            <a:r>
              <a:rPr lang="en-US" sz="3200" dirty="0">
                <a:latin typeface="Nikosh" panose="02000000000000000000" pitchFamily="2" charset="0"/>
                <a:cs typeface="Nikosh" panose="02000000000000000000" pitchFamily="2" charset="0"/>
              </a:rPr>
              <a:t> ১৯৯৩ </a:t>
            </a:r>
            <a:r>
              <a:rPr lang="en-US" sz="3200" dirty="0" err="1">
                <a:latin typeface="Nikosh" panose="02000000000000000000" pitchFamily="2" charset="0"/>
                <a:cs typeface="Nikosh" panose="02000000000000000000" pitchFamily="2" charset="0"/>
              </a:rPr>
              <a:t>সালে</a:t>
            </a:r>
            <a:r>
              <a:rPr lang="en-US" sz="3200" dirty="0">
                <a:latin typeface="Nikosh" panose="02000000000000000000" pitchFamily="2" charset="0"/>
                <a:cs typeface="Nikosh" panose="02000000000000000000" pitchFamily="2" charset="0"/>
              </a:rPr>
              <a:t>। </a:t>
            </a:r>
            <a:r>
              <a:rPr lang="en-US" sz="3200" dirty="0" err="1">
                <a:latin typeface="Nikosh" panose="02000000000000000000" pitchFamily="2" charset="0"/>
                <a:cs typeface="Nikosh" panose="02000000000000000000" pitchFamily="2" charset="0"/>
              </a:rPr>
              <a:t>ম্যাথু</a:t>
            </a:r>
            <a:r>
              <a:rPr lang="en-US" sz="32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>
                <a:latin typeface="Nikosh" panose="02000000000000000000" pitchFamily="2" charset="0"/>
                <a:cs typeface="Nikosh" panose="02000000000000000000" pitchFamily="2" charset="0"/>
              </a:rPr>
              <a:t>গ্রে</a:t>
            </a:r>
            <a:r>
              <a:rPr lang="en-US" sz="32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>
                <a:latin typeface="Nikosh" panose="02000000000000000000" pitchFamily="2" charset="0"/>
                <a:cs typeface="Nikosh" panose="02000000000000000000" pitchFamily="2" charset="0"/>
              </a:rPr>
              <a:t>ছিলের</a:t>
            </a:r>
            <a:r>
              <a:rPr lang="en-US" sz="32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>
                <a:latin typeface="Nikosh" panose="02000000000000000000" pitchFamily="2" charset="0"/>
                <a:cs typeface="Nikosh" panose="02000000000000000000" pitchFamily="2" charset="0"/>
              </a:rPr>
              <a:t>প্রখম</a:t>
            </a:r>
            <a:r>
              <a:rPr lang="en-US" sz="32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>
                <a:latin typeface="Nikosh" panose="02000000000000000000" pitchFamily="2" charset="0"/>
                <a:cs typeface="Nikosh" panose="02000000000000000000" pitchFamily="2" charset="0"/>
              </a:rPr>
              <a:t>সার্চ</a:t>
            </a:r>
            <a:r>
              <a:rPr lang="en-US" sz="32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>
                <a:latin typeface="Nikosh" panose="02000000000000000000" pitchFamily="2" charset="0"/>
                <a:cs typeface="Nikosh" panose="02000000000000000000" pitchFamily="2" charset="0"/>
              </a:rPr>
              <a:t>ইঞ্জিনের</a:t>
            </a:r>
            <a:r>
              <a:rPr lang="en-US" sz="32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>
                <a:latin typeface="Nikosh" panose="02000000000000000000" pitchFamily="2" charset="0"/>
                <a:cs typeface="Nikosh" panose="02000000000000000000" pitchFamily="2" charset="0"/>
              </a:rPr>
              <a:t>নির্মাতা</a:t>
            </a:r>
            <a:r>
              <a:rPr lang="en-US" sz="3200" dirty="0">
                <a:latin typeface="Nikosh" panose="02000000000000000000" pitchFamily="2" charset="0"/>
                <a:cs typeface="Nikosh" panose="02000000000000000000" pitchFamily="2" charset="0"/>
              </a:rPr>
              <a:t> । </a:t>
            </a:r>
            <a:r>
              <a:rPr lang="en-US" sz="3200" dirty="0" err="1">
                <a:latin typeface="Nikosh" panose="02000000000000000000" pitchFamily="2" charset="0"/>
                <a:cs typeface="Nikosh" panose="02000000000000000000" pitchFamily="2" charset="0"/>
              </a:rPr>
              <a:t>এর</a:t>
            </a:r>
            <a:r>
              <a:rPr lang="en-US" sz="32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>
                <a:latin typeface="Nikosh" panose="02000000000000000000" pitchFamily="2" charset="0"/>
                <a:cs typeface="Nikosh" panose="02000000000000000000" pitchFamily="2" charset="0"/>
              </a:rPr>
              <a:t>নাম</a:t>
            </a:r>
            <a:r>
              <a:rPr lang="en-US" sz="32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>
                <a:latin typeface="Nikosh" panose="02000000000000000000" pitchFamily="2" charset="0"/>
                <a:cs typeface="Nikosh" panose="02000000000000000000" pitchFamily="2" charset="0"/>
              </a:rPr>
              <a:t>ছিল</a:t>
            </a:r>
            <a:r>
              <a:rPr lang="en-US" sz="32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>
                <a:latin typeface="Nikosh" panose="02000000000000000000" pitchFamily="2" charset="0"/>
                <a:cs typeface="Nikosh" panose="02000000000000000000" pitchFamily="2" charset="0"/>
              </a:rPr>
              <a:t>ওয়ানডেক্স</a:t>
            </a:r>
            <a:r>
              <a:rPr lang="en-US" sz="3200" dirty="0">
                <a:latin typeface="Nikosh" panose="02000000000000000000" pitchFamily="2" charset="0"/>
                <a:cs typeface="Nikosh" panose="02000000000000000000" pitchFamily="2" charset="0"/>
              </a:rPr>
              <a:t> । </a:t>
            </a:r>
            <a:r>
              <a:rPr lang="en-US" sz="3200" dirty="0" err="1">
                <a:latin typeface="Nikosh" panose="02000000000000000000" pitchFamily="2" charset="0"/>
                <a:cs typeface="Nikosh" panose="02000000000000000000" pitchFamily="2" charset="0"/>
              </a:rPr>
              <a:t>ওয়ানডেক্স</a:t>
            </a:r>
            <a:r>
              <a:rPr lang="en-US" sz="3200" dirty="0">
                <a:latin typeface="Nikosh" panose="02000000000000000000" pitchFamily="2" charset="0"/>
                <a:cs typeface="Nikosh" panose="02000000000000000000" pitchFamily="2" charset="0"/>
              </a:rPr>
              <a:t> ই </a:t>
            </a:r>
            <a:r>
              <a:rPr lang="en-US" sz="3200" dirty="0" err="1">
                <a:latin typeface="Nikosh" panose="02000000000000000000" pitchFamily="2" charset="0"/>
                <a:cs typeface="Nikosh" panose="02000000000000000000" pitchFamily="2" charset="0"/>
              </a:rPr>
              <a:t>হচ্ছে</a:t>
            </a:r>
            <a:r>
              <a:rPr lang="en-US" sz="32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>
                <a:latin typeface="Nikosh" panose="02000000000000000000" pitchFamily="2" charset="0"/>
                <a:cs typeface="Nikosh" panose="02000000000000000000" pitchFamily="2" charset="0"/>
              </a:rPr>
              <a:t>প্রথম</a:t>
            </a:r>
            <a:r>
              <a:rPr lang="en-US" sz="32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>
                <a:latin typeface="Nikosh" panose="02000000000000000000" pitchFamily="2" charset="0"/>
                <a:cs typeface="Nikosh" panose="02000000000000000000" pitchFamily="2" charset="0"/>
              </a:rPr>
              <a:t>প্রোগ্রাম</a:t>
            </a:r>
            <a:r>
              <a:rPr lang="en-US" sz="32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>
                <a:latin typeface="Nikosh" panose="02000000000000000000" pitchFamily="2" charset="0"/>
                <a:cs typeface="Nikosh" panose="02000000000000000000" pitchFamily="2" charset="0"/>
              </a:rPr>
              <a:t>যা</a:t>
            </a:r>
            <a:r>
              <a:rPr lang="en-US" sz="32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>
                <a:latin typeface="Nikosh" panose="02000000000000000000" pitchFamily="2" charset="0"/>
                <a:cs typeface="Nikosh" panose="02000000000000000000" pitchFamily="2" charset="0"/>
              </a:rPr>
              <a:t>ইনডেক্স</a:t>
            </a:r>
            <a:r>
              <a:rPr lang="en-US" sz="32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>
                <a:latin typeface="Nikosh" panose="02000000000000000000" pitchFamily="2" charset="0"/>
                <a:cs typeface="Nikosh" panose="02000000000000000000" pitchFamily="2" charset="0"/>
              </a:rPr>
              <a:t>পদ্ধতি</a:t>
            </a:r>
            <a:r>
              <a:rPr lang="en-US" sz="32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>
                <a:latin typeface="Nikosh" panose="02000000000000000000" pitchFamily="2" charset="0"/>
                <a:cs typeface="Nikosh" panose="02000000000000000000" pitchFamily="2" charset="0"/>
              </a:rPr>
              <a:t>চালু</a:t>
            </a:r>
            <a:r>
              <a:rPr lang="en-US" sz="32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>
                <a:latin typeface="Nikosh" panose="02000000000000000000" pitchFamily="2" charset="0"/>
                <a:cs typeface="Nikosh" panose="02000000000000000000" pitchFamily="2" charset="0"/>
              </a:rPr>
              <a:t>করে</a:t>
            </a:r>
            <a:r>
              <a:rPr lang="en-US" sz="3200" dirty="0">
                <a:latin typeface="Nikosh" panose="02000000000000000000" pitchFamily="2" charset="0"/>
                <a:cs typeface="Nikosh" panose="02000000000000000000" pitchFamily="2" charset="0"/>
              </a:rPr>
              <a:t> । </a:t>
            </a:r>
            <a:r>
              <a:rPr lang="en-US" sz="3200" dirty="0" err="1">
                <a:latin typeface="Nikosh" panose="02000000000000000000" pitchFamily="2" charset="0"/>
                <a:cs typeface="Nikosh" panose="02000000000000000000" pitchFamily="2" charset="0"/>
              </a:rPr>
              <a:t>এবং</a:t>
            </a:r>
            <a:r>
              <a:rPr lang="en-US" sz="32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>
                <a:latin typeface="Nikosh" panose="02000000000000000000" pitchFamily="2" charset="0"/>
                <a:cs typeface="Nikosh" panose="02000000000000000000" pitchFamily="2" charset="0"/>
              </a:rPr>
              <a:t>ওয়েবে</a:t>
            </a:r>
            <a:r>
              <a:rPr lang="en-US" sz="32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>
                <a:latin typeface="Nikosh" panose="02000000000000000000" pitchFamily="2" charset="0"/>
                <a:cs typeface="Nikosh" panose="02000000000000000000" pitchFamily="2" charset="0"/>
              </a:rPr>
              <a:t>ইনডেক্সকৃত</a:t>
            </a:r>
            <a:r>
              <a:rPr lang="en-US" sz="32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>
                <a:latin typeface="Nikosh" panose="02000000000000000000" pitchFamily="2" charset="0"/>
                <a:cs typeface="Nikosh" panose="02000000000000000000" pitchFamily="2" charset="0"/>
              </a:rPr>
              <a:t>পেজগুলোকে</a:t>
            </a:r>
            <a:r>
              <a:rPr lang="en-US" sz="32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>
                <a:latin typeface="Nikosh" panose="02000000000000000000" pitchFamily="2" charset="0"/>
                <a:cs typeface="Nikosh" panose="02000000000000000000" pitchFamily="2" charset="0"/>
              </a:rPr>
              <a:t>ফলাফলে</a:t>
            </a:r>
            <a:r>
              <a:rPr lang="en-US" sz="32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>
                <a:latin typeface="Nikosh" panose="02000000000000000000" pitchFamily="2" charset="0"/>
                <a:cs typeface="Nikosh" panose="02000000000000000000" pitchFamily="2" charset="0"/>
              </a:rPr>
              <a:t>প্রদর্শন</a:t>
            </a:r>
            <a:r>
              <a:rPr lang="en-US" sz="32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>
                <a:latin typeface="Nikosh" panose="02000000000000000000" pitchFamily="2" charset="0"/>
                <a:cs typeface="Nikosh" panose="02000000000000000000" pitchFamily="2" charset="0"/>
              </a:rPr>
              <a:t>করত</a:t>
            </a:r>
            <a:r>
              <a:rPr lang="en-US" sz="3200" dirty="0">
                <a:latin typeface="Nikosh" panose="02000000000000000000" pitchFamily="2" charset="0"/>
                <a:cs typeface="Nikosh" panose="02000000000000000000" pitchFamily="2" charset="0"/>
              </a:rPr>
              <a:t> । </a:t>
            </a:r>
            <a:r>
              <a:rPr lang="en-US" sz="3200" dirty="0" err="1">
                <a:latin typeface="Nikosh" panose="02000000000000000000" pitchFamily="2" charset="0"/>
                <a:cs typeface="Nikosh" panose="02000000000000000000" pitchFamily="2" charset="0"/>
              </a:rPr>
              <a:t>এই</a:t>
            </a:r>
            <a:r>
              <a:rPr lang="en-US" sz="32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>
                <a:latin typeface="Nikosh" panose="02000000000000000000" pitchFamily="2" charset="0"/>
                <a:cs typeface="Nikosh" panose="02000000000000000000" pitchFamily="2" charset="0"/>
              </a:rPr>
              <a:t>পদ্ধতিই</a:t>
            </a:r>
            <a:r>
              <a:rPr lang="en-US" sz="32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>
                <a:latin typeface="Nikosh" panose="02000000000000000000" pitchFamily="2" charset="0"/>
                <a:cs typeface="Nikosh" panose="02000000000000000000" pitchFamily="2" charset="0"/>
              </a:rPr>
              <a:t>সকল</a:t>
            </a:r>
            <a:r>
              <a:rPr lang="en-US" sz="32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>
                <a:latin typeface="Nikosh" panose="02000000000000000000" pitchFamily="2" charset="0"/>
                <a:cs typeface="Nikosh" panose="02000000000000000000" pitchFamily="2" charset="0"/>
              </a:rPr>
              <a:t>সার্চ</a:t>
            </a:r>
            <a:r>
              <a:rPr lang="en-US" sz="32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>
                <a:latin typeface="Nikosh" panose="02000000000000000000" pitchFamily="2" charset="0"/>
                <a:cs typeface="Nikosh" panose="02000000000000000000" pitchFamily="2" charset="0"/>
              </a:rPr>
              <a:t>ইঞ্জিনের</a:t>
            </a:r>
            <a:r>
              <a:rPr lang="en-US" sz="32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>
                <a:latin typeface="Nikosh" panose="02000000000000000000" pitchFamily="2" charset="0"/>
                <a:cs typeface="Nikosh" panose="02000000000000000000" pitchFamily="2" charset="0"/>
              </a:rPr>
              <a:t>মুল</a:t>
            </a:r>
            <a:r>
              <a:rPr lang="en-US" sz="32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>
                <a:latin typeface="Nikosh" panose="02000000000000000000" pitchFamily="2" charset="0"/>
                <a:cs typeface="Nikosh" panose="02000000000000000000" pitchFamily="2" charset="0"/>
              </a:rPr>
              <a:t>ভিত্তি</a:t>
            </a:r>
            <a:r>
              <a:rPr lang="en-US" sz="3200" dirty="0">
                <a:latin typeface="Nikosh" panose="02000000000000000000" pitchFamily="2" charset="0"/>
                <a:cs typeface="Nikosh" panose="02000000000000000000" pitchFamily="2" charset="0"/>
              </a:rPr>
              <a:t>। ১৯৯৩ </a:t>
            </a:r>
            <a:r>
              <a:rPr lang="en-US" sz="3200" dirty="0" err="1">
                <a:latin typeface="Nikosh" panose="02000000000000000000" pitchFamily="2" charset="0"/>
                <a:cs typeface="Nikosh" panose="02000000000000000000" pitchFamily="2" charset="0"/>
              </a:rPr>
              <a:t>থেকে</a:t>
            </a:r>
            <a:r>
              <a:rPr lang="en-US" sz="3200" dirty="0">
                <a:latin typeface="Nikosh" panose="02000000000000000000" pitchFamily="2" charset="0"/>
                <a:cs typeface="Nikosh" panose="02000000000000000000" pitchFamily="2" charset="0"/>
              </a:rPr>
              <a:t> ১৯৯৮ </a:t>
            </a:r>
            <a:r>
              <a:rPr lang="en-US" sz="3200" dirty="0" err="1">
                <a:latin typeface="Nikosh" panose="02000000000000000000" pitchFamily="2" charset="0"/>
                <a:cs typeface="Nikosh" panose="02000000000000000000" pitchFamily="2" charset="0"/>
              </a:rPr>
              <a:t>সাল</a:t>
            </a:r>
            <a:r>
              <a:rPr lang="en-US" sz="32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>
                <a:latin typeface="Nikosh" panose="02000000000000000000" pitchFamily="2" charset="0"/>
                <a:cs typeface="Nikosh" panose="02000000000000000000" pitchFamily="2" charset="0"/>
              </a:rPr>
              <a:t>পর্যন্ত</a:t>
            </a:r>
            <a:r>
              <a:rPr lang="en-US" sz="32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>
                <a:latin typeface="Nikosh" panose="02000000000000000000" pitchFamily="2" charset="0"/>
                <a:cs typeface="Nikosh" panose="02000000000000000000" pitchFamily="2" charset="0"/>
              </a:rPr>
              <a:t>সম্ভবত</a:t>
            </a:r>
            <a:r>
              <a:rPr lang="en-US" sz="32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>
                <a:latin typeface="Nikosh" panose="02000000000000000000" pitchFamily="2" charset="0"/>
                <a:cs typeface="Nikosh" panose="02000000000000000000" pitchFamily="2" charset="0"/>
              </a:rPr>
              <a:t>সবগুলো</a:t>
            </a:r>
            <a:r>
              <a:rPr lang="en-US" sz="32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>
                <a:latin typeface="Nikosh" panose="02000000000000000000" pitchFamily="2" charset="0"/>
                <a:cs typeface="Nikosh" panose="02000000000000000000" pitchFamily="2" charset="0"/>
              </a:rPr>
              <a:t>প্রধান</a:t>
            </a:r>
            <a:r>
              <a:rPr lang="en-US" sz="32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>
                <a:latin typeface="Nikosh" panose="02000000000000000000" pitchFamily="2" charset="0"/>
                <a:cs typeface="Nikosh" panose="02000000000000000000" pitchFamily="2" charset="0"/>
              </a:rPr>
              <a:t>সার্চ</a:t>
            </a:r>
            <a:r>
              <a:rPr lang="en-US" sz="32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>
                <a:latin typeface="Nikosh" panose="02000000000000000000" pitchFamily="2" charset="0"/>
                <a:cs typeface="Nikosh" panose="02000000000000000000" pitchFamily="2" charset="0"/>
              </a:rPr>
              <a:t>ইঞ্জিনের</a:t>
            </a:r>
            <a:r>
              <a:rPr lang="en-US" sz="32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উদ্ভব</a:t>
            </a:r>
            <a:r>
              <a:rPr lang="en-US" sz="3200" dirty="0" smtClean="0">
                <a:latin typeface="Nikosh" panose="02000000000000000000" pitchFamily="2" charset="0"/>
                <a:cs typeface="Nikosh" panose="02000000000000000000" pitchFamily="2" charset="0"/>
              </a:rPr>
              <a:t>। 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4763107" y="2260547"/>
            <a:ext cx="4892361" cy="35169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386691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xmlns="" id="{D4EF09CF-3362-453A-9463-F6669A9D3E01}"/>
              </a:ext>
            </a:extLst>
          </p:cNvPr>
          <p:cNvGrpSpPr/>
          <p:nvPr/>
        </p:nvGrpSpPr>
        <p:grpSpPr>
          <a:xfrm>
            <a:off x="5318975" y="46441"/>
            <a:ext cx="3705781" cy="6811559"/>
            <a:chOff x="9055676" y="0"/>
            <a:chExt cx="3136324" cy="6858000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xmlns="" id="{403AE892-EBD6-40F1-851B-FEADBD59429F}"/>
                </a:ext>
              </a:extLst>
            </p:cNvPr>
            <p:cNvSpPr/>
            <p:nvPr/>
          </p:nvSpPr>
          <p:spPr>
            <a:xfrm>
              <a:off x="9221932" y="0"/>
              <a:ext cx="2970068" cy="6858000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 dirty="0"/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xmlns="" id="{54318653-1A38-442C-BA0F-F2C51149BCFF}"/>
                </a:ext>
              </a:extLst>
            </p:cNvPr>
            <p:cNvSpPr/>
            <p:nvPr/>
          </p:nvSpPr>
          <p:spPr>
            <a:xfrm>
              <a:off x="9055676" y="0"/>
              <a:ext cx="166255" cy="6858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 dirty="0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xmlns="" id="{C25D63D1-E9CE-42BF-BD4D-374FD0293155}"/>
                </a:ext>
              </a:extLst>
            </p:cNvPr>
            <p:cNvSpPr/>
            <p:nvPr/>
          </p:nvSpPr>
          <p:spPr>
            <a:xfrm>
              <a:off x="9221932" y="0"/>
              <a:ext cx="114301" cy="6858000"/>
            </a:xfrm>
            <a:prstGeom prst="rect">
              <a:avLst/>
            </a:prstGeom>
            <a:solidFill>
              <a:srgbClr val="FFD3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 dirty="0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xmlns="" id="{BA4EE865-9F0D-4531-A737-E13A557C0277}"/>
                </a:ext>
              </a:extLst>
            </p:cNvPr>
            <p:cNvSpPr/>
            <p:nvPr/>
          </p:nvSpPr>
          <p:spPr>
            <a:xfrm>
              <a:off x="9336233" y="0"/>
              <a:ext cx="150667" cy="68580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 dirty="0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xmlns="" id="{6A1183CB-C5B0-498A-A49C-4180134C74B0}"/>
                </a:ext>
              </a:extLst>
            </p:cNvPr>
            <p:cNvSpPr/>
            <p:nvPr/>
          </p:nvSpPr>
          <p:spPr>
            <a:xfrm>
              <a:off x="9336233" y="0"/>
              <a:ext cx="57150" cy="685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 dirty="0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10742257-3980-4551-868A-26DC3CB821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68361" y="289146"/>
            <a:ext cx="3338853" cy="1156892"/>
          </a:xfrm>
        </p:spPr>
        <p:txBody>
          <a:bodyPr>
            <a:noAutofit/>
          </a:bodyPr>
          <a:lstStyle/>
          <a:p>
            <a:pPr algn="ctr" fontAlgn="base"/>
            <a:r>
              <a:rPr lang="en-US" sz="4000" b="1" spc="50" dirty="0" err="1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আধুনিক</a:t>
            </a:r>
            <a:r>
              <a:rPr lang="en-US" sz="40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000" b="1" spc="50" dirty="0" err="1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সার্চ</a:t>
            </a:r>
            <a:r>
              <a:rPr lang="en-US" sz="40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000" b="1" spc="50" dirty="0" err="1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ইঞ্জিনের</a:t>
            </a:r>
            <a:r>
              <a:rPr lang="en-US" sz="40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000" b="1" spc="50" dirty="0" err="1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ইতিহাস</a:t>
            </a:r>
            <a:endParaRPr lang="en-US" sz="40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B57E0B0F-4D29-4786-B2AB-B84D9F8B54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8610" y="289145"/>
            <a:ext cx="5328130" cy="6420747"/>
          </a:xfrm>
        </p:spPr>
        <p:txBody>
          <a:bodyPr>
            <a:noAutofit/>
          </a:bodyPr>
          <a:lstStyle/>
          <a:p>
            <a:pPr lvl="0" fontAlgn="base"/>
            <a:r>
              <a:rPr lang="en-US" sz="28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এক্সাইট</a:t>
            </a:r>
            <a:r>
              <a:rPr lang="en-US" sz="2800" dirty="0" smtClean="0">
                <a:latin typeface="Nikosh" panose="02000000000000000000" pitchFamily="2" charset="0"/>
                <a:cs typeface="Nikosh" panose="02000000000000000000" pitchFamily="2" charset="0"/>
              </a:rPr>
              <a:t> (</a:t>
            </a:r>
            <a:r>
              <a:rPr lang="en-US" sz="2400" dirty="0" smtClean="0">
                <a:latin typeface="Nikosh" panose="02000000000000000000" pitchFamily="2" charset="0"/>
                <a:cs typeface="Nikosh" panose="02000000000000000000" pitchFamily="2" charset="0"/>
              </a:rPr>
              <a:t>Excite</a:t>
            </a:r>
            <a:r>
              <a:rPr lang="en-US" sz="2800" dirty="0" smtClean="0">
                <a:latin typeface="Nikosh" panose="02000000000000000000" pitchFamily="2" charset="0"/>
                <a:cs typeface="Nikosh" panose="02000000000000000000" pitchFamily="2" charset="0"/>
              </a:rPr>
              <a:t>) – ১৯৯৩ </a:t>
            </a:r>
            <a:r>
              <a:rPr lang="en-US" sz="28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সাল</a:t>
            </a:r>
            <a:endParaRPr lang="en-US" sz="2800" dirty="0" smtClean="0">
              <a:latin typeface="Nikosh" panose="02000000000000000000" pitchFamily="2" charset="0"/>
              <a:cs typeface="Nikosh" panose="02000000000000000000" pitchFamily="2" charset="0"/>
            </a:endParaRPr>
          </a:p>
          <a:p>
            <a:pPr lvl="0" fontAlgn="base"/>
            <a:r>
              <a:rPr lang="en-US" sz="28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ইয়াহু</a:t>
            </a:r>
            <a:r>
              <a:rPr lang="en-US" sz="2800" dirty="0" smtClean="0">
                <a:latin typeface="Nikosh" panose="02000000000000000000" pitchFamily="2" charset="0"/>
                <a:cs typeface="Nikosh" panose="02000000000000000000" pitchFamily="2" charset="0"/>
              </a:rPr>
              <a:t> (</a:t>
            </a:r>
            <a:r>
              <a:rPr lang="en-US" sz="2400" dirty="0" smtClean="0">
                <a:latin typeface="Nikosh" panose="02000000000000000000" pitchFamily="2" charset="0"/>
                <a:cs typeface="Nikosh" panose="02000000000000000000" pitchFamily="2" charset="0"/>
              </a:rPr>
              <a:t>Yahoo</a:t>
            </a:r>
            <a:r>
              <a:rPr lang="en-US" sz="2800" dirty="0" smtClean="0">
                <a:latin typeface="Nikosh" panose="02000000000000000000" pitchFamily="2" charset="0"/>
                <a:cs typeface="Nikosh" panose="02000000000000000000" pitchFamily="2" charset="0"/>
              </a:rPr>
              <a:t>)-১৯৯৪ </a:t>
            </a:r>
            <a:r>
              <a:rPr lang="en-US" sz="28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সাল</a:t>
            </a:r>
            <a:endParaRPr lang="en-US" sz="2800" dirty="0" smtClean="0">
              <a:latin typeface="Nikosh" panose="02000000000000000000" pitchFamily="2" charset="0"/>
              <a:cs typeface="Nikosh" panose="02000000000000000000" pitchFamily="2" charset="0"/>
            </a:endParaRPr>
          </a:p>
          <a:p>
            <a:pPr lvl="0" fontAlgn="base"/>
            <a:r>
              <a:rPr lang="en-US" sz="28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ওয়েব</a:t>
            </a:r>
            <a:r>
              <a:rPr lang="en-US" sz="28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ক্রলার</a:t>
            </a:r>
            <a:r>
              <a:rPr lang="en-US" sz="2800" dirty="0" smtClean="0">
                <a:latin typeface="Nikosh" panose="02000000000000000000" pitchFamily="2" charset="0"/>
                <a:cs typeface="Nikosh" panose="02000000000000000000" pitchFamily="2" charset="0"/>
              </a:rPr>
              <a:t> (</a:t>
            </a:r>
            <a:r>
              <a:rPr lang="en-US" sz="2400" dirty="0" smtClean="0">
                <a:latin typeface="Nikosh" panose="02000000000000000000" pitchFamily="2" charset="0"/>
                <a:cs typeface="Nikosh" panose="02000000000000000000" pitchFamily="2" charset="0"/>
              </a:rPr>
              <a:t>Web Crawler</a:t>
            </a:r>
            <a:r>
              <a:rPr lang="en-US" sz="2800" dirty="0" smtClean="0">
                <a:latin typeface="Nikosh" panose="02000000000000000000" pitchFamily="2" charset="0"/>
                <a:cs typeface="Nikosh" panose="02000000000000000000" pitchFamily="2" charset="0"/>
              </a:rPr>
              <a:t>)– ১৯৯৪ </a:t>
            </a:r>
            <a:r>
              <a:rPr lang="en-US" sz="28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সাল</a:t>
            </a:r>
            <a:endParaRPr lang="en-US" sz="2800" dirty="0" smtClean="0">
              <a:latin typeface="Nikosh" panose="02000000000000000000" pitchFamily="2" charset="0"/>
              <a:cs typeface="Nikosh" panose="02000000000000000000" pitchFamily="2" charset="0"/>
            </a:endParaRPr>
          </a:p>
          <a:p>
            <a:pPr lvl="0" fontAlgn="base"/>
            <a:r>
              <a:rPr lang="en-US" sz="28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লাইসোস</a:t>
            </a:r>
            <a:r>
              <a:rPr lang="en-US" sz="2800" dirty="0" smtClean="0">
                <a:latin typeface="Nikosh" panose="02000000000000000000" pitchFamily="2" charset="0"/>
                <a:cs typeface="Nikosh" panose="02000000000000000000" pitchFamily="2" charset="0"/>
              </a:rPr>
              <a:t> (</a:t>
            </a:r>
            <a:r>
              <a:rPr lang="en-US" sz="2400" dirty="0" smtClean="0">
                <a:latin typeface="Nikosh" panose="02000000000000000000" pitchFamily="2" charset="0"/>
                <a:cs typeface="Nikosh" panose="02000000000000000000" pitchFamily="2" charset="0"/>
              </a:rPr>
              <a:t>Lycos</a:t>
            </a:r>
            <a:r>
              <a:rPr lang="en-US" sz="2800" dirty="0" smtClean="0">
                <a:latin typeface="Nikosh" panose="02000000000000000000" pitchFamily="2" charset="0"/>
                <a:cs typeface="Nikosh" panose="02000000000000000000" pitchFamily="2" charset="0"/>
              </a:rPr>
              <a:t>) – ১৯৯৪ </a:t>
            </a:r>
            <a:r>
              <a:rPr lang="en-US" sz="28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সাল</a:t>
            </a:r>
            <a:endParaRPr lang="en-US" sz="2800" dirty="0" smtClean="0">
              <a:latin typeface="Nikosh" panose="02000000000000000000" pitchFamily="2" charset="0"/>
              <a:cs typeface="Nikosh" panose="02000000000000000000" pitchFamily="2" charset="0"/>
            </a:endParaRPr>
          </a:p>
          <a:p>
            <a:pPr lvl="0" fontAlgn="base"/>
            <a:r>
              <a:rPr lang="en-US" sz="28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ইনফোসিক</a:t>
            </a:r>
            <a:r>
              <a:rPr lang="en-US" sz="2800" dirty="0" smtClean="0">
                <a:latin typeface="Nikosh" panose="02000000000000000000" pitchFamily="2" charset="0"/>
                <a:cs typeface="Nikosh" panose="02000000000000000000" pitchFamily="2" charset="0"/>
              </a:rPr>
              <a:t> (</a:t>
            </a:r>
            <a:r>
              <a:rPr lang="en-US" sz="2400" dirty="0" smtClean="0">
                <a:latin typeface="Nikosh" panose="02000000000000000000" pitchFamily="2" charset="0"/>
                <a:cs typeface="Nikosh" panose="02000000000000000000" pitchFamily="2" charset="0"/>
              </a:rPr>
              <a:t>info seek</a:t>
            </a:r>
            <a:r>
              <a:rPr lang="en-US" sz="2800" dirty="0" smtClean="0">
                <a:latin typeface="Nikosh" panose="02000000000000000000" pitchFamily="2" charset="0"/>
                <a:cs typeface="Nikosh" panose="02000000000000000000" pitchFamily="2" charset="0"/>
              </a:rPr>
              <a:t>) – ১৯৯৫ </a:t>
            </a:r>
            <a:r>
              <a:rPr lang="en-US" sz="28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সাল</a:t>
            </a:r>
            <a:endParaRPr lang="en-US" sz="2800" dirty="0" smtClean="0">
              <a:latin typeface="Nikosh" panose="02000000000000000000" pitchFamily="2" charset="0"/>
              <a:cs typeface="Nikosh" panose="02000000000000000000" pitchFamily="2" charset="0"/>
            </a:endParaRPr>
          </a:p>
          <a:p>
            <a:pPr lvl="0" fontAlgn="base"/>
            <a:r>
              <a:rPr lang="en-US" sz="28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অ্যাল্টা</a:t>
            </a:r>
            <a:r>
              <a:rPr lang="en-US" sz="28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ভিসদা</a:t>
            </a:r>
            <a:r>
              <a:rPr lang="en-US" sz="2800" dirty="0" smtClean="0">
                <a:latin typeface="Nikosh" panose="02000000000000000000" pitchFamily="2" charset="0"/>
                <a:cs typeface="Nikosh" panose="02000000000000000000" pitchFamily="2" charset="0"/>
              </a:rPr>
              <a:t> (</a:t>
            </a:r>
            <a:r>
              <a:rPr lang="en-US" sz="2400" dirty="0" smtClean="0">
                <a:latin typeface="Nikosh" panose="02000000000000000000" pitchFamily="2" charset="0"/>
                <a:cs typeface="Nikosh" panose="02000000000000000000" pitchFamily="2" charset="0"/>
              </a:rPr>
              <a:t>Alta Vista</a:t>
            </a:r>
            <a:r>
              <a:rPr lang="en-US" sz="2800" dirty="0" smtClean="0">
                <a:latin typeface="Nikosh" panose="02000000000000000000" pitchFamily="2" charset="0"/>
                <a:cs typeface="Nikosh" panose="02000000000000000000" pitchFamily="2" charset="0"/>
              </a:rPr>
              <a:t>)- ১৯৯৫ </a:t>
            </a:r>
            <a:r>
              <a:rPr lang="en-US" sz="28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সাল</a:t>
            </a:r>
            <a:endParaRPr lang="en-US" sz="2800" dirty="0" smtClean="0">
              <a:latin typeface="Nikosh" panose="02000000000000000000" pitchFamily="2" charset="0"/>
              <a:cs typeface="Nikosh" panose="02000000000000000000" pitchFamily="2" charset="0"/>
            </a:endParaRPr>
          </a:p>
          <a:p>
            <a:pPr lvl="0" fontAlgn="base"/>
            <a:r>
              <a:rPr lang="en-US" sz="28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ইঙ্কটোমি</a:t>
            </a:r>
            <a:r>
              <a:rPr lang="en-US" sz="2800" dirty="0" smtClean="0">
                <a:latin typeface="Nikosh" panose="02000000000000000000" pitchFamily="2" charset="0"/>
                <a:cs typeface="Nikosh" panose="02000000000000000000" pitchFamily="2" charset="0"/>
              </a:rPr>
              <a:t> (</a:t>
            </a:r>
            <a:r>
              <a:rPr lang="en-US" sz="24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inkTomy</a:t>
            </a:r>
            <a:r>
              <a:rPr lang="en-US" sz="2800" dirty="0" smtClean="0">
                <a:latin typeface="Nikosh" panose="02000000000000000000" pitchFamily="2" charset="0"/>
                <a:cs typeface="Nikosh" panose="02000000000000000000" pitchFamily="2" charset="0"/>
              </a:rPr>
              <a:t>) – ১৯৯৬ </a:t>
            </a:r>
            <a:r>
              <a:rPr lang="en-US" sz="28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সাল</a:t>
            </a:r>
            <a:endParaRPr lang="en-US" sz="2800" dirty="0" smtClean="0">
              <a:latin typeface="Nikosh" panose="02000000000000000000" pitchFamily="2" charset="0"/>
              <a:cs typeface="Nikosh" panose="02000000000000000000" pitchFamily="2" charset="0"/>
            </a:endParaRPr>
          </a:p>
          <a:p>
            <a:pPr lvl="0" fontAlgn="base"/>
            <a:r>
              <a:rPr lang="en-US" sz="28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আস্ক</a:t>
            </a:r>
            <a:r>
              <a:rPr lang="en-US" sz="28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জেভিস</a:t>
            </a:r>
            <a:r>
              <a:rPr lang="en-US" sz="2800" dirty="0" smtClean="0">
                <a:latin typeface="Nikosh" panose="02000000000000000000" pitchFamily="2" charset="0"/>
                <a:cs typeface="Nikosh" panose="02000000000000000000" pitchFamily="2" charset="0"/>
              </a:rPr>
              <a:t> (</a:t>
            </a:r>
            <a:r>
              <a:rPr lang="en-US" sz="2400" dirty="0" smtClean="0">
                <a:latin typeface="Nikosh" panose="02000000000000000000" pitchFamily="2" charset="0"/>
                <a:cs typeface="Nikosh" panose="02000000000000000000" pitchFamily="2" charset="0"/>
              </a:rPr>
              <a:t>Ask</a:t>
            </a:r>
            <a:r>
              <a:rPr lang="en-US" sz="2800" dirty="0" smtClean="0">
                <a:latin typeface="Nikosh" panose="02000000000000000000" pitchFamily="2" charset="0"/>
                <a:cs typeface="Nikosh" panose="02000000000000000000" pitchFamily="2" charset="0"/>
              </a:rPr>
              <a:t>)- ১৯৯৭ </a:t>
            </a:r>
            <a:r>
              <a:rPr lang="en-US" sz="28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সাল</a:t>
            </a:r>
            <a:endParaRPr lang="en-US" sz="2800" dirty="0" smtClean="0">
              <a:latin typeface="Nikosh" panose="02000000000000000000" pitchFamily="2" charset="0"/>
              <a:cs typeface="Nikosh" panose="02000000000000000000" pitchFamily="2" charset="0"/>
            </a:endParaRPr>
          </a:p>
          <a:p>
            <a:pPr lvl="0" fontAlgn="base"/>
            <a:r>
              <a:rPr lang="en-US" sz="28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গুগল</a:t>
            </a:r>
            <a:r>
              <a:rPr lang="en-US" sz="2800" dirty="0" smtClean="0">
                <a:latin typeface="Nikosh" panose="02000000000000000000" pitchFamily="2" charset="0"/>
                <a:cs typeface="Nikosh" panose="02000000000000000000" pitchFamily="2" charset="0"/>
              </a:rPr>
              <a:t> (</a:t>
            </a:r>
            <a:r>
              <a:rPr lang="en-US" sz="2400" dirty="0" smtClean="0">
                <a:latin typeface="Nikosh" panose="02000000000000000000" pitchFamily="2" charset="0"/>
                <a:cs typeface="Nikosh" panose="02000000000000000000" pitchFamily="2" charset="0"/>
              </a:rPr>
              <a:t>Google</a:t>
            </a:r>
            <a:r>
              <a:rPr lang="en-US" sz="2800" dirty="0" smtClean="0">
                <a:latin typeface="Nikosh" panose="02000000000000000000" pitchFamily="2" charset="0"/>
                <a:cs typeface="Nikosh" panose="02000000000000000000" pitchFamily="2" charset="0"/>
              </a:rPr>
              <a:t>) – ১১৯৭ </a:t>
            </a:r>
            <a:r>
              <a:rPr lang="en-US" sz="28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সাল</a:t>
            </a:r>
            <a:endParaRPr lang="en-US" sz="2800" dirty="0" smtClean="0">
              <a:latin typeface="Nikosh" panose="02000000000000000000" pitchFamily="2" charset="0"/>
              <a:cs typeface="Nikosh" panose="02000000000000000000" pitchFamily="2" charset="0"/>
            </a:endParaRPr>
          </a:p>
          <a:p>
            <a:pPr lvl="0" fontAlgn="base"/>
            <a:r>
              <a:rPr lang="en-US" sz="28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এমএসএন</a:t>
            </a:r>
            <a:r>
              <a:rPr lang="en-US" sz="28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সার্চ</a:t>
            </a:r>
            <a:r>
              <a:rPr lang="en-US" sz="2800" dirty="0" smtClean="0">
                <a:latin typeface="Nikosh" panose="02000000000000000000" pitchFamily="2" charset="0"/>
                <a:cs typeface="Nikosh" panose="02000000000000000000" pitchFamily="2" charset="0"/>
              </a:rPr>
              <a:t> – ১৯৯৮ </a:t>
            </a:r>
            <a:r>
              <a:rPr lang="en-US" sz="28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সাল</a:t>
            </a:r>
            <a:endParaRPr lang="en-US" sz="2800" dirty="0" smtClean="0">
              <a:latin typeface="Nikosh" panose="02000000000000000000" pitchFamily="2" charset="0"/>
              <a:cs typeface="Nikosh" panose="02000000000000000000" pitchFamily="2" charset="0"/>
            </a:endParaRPr>
          </a:p>
          <a:p>
            <a:pPr fontAlgn="base"/>
            <a:r>
              <a:rPr lang="en-US" sz="28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এছাড়া</a:t>
            </a:r>
            <a:r>
              <a:rPr lang="en-US" sz="28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বর্তমানে</a:t>
            </a:r>
            <a:r>
              <a:rPr lang="en-US" sz="28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অনেক</a:t>
            </a:r>
            <a:r>
              <a:rPr lang="en-US" sz="28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সার্চ</a:t>
            </a:r>
            <a:r>
              <a:rPr lang="en-US" sz="28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ইঞ্জিন</a:t>
            </a:r>
            <a:r>
              <a:rPr lang="en-US" sz="28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আছে</a:t>
            </a:r>
            <a:r>
              <a:rPr lang="en-US" sz="2800" dirty="0" smtClean="0">
                <a:latin typeface="Nikosh" panose="02000000000000000000" pitchFamily="2" charset="0"/>
                <a:cs typeface="Nikosh" panose="02000000000000000000" pitchFamily="2" charset="0"/>
              </a:rPr>
              <a:t>। </a:t>
            </a:r>
            <a:r>
              <a:rPr lang="en-US" sz="28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যেমন</a:t>
            </a:r>
            <a:r>
              <a:rPr lang="en-US" sz="28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DuckDuckgo</a:t>
            </a:r>
            <a:r>
              <a:rPr lang="en-US" sz="2400" dirty="0" smtClean="0">
                <a:latin typeface="Nikosh" panose="02000000000000000000" pitchFamily="2" charset="0"/>
                <a:cs typeface="Nikosh" panose="02000000000000000000" pitchFamily="2" charset="0"/>
              </a:rPr>
              <a:t>, </a:t>
            </a:r>
            <a:r>
              <a:rPr lang="en-US" sz="24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Dogpile</a:t>
            </a:r>
            <a:r>
              <a:rPr lang="en-US" sz="28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ইত্যাদি</a:t>
            </a:r>
            <a:r>
              <a:rPr lang="en-US" sz="2800" dirty="0">
                <a:latin typeface="Nikosh" panose="02000000000000000000" pitchFamily="2" charset="0"/>
                <a:cs typeface="Nikosh" panose="02000000000000000000" pitchFamily="2" charset="0"/>
              </a:rPr>
              <a:t>।</a:t>
            </a:r>
            <a:endParaRPr lang="en-US" sz="2800" dirty="0"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9695" y="3337457"/>
            <a:ext cx="2807519" cy="28122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799606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F33787325_Lab safety_AAS_v3" id="{898BC5E2-691B-4B41-A97D-F35AD4FFF20D}" vid="{295F60D3-032D-43CA-A300-E4752067AD5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1" ma:contentTypeDescription="Create a new document." ma:contentTypeScope="" ma:versionID="96291512c1ee715ab617f4c07df79fc1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8256c27c40ca5c40ce1cf6c44f0205df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ServiceKeyPoints xmlns="71af3243-3dd4-4a8d-8c0d-dd76da1f02a5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19E59094-1E6F-42D5-A62B-D0344AFFFAC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D0096A91-93C8-4C7A-BF68-944591874A6D}">
  <ds:schemaRefs>
    <ds:schemaRef ds:uri="http://schemas.microsoft.com/office/infopath/2007/PartnerControls"/>
    <ds:schemaRef ds:uri="http://purl.org/dc/dcmitype/"/>
    <ds:schemaRef ds:uri="http://purl.org/dc/terms/"/>
    <ds:schemaRef ds:uri="16c05727-aa75-4e4a-9b5f-8a80a1165891"/>
    <ds:schemaRef ds:uri="http://schemas.microsoft.com/office/2006/documentManagement/types"/>
    <ds:schemaRef ds:uri="http://schemas.microsoft.com/office/2006/metadata/properties"/>
    <ds:schemaRef ds:uri="http://www.w3.org/XML/1998/namespace"/>
    <ds:schemaRef ds:uri="http://purl.org/dc/elements/1.1/"/>
    <ds:schemaRef ds:uri="http://schemas.openxmlformats.org/package/2006/metadata/core-properties"/>
    <ds:schemaRef ds:uri="71af3243-3dd4-4a8d-8c0d-dd76da1f02a5"/>
  </ds:schemaRefs>
</ds:datastoreItem>
</file>

<file path=customXml/itemProps3.xml><?xml version="1.0" encoding="utf-8"?>
<ds:datastoreItem xmlns:ds="http://schemas.openxmlformats.org/officeDocument/2006/customXml" ds:itemID="{604BA817-A03C-4EA3-86C4-6E42BD37F523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Lab safety</Template>
  <TotalTime>0</TotalTime>
  <Words>1220</Words>
  <Application>Microsoft Office PowerPoint</Application>
  <PresentationFormat>On-screen Show (4:3)</PresentationFormat>
  <Paragraphs>132</Paragraphs>
  <Slides>31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40" baseType="lpstr">
      <vt:lpstr>Arial</vt:lpstr>
      <vt:lpstr>Calibri</vt:lpstr>
      <vt:lpstr>Calibri Light</vt:lpstr>
      <vt:lpstr>Nikosh</vt:lpstr>
      <vt:lpstr>NikoshBAN</vt:lpstr>
      <vt:lpstr>Tahoma</vt:lpstr>
      <vt:lpstr>Times New Roman</vt:lpstr>
      <vt:lpstr>Wingdings</vt:lpstr>
      <vt:lpstr>Office Theme</vt:lpstr>
      <vt:lpstr>স্বাগতম</vt:lpstr>
      <vt:lpstr>PowerPoint Presentation</vt:lpstr>
      <vt:lpstr>এগুলো কিসের ছবি?</vt:lpstr>
      <vt:lpstr>শিখন ফল</vt:lpstr>
      <vt:lpstr>ব্রাউজার</vt:lpstr>
      <vt:lpstr>ব্রাউজার</vt:lpstr>
      <vt:lpstr>সার্চ ইঞ্জিন</vt:lpstr>
      <vt:lpstr>আধুনিক সার্চ ইঞ্জিনের ইতিহাস</vt:lpstr>
      <vt:lpstr>আধুনিক সার্চ ইঞ্জিনের ইতিহাস</vt:lpstr>
      <vt:lpstr>সার্চ ইঞ্জিনের কারভেদ</vt:lpstr>
      <vt:lpstr>প্রাইমারি সার্চ ইঞ্জিন</vt:lpstr>
      <vt:lpstr>প্রাইমারি সার্চ ইঞ্জিন গুগোল</vt:lpstr>
      <vt:lpstr>প্রাইমারি সার্চ ইঞ্জিন ইয়াহু</vt:lpstr>
      <vt:lpstr>প্রাইমারি সার্চ ইঞ্জিন এমএসএন/বিং</vt:lpstr>
      <vt:lpstr>সেকেন্ডারী সার্চ ইঞ্জিন</vt:lpstr>
      <vt:lpstr>টার্গেটেড সার্চ ইঞ্জিন</vt:lpstr>
      <vt:lpstr>টার্গেটেড সার্চ ইঞ্জিন</vt:lpstr>
      <vt:lpstr>টার্গেটেড সার্চ ইঞ্জিন</vt:lpstr>
      <vt:lpstr>ওয়েবসাইট</vt:lpstr>
      <vt:lpstr>ওয়েব পেজ</vt:lpstr>
      <vt:lpstr>ওয়েবপেজের প্রকারভেদ</vt:lpstr>
      <vt:lpstr>ওয়েবপেজের প্রকারভেদ</vt:lpstr>
      <vt:lpstr>ওয়েবসাইট</vt:lpstr>
      <vt:lpstr>ওয়েবসাইট</vt:lpstr>
      <vt:lpstr>ওয়েবসাইট</vt:lpstr>
      <vt:lpstr>ওয়েবসাইট</vt:lpstr>
      <vt:lpstr>ওয়েবসাইট</vt:lpstr>
      <vt:lpstr>ওয়েবসাইট</vt:lpstr>
      <vt:lpstr>ওয়েবসাইট</vt:lpstr>
      <vt:lpstr>পাঠ মূল্যায়ন</vt:lpstr>
      <vt:lpstr>আতক্ষণ সংগে থাকার জন্য সবাইকে আন্তরিক ধন্যবাদ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2020-05-01T14:38:04Z</dcterms:created>
  <dcterms:modified xsi:type="dcterms:W3CDTF">2020-05-01T18:23:05Z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