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67" r:id="rId5"/>
    <p:sldId id="265" r:id="rId6"/>
    <p:sldId id="272" r:id="rId7"/>
    <p:sldId id="269" r:id="rId8"/>
    <p:sldId id="270" r:id="rId9"/>
    <p:sldId id="271" r:id="rId10"/>
    <p:sldId id="266" r:id="rId11"/>
    <p:sldId id="273" r:id="rId12"/>
    <p:sldId id="274" r:id="rId13"/>
    <p:sldId id="276" r:id="rId14"/>
    <p:sldId id="277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3300"/>
    <a:srgbClr val="FF9900"/>
    <a:srgbClr val="0000FF"/>
    <a:srgbClr val="FF9933"/>
    <a:srgbClr val="33CC33"/>
    <a:srgbClr val="00CC99"/>
    <a:srgbClr val="FF3300"/>
    <a:srgbClr val="FF66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23276-1098-4BF6-8FDF-C3804166F14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FBF99-A162-49C2-A5D9-65765611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5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FBF99-A162-49C2-A5D9-65765611F6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4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00258-AAB6-4749-A106-4B809D51C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D8B61-CDB8-4FE3-869E-34EE1577B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A59F8-42C6-453F-AD13-09C6ED80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00E00-6521-4C16-AE8B-71A79F44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10682-2C32-44E6-AD9A-2E6E86F4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1787-1F63-495C-B45A-03FD11AFD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76081-34B8-49C9-B3CE-6A6BAF12A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1A27E-C891-4571-8C07-0B7BE0AB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85F2D-B80F-4181-A5E4-21549DC8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D2E0-4757-42E4-9904-6D736447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B32B56-31AC-4AA1-9E29-9D5196AA3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FE1F5-0BF2-4B38-BB54-7E650CA94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768D1-62F0-4ADB-BF32-7F1C582A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B947-C5FE-4C0C-9099-D9E24345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FB55C-F4A0-45CA-ACC4-E21FB5C3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6A0C5-0609-4D67-998A-D5A6EDCA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FB340-3750-43C8-854A-0A4C3B644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DB481-09FD-4C67-8CE9-B63FC487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B41E5-ED55-4A80-A7EC-1E6D58B8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4CC8-343C-45DA-9678-6E54032B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2968-3945-48BB-8FF4-1455FEE3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5247B-7AF7-4A29-9A40-BB8FC275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FE498-DDD0-4B55-BF21-05DB9FA0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DB28A-CBCF-4F15-B013-93CDAF35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B3699-DB76-4455-804D-A8AC9D28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9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5A2E-060D-4064-A1FF-C3A2B45C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D5641-A59C-43E8-97D1-42281C7CC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2E75F-4FB9-4F46-B2B0-57D7618BC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0AA15-F9EA-4626-B36B-D13A49A8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E4ED1-6473-41F3-8D90-1178B4AA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2D98F-ED47-4F54-8F8D-91CD1CBB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9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418F-1545-4396-982B-054CD6C2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E311D-6B7E-40CA-A665-32CE9085D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14C2-C56E-4488-BB75-C0B958D61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31818-A77A-4883-846A-655FE085D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33CC4-768B-454F-BF83-93ADB0216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8FDD8-7529-463B-B36D-B4C37634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C6EE1-36B9-4120-93A6-4CDAD0D4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F5302-C46C-4BB5-8FCD-29A25CE8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4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418C-1993-49D1-878F-00107EFD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848D8-F160-424E-91D3-EA5D1B7F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25F84-7049-49EF-93E7-972D23A9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BAD13-5292-4E86-B574-8A470A35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FA78D-9CD5-406B-819B-D2E1C124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02C64-6F49-45BA-A236-5762CC8D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77871-BD62-4FD4-A700-2182B8B4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6669-032B-4465-B7FB-88750CCF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3CF9-FD96-4F68-94AC-5068D4F4E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A8D9C-8205-4DFE-A9BD-A072E10F4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57AE3-CED0-4FFC-89C6-39CA8699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3C354-AB07-44F4-B7F6-91B6A01D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7315D-1228-42A6-9A51-0608FF09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CC9F-8ED8-4F04-9094-81DF1837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30E9D-6BB3-4040-AB9C-35F3A602E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AF40F-CDED-474A-A938-61CFF091B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F311A-1EB2-45E8-8731-4210ABACB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D4F91-D043-463F-97AE-A479232FA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C80D9-5AC2-4F06-9885-8A4BD3AF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7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85959C-382C-49B9-849F-C75B7939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A79D-94C9-4A38-8C7A-169807EF6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2B46-6AEF-4C9B-98B4-C17111FD9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FA136-90CF-4672-BB69-C9D834B0FFC6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2B50A-EFAE-4B54-BE93-B513E2435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AAC1A-B2C5-46D7-8AE5-38101211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FF7D7-7802-437D-82FC-D00196003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8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gif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gif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D8EE050-9836-4139-BD90-6559D4A197C5}"/>
              </a:ext>
            </a:extLst>
          </p:cNvPr>
          <p:cNvGrpSpPr/>
          <p:nvPr/>
        </p:nvGrpSpPr>
        <p:grpSpPr>
          <a:xfrm>
            <a:off x="0" y="-9012"/>
            <a:ext cx="12192000" cy="6867012"/>
            <a:chOff x="0" y="-9012"/>
            <a:chExt cx="12192000" cy="68670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5387"/>
              <a:ext cx="6095999" cy="112613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5387"/>
              <a:ext cx="6095999" cy="11261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766327" y="3319717"/>
              <a:ext cx="6745387" cy="1059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-9012"/>
              <a:ext cx="12192000" cy="27027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0"/>
              <a:ext cx="68217" cy="6749143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46040D0-13C8-4D43-AB33-8EE1A9E06165}"/>
              </a:ext>
            </a:extLst>
          </p:cNvPr>
          <p:cNvSpPr/>
          <p:nvPr/>
        </p:nvSpPr>
        <p:spPr>
          <a:xfrm>
            <a:off x="310212" y="441849"/>
            <a:ext cx="6375464" cy="144655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  <a:sp3d extrusionH="482600" contourW="6350">
              <a:bevelT w="1054100" h="412750"/>
              <a:bevelB w="406400"/>
            </a:sp3d>
          </a:bodyPr>
          <a:lstStyle/>
          <a:p>
            <a:pPr algn="ctr"/>
            <a:r>
              <a:rPr lang="en-US" sz="8800" b="1" cap="none" spc="50" dirty="0">
                <a:ln w="0"/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17D310-9A81-4E95-8468-045FF5CDFF63}"/>
              </a:ext>
            </a:extLst>
          </p:cNvPr>
          <p:cNvSpPr/>
          <p:nvPr/>
        </p:nvSpPr>
        <p:spPr>
          <a:xfrm>
            <a:off x="5451437" y="1674088"/>
            <a:ext cx="6430351" cy="1015663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21594000"/>
            </a:lightRig>
          </a:scene3d>
          <a:sp3d>
            <a:bevelT w="114300" prst="artDeco"/>
          </a:sp3d>
        </p:spPr>
        <p:txBody>
          <a:bodyPr wrap="none" lIns="91440" tIns="45720" rIns="91440" bIns="45720">
            <a:spAutoFit/>
            <a:sp3d extrusionH="368300" prstMaterial="softEdge">
              <a:bevelT w="444500" h="266700"/>
              <a:bevelB w="209550" h="165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DAY’S CLASS</a:t>
            </a:r>
            <a:endParaRPr lang="en-US" sz="6000" b="1" cap="none" spc="0" dirty="0">
              <a:ln/>
              <a:solidFill>
                <a:srgbClr val="FF5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01F5D5-4069-4162-940F-2C1E4CADE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54" y="3146833"/>
            <a:ext cx="2143125" cy="2881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CB083B-0D48-4A17-B615-568D3E952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10" y="3090130"/>
            <a:ext cx="3451405" cy="3451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ACBF2-2FF6-4B73-A851-F95E927B1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1" y="3090130"/>
            <a:ext cx="4021577" cy="30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54234B3-C942-4F1D-A442-205943113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3" t="26045" r="50561" b="55471"/>
          <a:stretch/>
        </p:blipFill>
        <p:spPr>
          <a:xfrm>
            <a:off x="469207" y="2360722"/>
            <a:ext cx="11253586" cy="42618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D19378-E681-46EC-BE83-347849729CE2}"/>
              </a:ext>
            </a:extLst>
          </p:cNvPr>
          <p:cNvSpPr/>
          <p:nvPr/>
        </p:nvSpPr>
        <p:spPr>
          <a:xfrm>
            <a:off x="68217" y="1061482"/>
            <a:ext cx="1152356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Say, count and write the number beside the box </a:t>
            </a:r>
            <a:r>
              <a:rPr lang="en-US" sz="44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0" cap="none" spc="0" dirty="0">
              <a:ln w="0"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58D49-036B-4D23-AFE3-C9620ECEF0FE}"/>
              </a:ext>
            </a:extLst>
          </p:cNvPr>
          <p:cNvSpPr txBox="1"/>
          <p:nvPr/>
        </p:nvSpPr>
        <p:spPr>
          <a:xfrm>
            <a:off x="2512271" y="3005631"/>
            <a:ext cx="6611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A7F42-8A02-4623-BB4D-FE81355325FC}"/>
              </a:ext>
            </a:extLst>
          </p:cNvPr>
          <p:cNvSpPr txBox="1"/>
          <p:nvPr/>
        </p:nvSpPr>
        <p:spPr>
          <a:xfrm>
            <a:off x="10561596" y="3005631"/>
            <a:ext cx="593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E006CC-1DB2-4A26-99B6-6D4C0050F237}"/>
              </a:ext>
            </a:extLst>
          </p:cNvPr>
          <p:cNvSpPr txBox="1"/>
          <p:nvPr/>
        </p:nvSpPr>
        <p:spPr>
          <a:xfrm>
            <a:off x="2624985" y="5074866"/>
            <a:ext cx="593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864F9-845E-4D91-B880-8A219F827FC8}"/>
              </a:ext>
            </a:extLst>
          </p:cNvPr>
          <p:cNvSpPr txBox="1"/>
          <p:nvPr/>
        </p:nvSpPr>
        <p:spPr>
          <a:xfrm>
            <a:off x="6933411" y="5201151"/>
            <a:ext cx="593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64D78-9148-4CCE-B4C3-BAB1C0BBAE13}"/>
              </a:ext>
            </a:extLst>
          </p:cNvPr>
          <p:cNvSpPr txBox="1"/>
          <p:nvPr/>
        </p:nvSpPr>
        <p:spPr>
          <a:xfrm>
            <a:off x="6933411" y="3171008"/>
            <a:ext cx="593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CDE702-10DD-4F69-9D4B-7EE44F3A37FF}"/>
              </a:ext>
            </a:extLst>
          </p:cNvPr>
          <p:cNvSpPr/>
          <p:nvPr/>
        </p:nvSpPr>
        <p:spPr>
          <a:xfrm>
            <a:off x="188054" y="235468"/>
            <a:ext cx="54673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8  . </a:t>
            </a:r>
            <a:endParaRPr lang="en-US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6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7701A26-3AC5-4C25-807A-554358DEDADE}"/>
              </a:ext>
            </a:extLst>
          </p:cNvPr>
          <p:cNvSpPr/>
          <p:nvPr/>
        </p:nvSpPr>
        <p:spPr>
          <a:xfrm>
            <a:off x="180425" y="364813"/>
            <a:ext cx="51724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 and say.</a:t>
            </a:r>
            <a:endParaRPr lang="en-US" sz="60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EBB29E-8608-4942-A2C2-6399A50D5A7E}"/>
              </a:ext>
            </a:extLst>
          </p:cNvPr>
          <p:cNvGrpSpPr/>
          <p:nvPr/>
        </p:nvGrpSpPr>
        <p:grpSpPr>
          <a:xfrm>
            <a:off x="366662" y="2518061"/>
            <a:ext cx="3040744" cy="3093497"/>
            <a:chOff x="4140398" y="1484030"/>
            <a:chExt cx="3911203" cy="483236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2373ED-995B-4C17-BBDB-81CC816FD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40" b="7897"/>
            <a:stretch/>
          </p:blipFill>
          <p:spPr>
            <a:xfrm>
              <a:off x="4140398" y="1484032"/>
              <a:ext cx="3911203" cy="483236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875C31-E707-4ADB-8CE3-D12D3B1F82C5}"/>
                </a:ext>
              </a:extLst>
            </p:cNvPr>
            <p:cNvSpPr/>
            <p:nvPr/>
          </p:nvSpPr>
          <p:spPr>
            <a:xfrm>
              <a:off x="6104818" y="1484030"/>
              <a:ext cx="396575" cy="1076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BA461C-7FB2-4053-B1DB-114F134804BD}"/>
                </a:ext>
              </a:extLst>
            </p:cNvPr>
            <p:cNvSpPr/>
            <p:nvPr/>
          </p:nvSpPr>
          <p:spPr>
            <a:xfrm rot="5400000">
              <a:off x="5154579" y="1144174"/>
              <a:ext cx="396575" cy="1076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3998DD1-06E1-41D7-99C0-4CA6F70D6054}"/>
              </a:ext>
            </a:extLst>
          </p:cNvPr>
          <p:cNvSpPr txBox="1"/>
          <p:nvPr/>
        </p:nvSpPr>
        <p:spPr>
          <a:xfrm>
            <a:off x="91409" y="1526121"/>
            <a:ext cx="3904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birds?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FEA160-4524-4602-817B-E911838D011D}"/>
              </a:ext>
            </a:extLst>
          </p:cNvPr>
          <p:cNvSpPr txBox="1"/>
          <p:nvPr/>
        </p:nvSpPr>
        <p:spPr>
          <a:xfrm>
            <a:off x="3880731" y="1653108"/>
            <a:ext cx="43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flowers?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8560A3-76CB-41AE-BDE7-5813966E5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85" y="2386191"/>
            <a:ext cx="4664161" cy="3115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54A445-86E5-4B53-91B0-15FB6FF3F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239" y="2644998"/>
            <a:ext cx="2484847" cy="28396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14B9445-BB78-4F76-A130-5CD7B6F5201F}"/>
              </a:ext>
            </a:extLst>
          </p:cNvPr>
          <p:cNvSpPr txBox="1"/>
          <p:nvPr/>
        </p:nvSpPr>
        <p:spPr>
          <a:xfrm>
            <a:off x="8158305" y="1653108"/>
            <a:ext cx="401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apple?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0C2C97-F3C3-445C-BE12-C7F572EE8960}"/>
              </a:ext>
            </a:extLst>
          </p:cNvPr>
          <p:cNvSpPr/>
          <p:nvPr/>
        </p:nvSpPr>
        <p:spPr>
          <a:xfrm>
            <a:off x="1453078" y="5646490"/>
            <a:ext cx="607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64BB9A-D361-4237-9EC8-55368BBE9DE0}"/>
              </a:ext>
            </a:extLst>
          </p:cNvPr>
          <p:cNvSpPr/>
          <p:nvPr/>
        </p:nvSpPr>
        <p:spPr>
          <a:xfrm>
            <a:off x="5556356" y="5643819"/>
            <a:ext cx="607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0D5858-1376-4281-A5BF-F112128CEE39}"/>
              </a:ext>
            </a:extLst>
          </p:cNvPr>
          <p:cNvSpPr/>
          <p:nvPr/>
        </p:nvSpPr>
        <p:spPr>
          <a:xfrm>
            <a:off x="9980666" y="5524026"/>
            <a:ext cx="6078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3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2" grpId="0"/>
      <p:bldP spid="23" grpId="0"/>
      <p:bldP spid="23" grpId="1"/>
      <p:bldP spid="24" grpId="0"/>
      <p:bldP spid="24" grpId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CC4F2C2-63E3-45DF-A080-8F56D151E35E}"/>
              </a:ext>
            </a:extLst>
          </p:cNvPr>
          <p:cNvSpPr/>
          <p:nvPr/>
        </p:nvSpPr>
        <p:spPr>
          <a:xfrm>
            <a:off x="320839" y="433800"/>
            <a:ext cx="55225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/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number.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8A408-03E6-46DB-91A2-57302E734371}"/>
              </a:ext>
            </a:extLst>
          </p:cNvPr>
          <p:cNvSpPr txBox="1"/>
          <p:nvPr/>
        </p:nvSpPr>
        <p:spPr>
          <a:xfrm>
            <a:off x="872198" y="2335237"/>
            <a:ext cx="8018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D05E74-2C6D-4384-A6D1-C2FFFD252AF6}"/>
              </a:ext>
            </a:extLst>
          </p:cNvPr>
          <p:cNvSpPr txBox="1"/>
          <p:nvPr/>
        </p:nvSpPr>
        <p:spPr>
          <a:xfrm>
            <a:off x="5695071" y="2218103"/>
            <a:ext cx="8018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311BC6-5EDD-46C0-ABA9-E6A4FE306B71}"/>
              </a:ext>
            </a:extLst>
          </p:cNvPr>
          <p:cNvSpPr txBox="1"/>
          <p:nvPr/>
        </p:nvSpPr>
        <p:spPr>
          <a:xfrm>
            <a:off x="9678349" y="2163674"/>
            <a:ext cx="8018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237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8DE0D5-BB3C-4583-87EF-B802DC9D1785}"/>
              </a:ext>
            </a:extLst>
          </p:cNvPr>
          <p:cNvSpPr txBox="1"/>
          <p:nvPr/>
        </p:nvSpPr>
        <p:spPr>
          <a:xfrm>
            <a:off x="337624" y="703385"/>
            <a:ext cx="682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missing number.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D6C3C-2777-4F2F-A5DC-699044A2E434}"/>
              </a:ext>
            </a:extLst>
          </p:cNvPr>
          <p:cNvSpPr txBox="1"/>
          <p:nvPr/>
        </p:nvSpPr>
        <p:spPr>
          <a:xfrm>
            <a:off x="506437" y="3089701"/>
            <a:ext cx="11556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0C2DFD-E97D-44C5-AA2D-9B9E113F6531}"/>
              </a:ext>
            </a:extLst>
          </p:cNvPr>
          <p:cNvSpPr txBox="1"/>
          <p:nvPr/>
        </p:nvSpPr>
        <p:spPr>
          <a:xfrm>
            <a:off x="4702349" y="3057295"/>
            <a:ext cx="11556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15B52-4D89-45AC-B0E9-00AAB1CF1485}"/>
              </a:ext>
            </a:extLst>
          </p:cNvPr>
          <p:cNvSpPr txBox="1"/>
          <p:nvPr/>
        </p:nvSpPr>
        <p:spPr>
          <a:xfrm>
            <a:off x="10114559" y="2919383"/>
            <a:ext cx="11556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3B9580A-9278-4FC3-9C26-CE85A81B7009}"/>
              </a:ext>
            </a:extLst>
          </p:cNvPr>
          <p:cNvCxnSpPr/>
          <p:nvPr/>
        </p:nvCxnSpPr>
        <p:spPr>
          <a:xfrm>
            <a:off x="1927274" y="4135902"/>
            <a:ext cx="1702191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1B4056-EDBC-46D3-9ABB-DEBC03EB05D7}"/>
              </a:ext>
            </a:extLst>
          </p:cNvPr>
          <p:cNvCxnSpPr/>
          <p:nvPr/>
        </p:nvCxnSpPr>
        <p:spPr>
          <a:xfrm>
            <a:off x="7045569" y="4135902"/>
            <a:ext cx="1702191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7C2571-4F40-4520-86A1-A12F819CCA6C}"/>
              </a:ext>
            </a:extLst>
          </p:cNvPr>
          <p:cNvSpPr txBox="1"/>
          <p:nvPr/>
        </p:nvSpPr>
        <p:spPr>
          <a:xfrm>
            <a:off x="7202881" y="2273854"/>
            <a:ext cx="11556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02F9AA-8CBA-428B-B0DC-CCEA5B81C4B2}"/>
              </a:ext>
            </a:extLst>
          </p:cNvPr>
          <p:cNvSpPr txBox="1"/>
          <p:nvPr/>
        </p:nvSpPr>
        <p:spPr>
          <a:xfrm>
            <a:off x="2444345" y="2273854"/>
            <a:ext cx="11556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36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30A5BF2-F1A3-4094-B155-0B6BBCA4904F}"/>
              </a:ext>
            </a:extLst>
          </p:cNvPr>
          <p:cNvSpPr/>
          <p:nvPr/>
        </p:nvSpPr>
        <p:spPr>
          <a:xfrm>
            <a:off x="450686" y="523938"/>
            <a:ext cx="6373861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50800">
                  <a:solidFill>
                    <a:schemeClr val="accent3">
                      <a:lumMod val="50000"/>
                    </a:schemeClr>
                  </a:solidFill>
                  <a:prstDash val="solid"/>
                  <a:bevel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9600" b="1" cap="none" spc="0" dirty="0">
              <a:ln w="50800">
                <a:solidFill>
                  <a:schemeClr val="accent3">
                    <a:lumMod val="50000"/>
                  </a:schemeClr>
                </a:solidFill>
                <a:prstDash val="solid"/>
                <a:bevel/>
              </a:ln>
              <a:blipFill>
                <a:blip r:embed="rId2"/>
                <a:stretch>
                  <a:fillRect/>
                </a:stretch>
              </a:blip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11307E-0D30-4241-8BA7-F801DBCB6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1" r="64341" b="33085"/>
          <a:stretch/>
        </p:blipFill>
        <p:spPr>
          <a:xfrm>
            <a:off x="9390322" y="332460"/>
            <a:ext cx="1905479" cy="15696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C27A02-9A4E-445F-9594-C5DB7D1111FA}"/>
              </a:ext>
            </a:extLst>
          </p:cNvPr>
          <p:cNvSpPr txBox="1"/>
          <p:nvPr/>
        </p:nvSpPr>
        <p:spPr>
          <a:xfrm>
            <a:off x="450686" y="4231117"/>
            <a:ext cx="11456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 </a:t>
            </a:r>
            <a:r>
              <a:rPr lang="bn-BD" sz="5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n-BD" sz="5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will</a:t>
            </a:r>
            <a:r>
              <a:rPr lang="en-US" sz="5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bring home </a:t>
            </a:r>
            <a:r>
              <a:rPr lang="bn-BD" sz="5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5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</a:t>
            </a:r>
            <a:r>
              <a:rPr lang="bn-BD" sz="5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from</a:t>
            </a:r>
            <a:r>
              <a:rPr lang="en-US" sz="5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to 5</a:t>
            </a:r>
            <a:r>
              <a:rPr lang="bn-BD" sz="5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colouring nicely</a:t>
            </a:r>
            <a:r>
              <a:rPr lang="en-US" sz="54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.</a:t>
            </a:r>
          </a:p>
        </p:txBody>
      </p:sp>
    </p:spTree>
    <p:extLst>
      <p:ext uri="{BB962C8B-B14F-4D97-AF65-F5344CB8AC3E}">
        <p14:creationId xmlns:p14="http://schemas.microsoft.com/office/powerpoint/2010/main" val="295544450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21C7280-4F60-4ED7-9C31-204B1D9B19A9}"/>
              </a:ext>
            </a:extLst>
          </p:cNvPr>
          <p:cNvSpPr/>
          <p:nvPr/>
        </p:nvSpPr>
        <p:spPr>
          <a:xfrm>
            <a:off x="408789" y="1491837"/>
            <a:ext cx="111180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endParaRPr lang="en-US" sz="115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793036-ADBB-460F-9A06-5425E0C77C4D}"/>
              </a:ext>
            </a:extLst>
          </p:cNvPr>
          <p:cNvSpPr/>
          <p:nvPr/>
        </p:nvSpPr>
        <p:spPr>
          <a:xfrm>
            <a:off x="2527011" y="1413274"/>
            <a:ext cx="111180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15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12ACE9-CC87-474B-A422-A2AFE712A66F}"/>
              </a:ext>
            </a:extLst>
          </p:cNvPr>
          <p:cNvSpPr/>
          <p:nvPr/>
        </p:nvSpPr>
        <p:spPr>
          <a:xfrm>
            <a:off x="4654489" y="1320600"/>
            <a:ext cx="111180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1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15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B2A3B1-BA7B-4853-BFAC-29C488FE00CA}"/>
              </a:ext>
            </a:extLst>
          </p:cNvPr>
          <p:cNvSpPr/>
          <p:nvPr/>
        </p:nvSpPr>
        <p:spPr>
          <a:xfrm>
            <a:off x="6696201" y="1284061"/>
            <a:ext cx="111180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15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15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04F341-8EE7-4677-A730-34C1CAC9FDC8}"/>
              </a:ext>
            </a:extLst>
          </p:cNvPr>
          <p:cNvSpPr/>
          <p:nvPr/>
        </p:nvSpPr>
        <p:spPr>
          <a:xfrm>
            <a:off x="8742827" y="1320600"/>
            <a:ext cx="111180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1500" b="1" dirty="0">
                <a:ln/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15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A5986-8239-4D6B-81B5-A9665768A861}"/>
              </a:ext>
            </a:extLst>
          </p:cNvPr>
          <p:cNvSpPr/>
          <p:nvPr/>
        </p:nvSpPr>
        <p:spPr>
          <a:xfrm>
            <a:off x="10685965" y="1380750"/>
            <a:ext cx="111180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/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1500" b="1" dirty="0">
                <a:ln/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>
                <a:ln/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15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121C7-9269-4763-BB5E-22E48E585A09}"/>
              </a:ext>
            </a:extLst>
          </p:cNvPr>
          <p:cNvSpPr txBox="1"/>
          <p:nvPr/>
        </p:nvSpPr>
        <p:spPr>
          <a:xfrm>
            <a:off x="6313341" y="3082797"/>
            <a:ext cx="3661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FF77DF-03D6-4931-9FFA-01BE63E49528}"/>
              </a:ext>
            </a:extLst>
          </p:cNvPr>
          <p:cNvSpPr/>
          <p:nvPr/>
        </p:nvSpPr>
        <p:spPr>
          <a:xfrm>
            <a:off x="9733416" y="3469191"/>
            <a:ext cx="105954" cy="1088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42EFDE-973A-462D-94AD-EFEE9172B60E}"/>
              </a:ext>
            </a:extLst>
          </p:cNvPr>
          <p:cNvSpPr/>
          <p:nvPr/>
        </p:nvSpPr>
        <p:spPr>
          <a:xfrm>
            <a:off x="9964403" y="3470034"/>
            <a:ext cx="105954" cy="10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CD751C-52E7-4A2B-9B27-6EAC6854E1FF}"/>
              </a:ext>
            </a:extLst>
          </p:cNvPr>
          <p:cNvSpPr/>
          <p:nvPr/>
        </p:nvSpPr>
        <p:spPr>
          <a:xfrm>
            <a:off x="10187146" y="3467689"/>
            <a:ext cx="105954" cy="10885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55849E-5F35-41F3-A5E8-BD09DE56E1B8}"/>
              </a:ext>
            </a:extLst>
          </p:cNvPr>
          <p:cNvSpPr/>
          <p:nvPr/>
        </p:nvSpPr>
        <p:spPr>
          <a:xfrm>
            <a:off x="10494280" y="3479412"/>
            <a:ext cx="105954" cy="10885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BF7976-AAA8-40EB-A241-EF1767B1F924}"/>
              </a:ext>
            </a:extLst>
          </p:cNvPr>
          <p:cNvSpPr/>
          <p:nvPr/>
        </p:nvSpPr>
        <p:spPr>
          <a:xfrm>
            <a:off x="10773296" y="3491132"/>
            <a:ext cx="105954" cy="10885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CDD510-42EB-4D6B-9E5C-20CE9D00B54F}"/>
              </a:ext>
            </a:extLst>
          </p:cNvPr>
          <p:cNvSpPr/>
          <p:nvPr/>
        </p:nvSpPr>
        <p:spPr>
          <a:xfrm>
            <a:off x="11008429" y="3489288"/>
            <a:ext cx="105954" cy="10885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A17B77-BD94-4FAD-9188-4DE795803CCE}"/>
              </a:ext>
            </a:extLst>
          </p:cNvPr>
          <p:cNvSpPr/>
          <p:nvPr/>
        </p:nvSpPr>
        <p:spPr>
          <a:xfrm>
            <a:off x="11289106" y="3486444"/>
            <a:ext cx="105954" cy="108857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55C1D9-FDEB-4A23-A392-B2AECE0D0560}"/>
              </a:ext>
            </a:extLst>
          </p:cNvPr>
          <p:cNvSpPr/>
          <p:nvPr/>
        </p:nvSpPr>
        <p:spPr>
          <a:xfrm>
            <a:off x="11568113" y="3512233"/>
            <a:ext cx="105954" cy="10885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D25BC5-3182-48B8-8DB6-14A11FD33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20" y="211136"/>
            <a:ext cx="1675967" cy="1647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D54C63-F0BE-4479-BF2E-2BD006633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3" y="3479412"/>
            <a:ext cx="2761759" cy="27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626936F-F558-4F64-9DE2-F236A8DD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" b="9949"/>
          <a:stretch/>
        </p:blipFill>
        <p:spPr>
          <a:xfrm>
            <a:off x="6027166" y="381000"/>
            <a:ext cx="5896483" cy="6175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37651F-3494-41CC-B0E6-F6705DE57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" b="9949"/>
          <a:stretch/>
        </p:blipFill>
        <p:spPr>
          <a:xfrm rot="10800000">
            <a:off x="239151" y="417340"/>
            <a:ext cx="6166106" cy="6212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5376A2-F0EE-41F6-AF72-D4C3CC838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47" y="1591652"/>
            <a:ext cx="1733016" cy="1653792"/>
          </a:xfrm>
          <a:prstGeom prst="roundRect">
            <a:avLst>
              <a:gd name="adj" fmla="val 3609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72D552-30B3-4CA8-BBE2-214CBFA8FF66}"/>
              </a:ext>
            </a:extLst>
          </p:cNvPr>
          <p:cNvSpPr/>
          <p:nvPr/>
        </p:nvSpPr>
        <p:spPr>
          <a:xfrm>
            <a:off x="555284" y="3377365"/>
            <a:ext cx="5074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K.M.ABDUL BARI </a:t>
            </a:r>
            <a:endParaRPr lang="en-US" sz="44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58F2-5E4D-465A-BA7D-F71E4CC64CB2}"/>
              </a:ext>
            </a:extLst>
          </p:cNvPr>
          <p:cNvSpPr/>
          <p:nvPr/>
        </p:nvSpPr>
        <p:spPr>
          <a:xfrm>
            <a:off x="1386086" y="4146806"/>
            <a:ext cx="34131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AMOIN GPS </a:t>
            </a:r>
            <a:endParaRPr lang="en-US" sz="4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F8802F-574B-46C5-BD4C-E4DC005BF810}"/>
              </a:ext>
            </a:extLst>
          </p:cNvPr>
          <p:cNvSpPr/>
          <p:nvPr/>
        </p:nvSpPr>
        <p:spPr>
          <a:xfrm>
            <a:off x="884250" y="4916247"/>
            <a:ext cx="4416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SHERPUR,BOGURA </a:t>
            </a:r>
            <a:endParaRPr lang="en-US" sz="3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489D6C-C998-4162-B651-2D74C1B26387}"/>
              </a:ext>
            </a:extLst>
          </p:cNvPr>
          <p:cNvSpPr/>
          <p:nvPr/>
        </p:nvSpPr>
        <p:spPr>
          <a:xfrm>
            <a:off x="884250" y="5685688"/>
            <a:ext cx="45592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bari64515@gmail.com </a:t>
            </a:r>
            <a:endParaRPr lang="en-US" sz="3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89D1D9-67A8-4382-9915-209EFD9CFF41}"/>
              </a:ext>
            </a:extLst>
          </p:cNvPr>
          <p:cNvSpPr/>
          <p:nvPr/>
        </p:nvSpPr>
        <p:spPr>
          <a:xfrm>
            <a:off x="1112758" y="458925"/>
            <a:ext cx="3608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dirty="0">
                <a:ln/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5400" b="1" u="sng" cap="none" spc="0" dirty="0">
              <a:ln/>
              <a:solidFill>
                <a:srgbClr val="CC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D767C3-3F1D-4100-8404-B2BE7BB1E56C}"/>
              </a:ext>
            </a:extLst>
          </p:cNvPr>
          <p:cNvSpPr/>
          <p:nvPr/>
        </p:nvSpPr>
        <p:spPr>
          <a:xfrm>
            <a:off x="7580476" y="67350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endParaRPr lang="en-US" sz="5400" b="1" u="sng" cap="none" spc="0" dirty="0">
              <a:ln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B0151C-EC09-4AEF-820B-615D747B456E}"/>
              </a:ext>
            </a:extLst>
          </p:cNvPr>
          <p:cNvSpPr/>
          <p:nvPr/>
        </p:nvSpPr>
        <p:spPr>
          <a:xfrm>
            <a:off x="6974125" y="4384844"/>
            <a:ext cx="4307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Three</a:t>
            </a:r>
            <a:endParaRPr lang="en-US" sz="5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7940AD-9522-4B54-A306-8872FE44484F}"/>
              </a:ext>
            </a:extLst>
          </p:cNvPr>
          <p:cNvSpPr/>
          <p:nvPr/>
        </p:nvSpPr>
        <p:spPr>
          <a:xfrm>
            <a:off x="7030462" y="3844719"/>
            <a:ext cx="43294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  <a:endParaRPr lang="en-US" sz="3600" b="0" cap="none" spc="0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1E3DD2-8B20-4329-8E98-B5CDB53793D8}"/>
              </a:ext>
            </a:extLst>
          </p:cNvPr>
          <p:cNvSpPr/>
          <p:nvPr/>
        </p:nvSpPr>
        <p:spPr>
          <a:xfrm>
            <a:off x="7209363" y="5170869"/>
            <a:ext cx="3801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Number </a:t>
            </a:r>
            <a:endParaRPr lang="en-US" sz="3600" b="0" cap="none" spc="0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3AD11E-293D-48E8-99CA-D5B6BAD4E5CB}"/>
              </a:ext>
            </a:extLst>
          </p:cNvPr>
          <p:cNvSpPr/>
          <p:nvPr/>
        </p:nvSpPr>
        <p:spPr>
          <a:xfrm>
            <a:off x="7211362" y="5705401"/>
            <a:ext cx="3980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35 MIN</a:t>
            </a:r>
            <a:endParaRPr lang="en-US" sz="48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9910BD-5C9D-416B-9E7D-9974CA095E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1" r="13246" b="1112"/>
          <a:stretch/>
        </p:blipFill>
        <p:spPr>
          <a:xfrm>
            <a:off x="8110532" y="1852970"/>
            <a:ext cx="1475907" cy="1947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555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F6BF5E0-3BAD-40E4-A69C-89C9C9323897}"/>
              </a:ext>
            </a:extLst>
          </p:cNvPr>
          <p:cNvSpPr/>
          <p:nvPr/>
        </p:nvSpPr>
        <p:spPr>
          <a:xfrm>
            <a:off x="350925" y="402435"/>
            <a:ext cx="946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FF99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watch and say what they are . </a:t>
            </a:r>
            <a:endParaRPr lang="en-US" sz="5400" b="1" cap="none" spc="50" dirty="0">
              <a:ln w="0"/>
              <a:solidFill>
                <a:srgbClr val="FF993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9A1F54-0B33-4075-9BA4-547F6F613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15" y="864102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9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A7ECCDA-7DF8-4365-B301-81A62D1CB180}"/>
              </a:ext>
            </a:extLst>
          </p:cNvPr>
          <p:cNvSpPr/>
          <p:nvPr/>
        </p:nvSpPr>
        <p:spPr>
          <a:xfrm>
            <a:off x="422437" y="364812"/>
            <a:ext cx="5917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u="sng" dirty="0">
                <a:ln/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bn-BD" sz="5400" b="1" u="sng" dirty="0">
                <a:ln/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esson declaration </a:t>
            </a:r>
            <a:endParaRPr lang="en-US" sz="5400" b="1" u="sng" cap="none" spc="0" dirty="0">
              <a:ln/>
              <a:solidFill>
                <a:srgbClr val="0099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8D30B-93AA-4F82-B8C5-CCAE31085411}"/>
              </a:ext>
            </a:extLst>
          </p:cNvPr>
          <p:cNvSpPr/>
          <p:nvPr/>
        </p:nvSpPr>
        <p:spPr>
          <a:xfrm>
            <a:off x="4619967" y="1652954"/>
            <a:ext cx="601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ur today’s lesson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CD355-9BB0-49AA-B78B-4DD244B74EC8}"/>
              </a:ext>
            </a:extLst>
          </p:cNvPr>
          <p:cNvSpPr/>
          <p:nvPr/>
        </p:nvSpPr>
        <p:spPr>
          <a:xfrm>
            <a:off x="4296410" y="2965075"/>
            <a:ext cx="73690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0"/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Number . </a:t>
            </a:r>
            <a:endParaRPr lang="en-US" sz="6600" cap="none" spc="0" dirty="0">
              <a:ln w="0"/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2F964-7E55-4A30-95B8-01330FA36142}"/>
              </a:ext>
            </a:extLst>
          </p:cNvPr>
          <p:cNvSpPr txBox="1"/>
          <p:nvPr/>
        </p:nvSpPr>
        <p:spPr>
          <a:xfrm>
            <a:off x="6339442" y="4253217"/>
            <a:ext cx="413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1     2     3     4       5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CE3AA-E48C-4D7A-B5DB-0847CA4DD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2" t="9813" r="48128" b="37987"/>
          <a:stretch/>
        </p:blipFill>
        <p:spPr>
          <a:xfrm>
            <a:off x="592838" y="2679839"/>
            <a:ext cx="4130605" cy="3577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2981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342FC9-FBD3-44BA-B7AA-8C50ED170A49}"/>
              </a:ext>
            </a:extLst>
          </p:cNvPr>
          <p:cNvGrpSpPr/>
          <p:nvPr/>
        </p:nvGrpSpPr>
        <p:grpSpPr>
          <a:xfrm>
            <a:off x="217077" y="290044"/>
            <a:ext cx="3617518" cy="1350499"/>
            <a:chOff x="156866" y="285037"/>
            <a:chExt cx="3617518" cy="1350499"/>
          </a:xfrm>
        </p:grpSpPr>
        <p:sp>
          <p:nvSpPr>
            <p:cNvPr id="17" name="Scroll: Horizontal 16">
              <a:extLst>
                <a:ext uri="{FF2B5EF4-FFF2-40B4-BE49-F238E27FC236}">
                  <a16:creationId xmlns:a16="http://schemas.microsoft.com/office/drawing/2014/main" id="{FAAADDCC-049E-4935-BCAD-A0804E3395D5}"/>
                </a:ext>
              </a:extLst>
            </p:cNvPr>
            <p:cNvSpPr/>
            <p:nvPr/>
          </p:nvSpPr>
          <p:spPr>
            <a:xfrm>
              <a:off x="156866" y="285037"/>
              <a:ext cx="3617518" cy="1350499"/>
            </a:xfrm>
            <a:prstGeom prst="horizontalScroll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0">
                  <a:srgbClr val="00CC99"/>
                </a:gs>
                <a:gs pos="68000">
                  <a:srgbClr val="FF6699">
                    <a:lumMod val="67000"/>
                    <a:lumOff val="33000"/>
                  </a:srgbClr>
                </a:gs>
                <a:gs pos="45000">
                  <a:schemeClr val="tx2">
                    <a:lumMod val="60000"/>
                    <a:lumOff val="40000"/>
                  </a:schemeClr>
                </a:gs>
                <a:gs pos="0">
                  <a:srgbClr val="BBB839"/>
                </a:gs>
                <a:gs pos="0">
                  <a:srgbClr val="FF0000"/>
                </a:gs>
                <a:gs pos="100000">
                  <a:schemeClr val="bg2">
                    <a:lumMod val="75000"/>
                  </a:schemeClr>
                </a:gs>
                <a:gs pos="2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obliqueBottom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935896-8ACA-48B4-92A2-12D9872A96CB}"/>
                </a:ext>
              </a:extLst>
            </p:cNvPr>
            <p:cNvSpPr/>
            <p:nvPr/>
          </p:nvSpPr>
          <p:spPr>
            <a:xfrm>
              <a:off x="640413" y="429713"/>
              <a:ext cx="244169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</a:t>
              </a:r>
            </a:p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OUTCOMES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722DD6A-4C02-483E-8661-D7C878164AC7}"/>
              </a:ext>
            </a:extLst>
          </p:cNvPr>
          <p:cNvSpPr txBox="1"/>
          <p:nvPr/>
        </p:nvSpPr>
        <p:spPr>
          <a:xfrm>
            <a:off x="193737" y="1692911"/>
            <a:ext cx="11729051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to repeat  after the teacher and say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with proper sounds ,stress and intonation.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with proper sounds ,stress 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19EBB-C12D-4D0E-929A-FF8DE394333B}"/>
              </a:ext>
            </a:extLst>
          </p:cNvPr>
          <p:cNvSpPr txBox="1"/>
          <p:nvPr/>
        </p:nvSpPr>
        <p:spPr>
          <a:xfrm>
            <a:off x="212606" y="3809384"/>
            <a:ext cx="1172905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recognize and read cardinal number up to 100.      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57CF94-A355-4A4B-A37C-1ABDE6DC3A6E}"/>
              </a:ext>
            </a:extLst>
          </p:cNvPr>
          <p:cNvSpPr txBox="1"/>
          <p:nvPr/>
        </p:nvSpPr>
        <p:spPr>
          <a:xfrm>
            <a:off x="231475" y="5002002"/>
            <a:ext cx="11729051" cy="15081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r>
              <a:rPr lang="en-US" sz="3600" b="1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write cardinal numbers up to 100 in figures.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69460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0BB2B9-A2EF-4570-8907-E38C7B480A68}"/>
              </a:ext>
            </a:extLst>
          </p:cNvPr>
          <p:cNvSpPr txBox="1"/>
          <p:nvPr/>
        </p:nvSpPr>
        <p:spPr>
          <a:xfrm>
            <a:off x="476182" y="4927327"/>
            <a:ext cx="11471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 1, 2, 3, 4, 5 with the help of real object( book, pen 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leaf,strick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F981DF76-6E43-4387-9C7D-715A7B41EABD}"/>
              </a:ext>
            </a:extLst>
          </p:cNvPr>
          <p:cNvSpPr/>
          <p:nvPr/>
        </p:nvSpPr>
        <p:spPr>
          <a:xfrm>
            <a:off x="337624" y="731520"/>
            <a:ext cx="4768948" cy="1569660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FD4AE7-46EE-46E5-A70A-A921EC8DC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151" y="3995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8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0EBC0ED-4C17-4B77-AEE7-0B44ABD5C336}"/>
              </a:ext>
            </a:extLst>
          </p:cNvPr>
          <p:cNvSpPr/>
          <p:nvPr/>
        </p:nvSpPr>
        <p:spPr>
          <a:xfrm>
            <a:off x="182880" y="300123"/>
            <a:ext cx="8932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model reading(</a:t>
            </a:r>
            <a:r>
              <a:rPr lang="en-US" sz="5400" u="sng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r>
              <a:rPr lang="en-US" sz="54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5400" b="0" u="sng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5A5C73-D747-4277-A737-A32446012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9338" r="-638" b="6578"/>
          <a:stretch/>
        </p:blipFill>
        <p:spPr>
          <a:xfrm flipH="1">
            <a:off x="9328602" y="396409"/>
            <a:ext cx="2792516" cy="22785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B463E3-416D-4F03-B920-A7CFC67041EB}"/>
              </a:ext>
            </a:extLst>
          </p:cNvPr>
          <p:cNvSpPr txBox="1"/>
          <p:nvPr/>
        </p:nvSpPr>
        <p:spPr>
          <a:xfrm>
            <a:off x="5296040" y="3234213"/>
            <a:ext cx="6790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time only I say the number then you will say after me.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8D218E-6B32-425D-9157-002E0F869AA1}"/>
              </a:ext>
            </a:extLst>
          </p:cNvPr>
          <p:cNvSpPr/>
          <p:nvPr/>
        </p:nvSpPr>
        <p:spPr>
          <a:xfrm>
            <a:off x="403026" y="1183066"/>
            <a:ext cx="75468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8000" b="0" cap="none" spc="0" dirty="0">
                <a:ln w="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 the page </a:t>
            </a:r>
            <a:r>
              <a:rPr lang="en-US" sz="80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8000" b="0" cap="none" spc="0" dirty="0">
                <a:ln w="0"/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87819-B1EC-43FA-B00E-8E7E597DF2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t="8927" r="48637" b="55741"/>
          <a:stretch/>
        </p:blipFill>
        <p:spPr>
          <a:xfrm>
            <a:off x="343244" y="2955055"/>
            <a:ext cx="4677768" cy="3319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4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120001D-94DB-4E29-BEB0-14062A361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0" y="1460830"/>
            <a:ext cx="1318070" cy="2623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1F2E77-1E06-4095-B76D-B530EB4547E5}"/>
              </a:ext>
            </a:extLst>
          </p:cNvPr>
          <p:cNvSpPr txBox="1"/>
          <p:nvPr/>
        </p:nvSpPr>
        <p:spPr>
          <a:xfrm>
            <a:off x="107654" y="303154"/>
            <a:ext cx="340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3B77C-D830-4D1B-A901-9804D78EE752}"/>
              </a:ext>
            </a:extLst>
          </p:cNvPr>
          <p:cNvSpPr txBox="1"/>
          <p:nvPr/>
        </p:nvSpPr>
        <p:spPr>
          <a:xfrm>
            <a:off x="1809844" y="1283611"/>
            <a:ext cx="420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doll  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3CBE9B-FD97-49CD-A181-06DB9F5D329B}"/>
              </a:ext>
            </a:extLst>
          </p:cNvPr>
          <p:cNvSpPr/>
          <p:nvPr/>
        </p:nvSpPr>
        <p:spPr>
          <a:xfrm>
            <a:off x="2011911" y="2428292"/>
            <a:ext cx="1318070" cy="130899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F290BD-F07B-4A67-87D3-DF794D74A3D3}"/>
              </a:ext>
            </a:extLst>
          </p:cNvPr>
          <p:cNvSpPr txBox="1"/>
          <p:nvPr/>
        </p:nvSpPr>
        <p:spPr>
          <a:xfrm>
            <a:off x="2242925" y="2591699"/>
            <a:ext cx="805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C41B37-4B26-4072-AEF7-E5F53DBDDC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5"/>
          <a:stretch/>
        </p:blipFill>
        <p:spPr>
          <a:xfrm>
            <a:off x="5441325" y="2266816"/>
            <a:ext cx="1804621" cy="368328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AB7933-7FC0-426C-BA69-8A84AACA9D24}"/>
              </a:ext>
            </a:extLst>
          </p:cNvPr>
          <p:cNvSpPr txBox="1"/>
          <p:nvPr/>
        </p:nvSpPr>
        <p:spPr>
          <a:xfrm>
            <a:off x="7544268" y="1875319"/>
            <a:ext cx="3404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6970BF-4CD0-4A65-AD6F-920433E8A1CC}"/>
              </a:ext>
            </a:extLst>
          </p:cNvPr>
          <p:cNvSpPr txBox="1"/>
          <p:nvPr/>
        </p:nvSpPr>
        <p:spPr>
          <a:xfrm>
            <a:off x="7584680" y="3044279"/>
            <a:ext cx="4501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pen</a:t>
            </a:r>
            <a:r>
              <a:rPr lang="bn-BD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38CB05-6C1B-4AE1-91E1-23610C330845}"/>
              </a:ext>
            </a:extLst>
          </p:cNvPr>
          <p:cNvSpPr/>
          <p:nvPr/>
        </p:nvSpPr>
        <p:spPr>
          <a:xfrm>
            <a:off x="8888668" y="4641114"/>
            <a:ext cx="1318070" cy="130899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A6ED83-3D80-4491-B4AF-E446F23F96A4}"/>
              </a:ext>
            </a:extLst>
          </p:cNvPr>
          <p:cNvSpPr txBox="1"/>
          <p:nvPr/>
        </p:nvSpPr>
        <p:spPr>
          <a:xfrm>
            <a:off x="9246458" y="4826130"/>
            <a:ext cx="805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872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1" grpId="1"/>
      <p:bldP spid="15" grpId="0" animBg="1"/>
      <p:bldP spid="15" grpId="1" animBg="1"/>
      <p:bldP spid="16" grpId="0"/>
      <p:bldP spid="16" grpId="1"/>
      <p:bldP spid="24" grpId="0"/>
      <p:bldP spid="25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6D1148-BC58-4B15-A367-6B037E66FE45}"/>
              </a:ext>
            </a:extLst>
          </p:cNvPr>
          <p:cNvGrpSpPr/>
          <p:nvPr/>
        </p:nvGrpSpPr>
        <p:grpSpPr>
          <a:xfrm>
            <a:off x="0" y="0"/>
            <a:ext cx="12192000" cy="6858002"/>
            <a:chOff x="0" y="0"/>
            <a:chExt cx="12192000" cy="68580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A8344D8-4C70-4FF7-AE68-5EF16BADCE30}"/>
                </a:ext>
              </a:extLst>
            </p:cNvPr>
            <p:cNvSpPr/>
            <p:nvPr/>
          </p:nvSpPr>
          <p:spPr>
            <a:xfrm>
              <a:off x="6096000" y="6749143"/>
              <a:ext cx="6095999" cy="108857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74712B-5658-4B31-8A18-C9A7488AD1B8}"/>
                </a:ext>
              </a:extLst>
            </p:cNvPr>
            <p:cNvSpPr/>
            <p:nvPr/>
          </p:nvSpPr>
          <p:spPr>
            <a:xfrm>
              <a:off x="1" y="6749143"/>
              <a:ext cx="6095999" cy="1088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23330F-598E-430A-A47B-62C15A9BF856}"/>
                </a:ext>
              </a:extLst>
            </p:cNvPr>
            <p:cNvSpPr/>
            <p:nvPr/>
          </p:nvSpPr>
          <p:spPr>
            <a:xfrm rot="5400000">
              <a:off x="8822564" y="3488566"/>
              <a:ext cx="6632918" cy="1059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6A7D025-B697-4498-9D77-919259731012}"/>
                </a:ext>
              </a:extLst>
            </p:cNvPr>
            <p:cNvSpPr/>
            <p:nvPr/>
          </p:nvSpPr>
          <p:spPr>
            <a:xfrm>
              <a:off x="0" y="0"/>
              <a:ext cx="12192000" cy="261257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066DE2-998E-4E19-9B8E-EA02EA0D2CC5}"/>
                </a:ext>
              </a:extLst>
            </p:cNvPr>
            <p:cNvSpPr/>
            <p:nvPr/>
          </p:nvSpPr>
          <p:spPr>
            <a:xfrm>
              <a:off x="0" y="225083"/>
              <a:ext cx="68217" cy="652406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9B20F84-42F0-45EE-86B6-86CC5F6F41BE}"/>
              </a:ext>
            </a:extLst>
          </p:cNvPr>
          <p:cNvSpPr/>
          <p:nvPr/>
        </p:nvSpPr>
        <p:spPr>
          <a:xfrm>
            <a:off x="136580" y="299789"/>
            <a:ext cx="76053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carefully. </a:t>
            </a:r>
            <a:endParaRPr lang="en-US" sz="4800" b="0" cap="none" spc="0" dirty="0">
              <a:ln w="0"/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49B420-6485-4F3F-BBB4-F60445D77ADD}"/>
              </a:ext>
            </a:extLst>
          </p:cNvPr>
          <p:cNvSpPr txBox="1"/>
          <p:nvPr/>
        </p:nvSpPr>
        <p:spPr>
          <a:xfrm>
            <a:off x="1693222" y="2238183"/>
            <a:ext cx="28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9E653-0070-4D02-A6A3-D8275CA3A813}"/>
              </a:ext>
            </a:extLst>
          </p:cNvPr>
          <p:cNvSpPr txBox="1"/>
          <p:nvPr/>
        </p:nvSpPr>
        <p:spPr>
          <a:xfrm>
            <a:off x="184481" y="1048032"/>
            <a:ext cx="273700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caps there in the picture?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E2939-D17A-43F6-93B0-54D4741BE7DC}"/>
              </a:ext>
            </a:extLst>
          </p:cNvPr>
          <p:cNvSpPr txBox="1"/>
          <p:nvPr/>
        </p:nvSpPr>
        <p:spPr>
          <a:xfrm>
            <a:off x="6047549" y="1104510"/>
            <a:ext cx="27921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oranges there in the picture?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6114F6-5D3D-4AF8-9182-FE7F26BBE6D3}"/>
              </a:ext>
            </a:extLst>
          </p:cNvPr>
          <p:cNvSpPr txBox="1"/>
          <p:nvPr/>
        </p:nvSpPr>
        <p:spPr>
          <a:xfrm>
            <a:off x="9071378" y="1094336"/>
            <a:ext cx="268623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bags there in the picture?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4496EF-0FD6-4FBD-89C1-58EC1A4EE049}"/>
              </a:ext>
            </a:extLst>
          </p:cNvPr>
          <p:cNvGrpSpPr/>
          <p:nvPr/>
        </p:nvGrpSpPr>
        <p:grpSpPr>
          <a:xfrm>
            <a:off x="428945" y="2853710"/>
            <a:ext cx="10777971" cy="3848519"/>
            <a:chOff x="776412" y="2757968"/>
            <a:chExt cx="10777971" cy="38485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A26ED2-A50A-466B-85F1-9DF5FAC50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3" t="26045" r="50561" b="55471"/>
            <a:stretch/>
          </p:blipFill>
          <p:spPr>
            <a:xfrm>
              <a:off x="776412" y="2757968"/>
              <a:ext cx="10777971" cy="384851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4D38A3D-FF8B-468F-B186-C38341CD3922}"/>
                </a:ext>
              </a:extLst>
            </p:cNvPr>
            <p:cNvSpPr/>
            <p:nvPr/>
          </p:nvSpPr>
          <p:spPr>
            <a:xfrm>
              <a:off x="2550371" y="3305908"/>
              <a:ext cx="1197531" cy="12786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FE792F6-5E20-4EEE-A760-489BF59726DE}"/>
                </a:ext>
              </a:extLst>
            </p:cNvPr>
            <p:cNvSpPr/>
            <p:nvPr/>
          </p:nvSpPr>
          <p:spPr>
            <a:xfrm>
              <a:off x="10152287" y="3220962"/>
              <a:ext cx="1197531" cy="12786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31A4789-CA63-4287-8A49-7BCBEB4FC628}"/>
                </a:ext>
              </a:extLst>
            </p:cNvPr>
            <p:cNvSpPr/>
            <p:nvPr/>
          </p:nvSpPr>
          <p:spPr>
            <a:xfrm>
              <a:off x="6625527" y="3258525"/>
              <a:ext cx="1197531" cy="12786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C2D1FA8-9AF2-485C-98D6-3BE23015AFE3}"/>
                </a:ext>
              </a:extLst>
            </p:cNvPr>
            <p:cNvSpPr/>
            <p:nvPr/>
          </p:nvSpPr>
          <p:spPr>
            <a:xfrm>
              <a:off x="6617848" y="5037710"/>
              <a:ext cx="1197531" cy="12786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FB8DBD2-45BA-4A2C-9398-FE5957357627}"/>
                </a:ext>
              </a:extLst>
            </p:cNvPr>
            <p:cNvSpPr/>
            <p:nvPr/>
          </p:nvSpPr>
          <p:spPr>
            <a:xfrm>
              <a:off x="2587230" y="5078671"/>
              <a:ext cx="1197531" cy="12786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1F416C5-30D2-4F80-A81D-52374B69F42C}"/>
              </a:ext>
            </a:extLst>
          </p:cNvPr>
          <p:cNvSpPr/>
          <p:nvPr/>
        </p:nvSpPr>
        <p:spPr>
          <a:xfrm>
            <a:off x="4870589" y="2282423"/>
            <a:ext cx="534572" cy="76944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F98DAE6-68CD-45E6-B8A5-2F4FEA3D0F81}"/>
              </a:ext>
            </a:extLst>
          </p:cNvPr>
          <p:cNvSpPr/>
          <p:nvPr/>
        </p:nvSpPr>
        <p:spPr>
          <a:xfrm>
            <a:off x="979987" y="2315151"/>
            <a:ext cx="534572" cy="769441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10D647A-5AA4-40D9-8EF4-65E1035921F0}"/>
              </a:ext>
            </a:extLst>
          </p:cNvPr>
          <p:cNvSpPr/>
          <p:nvPr/>
        </p:nvSpPr>
        <p:spPr>
          <a:xfrm rot="16370148">
            <a:off x="161659" y="5592883"/>
            <a:ext cx="534572" cy="5227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E1B48DB-A799-46D5-83C3-EFD9D4C552B5}"/>
              </a:ext>
            </a:extLst>
          </p:cNvPr>
          <p:cNvSpPr/>
          <p:nvPr/>
        </p:nvSpPr>
        <p:spPr>
          <a:xfrm rot="18684773">
            <a:off x="4461079" y="4559354"/>
            <a:ext cx="534572" cy="52277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9A64435-A36F-4BA1-90D9-A9DF6576209A}"/>
              </a:ext>
            </a:extLst>
          </p:cNvPr>
          <p:cNvSpPr/>
          <p:nvPr/>
        </p:nvSpPr>
        <p:spPr>
          <a:xfrm>
            <a:off x="8778642" y="2188316"/>
            <a:ext cx="534572" cy="769441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818453-AA73-46F2-B1C7-6D7091972B8A}"/>
              </a:ext>
            </a:extLst>
          </p:cNvPr>
          <p:cNvSpPr txBox="1"/>
          <p:nvPr/>
        </p:nvSpPr>
        <p:spPr>
          <a:xfrm>
            <a:off x="8652323" y="5254178"/>
            <a:ext cx="3135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pencil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there in the picture?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49D031-4EE9-4EED-8116-FEE071567726}"/>
              </a:ext>
            </a:extLst>
          </p:cNvPr>
          <p:cNvSpPr txBox="1"/>
          <p:nvPr/>
        </p:nvSpPr>
        <p:spPr>
          <a:xfrm>
            <a:off x="3169759" y="1123201"/>
            <a:ext cx="279218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elephant there in the picture?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F54480-E57C-469E-B1C8-E447FEB223A0}"/>
              </a:ext>
            </a:extLst>
          </p:cNvPr>
          <p:cNvSpPr txBox="1"/>
          <p:nvPr/>
        </p:nvSpPr>
        <p:spPr>
          <a:xfrm>
            <a:off x="5704469" y="2348093"/>
            <a:ext cx="28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3181BEC-8EE3-4033-A97E-596F672E715F}"/>
              </a:ext>
            </a:extLst>
          </p:cNvPr>
          <p:cNvSpPr txBox="1"/>
          <p:nvPr/>
        </p:nvSpPr>
        <p:spPr>
          <a:xfrm>
            <a:off x="9296841" y="2178142"/>
            <a:ext cx="28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C58D0-7D0C-4658-8E29-32D58029C76E}"/>
              </a:ext>
            </a:extLst>
          </p:cNvPr>
          <p:cNvSpPr txBox="1"/>
          <p:nvPr/>
        </p:nvSpPr>
        <p:spPr>
          <a:xfrm>
            <a:off x="1393942" y="4866491"/>
            <a:ext cx="28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973EC6-99BB-4DA2-AF70-95F3576EE34B}"/>
              </a:ext>
            </a:extLst>
          </p:cNvPr>
          <p:cNvSpPr txBox="1"/>
          <p:nvPr/>
        </p:nvSpPr>
        <p:spPr>
          <a:xfrm>
            <a:off x="5787727" y="4590410"/>
            <a:ext cx="28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 </a:t>
            </a:r>
          </a:p>
        </p:txBody>
      </p:sp>
    </p:spTree>
    <p:extLst>
      <p:ext uri="{BB962C8B-B14F-4D97-AF65-F5344CB8AC3E}">
        <p14:creationId xmlns:p14="http://schemas.microsoft.com/office/powerpoint/2010/main" val="3342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6" grpId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12" grpId="0" animBg="1"/>
      <p:bldP spid="12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3" grpId="0" animBg="1"/>
      <p:bldP spid="13" grpId="1" animBg="1"/>
      <p:bldP spid="22" grpId="0"/>
      <p:bldP spid="35" grpId="0" animBg="1"/>
      <p:bldP spid="35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344</Words>
  <Application>Microsoft Office PowerPoint</Application>
  <PresentationFormat>Widescreen</PresentationFormat>
  <Paragraphs>83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K.M. Abdul Bari</cp:lastModifiedBy>
  <cp:revision>84</cp:revision>
  <dcterms:created xsi:type="dcterms:W3CDTF">2020-03-10T17:42:10Z</dcterms:created>
  <dcterms:modified xsi:type="dcterms:W3CDTF">2020-05-02T16:07:13Z</dcterms:modified>
</cp:coreProperties>
</file>