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4"/>
  </p:notesMasterIdLst>
  <p:sldIdLst>
    <p:sldId id="257" r:id="rId3"/>
    <p:sldId id="258" r:id="rId4"/>
    <p:sldId id="260" r:id="rId5"/>
    <p:sldId id="259" r:id="rId6"/>
    <p:sldId id="286" r:id="rId7"/>
    <p:sldId id="287" r:id="rId8"/>
    <p:sldId id="282" r:id="rId9"/>
    <p:sldId id="274" r:id="rId10"/>
    <p:sldId id="278" r:id="rId11"/>
    <p:sldId id="281" r:id="rId12"/>
    <p:sldId id="273" r:id="rId13"/>
    <p:sldId id="283" r:id="rId14"/>
    <p:sldId id="277" r:id="rId15"/>
    <p:sldId id="288" r:id="rId16"/>
    <p:sldId id="263" r:id="rId17"/>
    <p:sldId id="265" r:id="rId18"/>
    <p:sldId id="269" r:id="rId19"/>
    <p:sldId id="270" r:id="rId20"/>
    <p:sldId id="276" r:id="rId21"/>
    <p:sldId id="267" r:id="rId22"/>
    <p:sldId id="271" r:id="rId23"/>
  </p:sldIdLst>
  <p:sldSz cx="10058400" cy="7772400"/>
  <p:notesSz cx="6858000" cy="9144000"/>
  <p:defaultTextStyle>
    <a:defPPr>
      <a:defRPr lang="en-US"/>
    </a:defPPr>
    <a:lvl1pPr marL="0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45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691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036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383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727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073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418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763" algn="l" defTabSz="10186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1" autoAdjust="0"/>
    <p:restoredTop sz="94584" autoAdjust="0"/>
  </p:normalViewPr>
  <p:slideViewPr>
    <p:cSldViewPr>
      <p:cViewPr varScale="1">
        <p:scale>
          <a:sx n="57" d="100"/>
          <a:sy n="57" d="100"/>
        </p:scale>
        <p:origin x="1032" y="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ED6AB-E391-4C93-8B53-19CF40BE115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FBDB-AF30-4D31-A96A-909A8FEA2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FBDB-AF30-4D31-A96A-909A8FEA2F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1847" y="79061"/>
            <a:ext cx="9914709" cy="758449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24940" y="3627120"/>
            <a:ext cx="7040880" cy="181356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509345" indent="0" algn="ctr">
              <a:buNone/>
            </a:lvl2pPr>
            <a:lvl3pPr marL="1018691" indent="0" algn="ctr">
              <a:buNone/>
            </a:lvl3pPr>
            <a:lvl4pPr marL="1528036" indent="0" algn="ctr">
              <a:buNone/>
            </a:lvl4pPr>
            <a:lvl5pPr marL="2037383" indent="0" algn="ctr">
              <a:buNone/>
            </a:lvl5pPr>
            <a:lvl6pPr marL="2546727" indent="0" algn="ctr">
              <a:buNone/>
            </a:lvl6pPr>
            <a:lvl7pPr marL="3056073" indent="0" algn="ctr">
              <a:buNone/>
            </a:lvl7pPr>
            <a:lvl8pPr marL="3565418" indent="0" algn="ctr">
              <a:buNone/>
            </a:lvl8pPr>
            <a:lvl9pPr marL="407476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230" y="1642548"/>
            <a:ext cx="9923691" cy="17309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9230" y="1582954"/>
            <a:ext cx="9923691" cy="13665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9230" y="3373535"/>
            <a:ext cx="9923691" cy="12527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2920" y="1706726"/>
            <a:ext cx="9052560" cy="1666028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65"/>
            <a:ext cx="2212848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311264"/>
            <a:ext cx="6118860" cy="663172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05840" y="1640840"/>
            <a:ext cx="8549640" cy="5181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1847" y="79061"/>
            <a:ext cx="9914709" cy="758449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1079505"/>
            <a:ext cx="8549640" cy="1543685"/>
          </a:xfrm>
        </p:spPr>
        <p:txBody>
          <a:bodyPr anchor="b" anchorCtr="0"/>
          <a:lstStyle>
            <a:lvl1pPr algn="l">
              <a:buNone/>
              <a:defRPr sz="45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887668"/>
            <a:ext cx="8549640" cy="1516697"/>
          </a:xfrm>
        </p:spPr>
        <p:txBody>
          <a:bodyPr anchor="t" anchorCtr="0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13" y="6995160"/>
            <a:ext cx="4400550" cy="5181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76357" y="2693741"/>
            <a:ext cx="9914867" cy="1036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066" y="2653677"/>
            <a:ext cx="9915159" cy="5181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5142" y="2798064"/>
            <a:ext cx="9916083" cy="5181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934" y="7036613"/>
            <a:ext cx="502920" cy="5181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05840" y="1640840"/>
            <a:ext cx="4123944" cy="5181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27346" y="1640840"/>
            <a:ext cx="4123944" cy="5181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09457"/>
            <a:ext cx="854964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40840"/>
            <a:ext cx="4107180" cy="863600"/>
          </a:xfrm>
          <a:noFill/>
          <a:ln w="12700" cap="sq" cmpd="sng" algn="ctr">
            <a:noFill/>
            <a:prstDash val="solid"/>
          </a:ln>
        </p:spPr>
        <p:txBody>
          <a:bodyPr lIns="10187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48300" y="1640840"/>
            <a:ext cx="4107180" cy="863600"/>
          </a:xfrm>
          <a:noFill/>
          <a:ln w="12700" cap="sq" cmpd="sng" algn="ctr">
            <a:noFill/>
            <a:prstDash val="solid"/>
          </a:ln>
        </p:spPr>
        <p:txBody>
          <a:bodyPr lIns="10187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05840" y="2547620"/>
            <a:ext cx="4107180" cy="44043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448300" y="2547620"/>
            <a:ext cx="4107180" cy="44043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0411" y="79056"/>
            <a:ext cx="9914709" cy="75858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09457"/>
            <a:ext cx="8549640" cy="1295400"/>
          </a:xfrm>
        </p:spPr>
        <p:txBody>
          <a:bodyPr anchor="b" anchorCtr="0"/>
          <a:lstStyle>
            <a:lvl1pPr algn="l">
              <a:buNone/>
              <a:defRPr sz="45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05840" y="1813560"/>
            <a:ext cx="2095500" cy="50952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268980" y="1813560"/>
            <a:ext cx="6286500" cy="50952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5553957"/>
            <a:ext cx="8046720" cy="591926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6171935"/>
            <a:ext cx="8046720" cy="77724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995160"/>
            <a:ext cx="4274820" cy="5181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34" y="7036613"/>
            <a:ext cx="502920" cy="5181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5138" y="5308029"/>
            <a:ext cx="9907524" cy="1036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5366" y="5270542"/>
            <a:ext cx="9907303" cy="5181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75364" y="5409658"/>
            <a:ext cx="9907301" cy="5531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144" y="75570"/>
            <a:ext cx="9902060" cy="519239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0411" y="79056"/>
            <a:ext cx="9914709" cy="75858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5840" y="311256"/>
            <a:ext cx="8549640" cy="1295400"/>
          </a:xfrm>
          <a:prstGeom prst="rect">
            <a:avLst/>
          </a:prstGeom>
        </p:spPr>
        <p:txBody>
          <a:bodyPr lIns="101870" tIns="50935" rIns="101870" bIns="10187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05840" y="1640840"/>
            <a:ext cx="8549640" cy="5181600"/>
          </a:xfrm>
          <a:prstGeom prst="rect">
            <a:avLst/>
          </a:prstGeom>
        </p:spPr>
        <p:txBody>
          <a:bodyPr lIns="101870" tIns="50935" rIns="101870" bIns="5093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89423" y="7016750"/>
            <a:ext cx="2724150" cy="539750"/>
          </a:xfrm>
          <a:prstGeom prst="rect">
            <a:avLst/>
          </a:prstGeom>
        </p:spPr>
        <p:txBody>
          <a:bodyPr lIns="101870" tIns="50935" rIns="101870" bIns="50935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5840" y="6995160"/>
            <a:ext cx="4358640" cy="518160"/>
          </a:xfrm>
          <a:prstGeom prst="rect">
            <a:avLst/>
          </a:prstGeom>
        </p:spPr>
        <p:txBody>
          <a:bodyPr lIns="101870" tIns="50935" rIns="101870" bIns="50935" anchor="ctr" anchorCtr="0"/>
          <a:lstStyle>
            <a:lvl1pPr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60934" y="7038340"/>
            <a:ext cx="502920" cy="51816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608" indent="-305608" algn="l" rtl="0" eaLnBrk="1" latinLnBrk="0" hangingPunct="1">
        <a:spcBef>
          <a:spcPts val="646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214" indent="-254673" algn="l" rtl="0" eaLnBrk="1" latinLnBrk="0" hangingPunct="1">
        <a:spcBef>
          <a:spcPts val="412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16823" indent="-254673" algn="l" rtl="0" eaLnBrk="1" latinLnBrk="0" hangingPunct="1">
        <a:spcBef>
          <a:spcPts val="412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430" indent="-254673" algn="l" rtl="0" eaLnBrk="1" latinLnBrk="0" hangingPunct="1">
        <a:spcBef>
          <a:spcPts val="412"/>
        </a:spcBef>
        <a:buClr>
          <a:schemeClr val="accent3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036" indent="-254673" algn="l" rtl="0" eaLnBrk="1" latinLnBrk="0" hangingPunct="1">
        <a:spcBef>
          <a:spcPts val="412"/>
        </a:spcBef>
        <a:buClr>
          <a:schemeClr val="accent3"/>
        </a:buClr>
        <a:buFontTx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33643" indent="-254673" algn="l" rtl="0" eaLnBrk="1" latinLnBrk="0" hangingPunct="1">
        <a:spcBef>
          <a:spcPts val="412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9251" indent="-254673" algn="l" rtl="0" eaLnBrk="1" latinLnBrk="0" hangingPunct="1">
        <a:spcBef>
          <a:spcPts val="412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44859" indent="-254673" algn="l" rtl="0" eaLnBrk="1" latinLnBrk="0" hangingPunct="1">
        <a:spcBef>
          <a:spcPts val="412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465" indent="-254673" algn="l" rtl="0" eaLnBrk="1" latinLnBrk="0" hangingPunct="1">
        <a:spcBef>
          <a:spcPts val="412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0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4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70" tIns="50935" rIns="101870" bIns="509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70" tIns="50935" rIns="101870" bIns="509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1870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15" indent="-382015" algn="l" defTabSz="10187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98" indent="-318346" algn="l" defTabSz="101870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382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34" indent="-254676" algn="l" defTabSz="101870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087" indent="-254676" algn="l" defTabSz="101870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440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hahinurrahmanshibpur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9660" y="1209040"/>
            <a:ext cx="7292340" cy="418563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endParaRPr lang="en-US" dirty="0"/>
          </a:p>
        </p:txBody>
      </p:sp>
      <p:pic>
        <p:nvPicPr>
          <p:cNvPr id="27650" name="Picture 2" descr="C:\Users\NAGPS\Downloads\Flower\PU-i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892" y="259080"/>
            <a:ext cx="9565053" cy="725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35280" y="3972560"/>
            <a:ext cx="9471660" cy="3454400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07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WEL COME</a:t>
            </a:r>
            <a:endParaRPr lang="en-US" sz="107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36320" y="604520"/>
            <a:ext cx="7879080" cy="5267960"/>
            <a:chOff x="2310063" y="1371600"/>
            <a:chExt cx="4014537" cy="2419350"/>
          </a:xfrm>
        </p:grpSpPr>
        <p:pic>
          <p:nvPicPr>
            <p:cNvPr id="6" name="Picture 2" descr="C:\Users\NAGPS\Downloads\Crow\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0063" y="1371600"/>
              <a:ext cx="1895475" cy="2419350"/>
            </a:xfrm>
            <a:prstGeom prst="rect">
              <a:avLst/>
            </a:prstGeom>
            <a:noFill/>
          </p:spPr>
        </p:pic>
        <p:pic>
          <p:nvPicPr>
            <p:cNvPr id="7" name="Picture 3" descr="C:\Users\NAGPS\Downloads\Crow\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191000" y="1371600"/>
              <a:ext cx="2133600" cy="241935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2718449" y="6291238"/>
            <a:ext cx="4368151" cy="795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I’m active all day.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0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456" y="690880"/>
            <a:ext cx="4292944" cy="4577080"/>
          </a:xfrm>
          <a:prstGeom prst="rect">
            <a:avLst/>
          </a:prstGeom>
          <a:noFill/>
        </p:spPr>
      </p:pic>
      <p:pic>
        <p:nvPicPr>
          <p:cNvPr id="21506" name="Picture 2" descr="C:\Users\NAGPS\Downloads\Crow\duduchuaben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18193" y="690880"/>
            <a:ext cx="3604260" cy="45770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90600" y="6062638"/>
            <a:ext cx="7884114" cy="795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I fly in the sky and look for food.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6400800"/>
            <a:ext cx="8284864" cy="795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Sometime I take food from people.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Users\NAGPS\Downloads\Crow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838200"/>
            <a:ext cx="295275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1" name="Picture 5" descr="C:\Users\NAGPS\Downloads\Crow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312644"/>
            <a:ext cx="2959954" cy="2021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2" name="Picture 6" descr="C:\Users\NAGPS\Downloads\Crow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81600" y="838200"/>
            <a:ext cx="29718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4" descr="C:\Users\NAGPS\Downloads\Crow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276600"/>
            <a:ext cx="2971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6744247"/>
            <a:ext cx="5532120" cy="9417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5300" dirty="0" smtClean="0"/>
              <a:t>I’m very quick.</a:t>
            </a:r>
            <a:endParaRPr lang="en-US" sz="53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9106" y="345440"/>
            <a:ext cx="9304019" cy="6325870"/>
            <a:chOff x="381000" y="304800"/>
            <a:chExt cx="8458199" cy="5581650"/>
          </a:xfrm>
        </p:grpSpPr>
        <p:pic>
          <p:nvPicPr>
            <p:cNvPr id="40962" name="Picture 2" descr="F:\Jhuma\800px-House_crow_Bangalore_Indi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04800"/>
              <a:ext cx="8458199" cy="5562600"/>
            </a:xfrm>
            <a:prstGeom prst="rect">
              <a:avLst/>
            </a:prstGeom>
            <a:noFill/>
          </p:spPr>
        </p:pic>
        <p:pic>
          <p:nvPicPr>
            <p:cNvPr id="54274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038600"/>
              <a:ext cx="2466975" cy="184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4800600"/>
              <a:ext cx="1752600" cy="10797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04800"/>
              <a:ext cx="2466975" cy="1981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81000" y="2057400"/>
              <a:ext cx="2438400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239000" y="5086351"/>
              <a:ext cx="1572590" cy="781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 descr="C:\Users\NAGPS\Downloads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667000" y="4191000"/>
              <a:ext cx="1828800" cy="1690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4151" y="6636603"/>
            <a:ext cx="743504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Sometimes I eat dirty things.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NAGPS\Downloads\Crow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1" y="431805"/>
            <a:ext cx="3185160" cy="2744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Users\NAGPS\Downloads\Crow\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7" y="3355074"/>
            <a:ext cx="3185159" cy="2949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C:\Users\NAGPS\Downloads\Crow\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29200" y="3368040"/>
            <a:ext cx="3352800" cy="2936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842" name="Picture 2" descr="C:\Users\NAGPS\Downloads\Crow\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57200"/>
            <a:ext cx="3352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14600" y="0"/>
            <a:ext cx="5227320" cy="157988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870" tIns="50935" rIns="101870" bIns="50935"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Reading Loudly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257800"/>
            <a:ext cx="8991600" cy="227269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I’m a crow. I live in a tree. I get up early in the morning. I’m active all day. I fly in the sky and look for food. Sometime I take food from people. I’m very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quick. Sometimes I eat dirty things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7086600" cy="365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8760" y="518165"/>
            <a:ext cx="6621780" cy="11510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6700" dirty="0" smtClean="0">
                <a:solidFill>
                  <a:schemeClr val="accent3">
                    <a:lumMod val="50000"/>
                  </a:schemeClr>
                </a:solidFill>
              </a:rPr>
              <a:t>Some new words</a:t>
            </a:r>
            <a:endParaRPr lang="en-US" sz="67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986281"/>
          <a:ext cx="8839200" cy="517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88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Word</a:t>
                      </a:r>
                      <a:endParaRPr lang="en-US" sz="48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Word meaning</a:t>
                      </a:r>
                    </a:p>
                  </a:txBody>
                  <a:tcPr marL="100584" marR="100584" marT="51816" marB="518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486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Crow</a:t>
                      </a:r>
                      <a:endParaRPr lang="en-US" sz="4800" dirty="0"/>
                    </a:p>
                  </a:txBody>
                  <a:tcPr marL="100584" marR="100584" marT="51816" marB="518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One kind of</a:t>
                      </a:r>
                      <a:r>
                        <a:rPr lang="en-US" sz="4800" baseline="0" dirty="0" smtClean="0"/>
                        <a:t> bird </a:t>
                      </a:r>
                      <a:endParaRPr lang="en-US" sz="4800" dirty="0"/>
                    </a:p>
                  </a:txBody>
                  <a:tcPr marL="100584" marR="100584" marT="51816" marB="518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87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Tree</a:t>
                      </a:r>
                      <a:endParaRPr lang="en-US" sz="4800" dirty="0"/>
                    </a:p>
                  </a:txBody>
                  <a:tcPr marL="100584" marR="100584" marT="51816" marB="5181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Plant </a:t>
                      </a:r>
                      <a:endParaRPr lang="en-US" sz="4800" dirty="0"/>
                    </a:p>
                  </a:txBody>
                  <a:tcPr marL="100584" marR="100584" marT="51816" marB="5181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887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Morning</a:t>
                      </a:r>
                      <a:endParaRPr lang="en-US" sz="4800" dirty="0"/>
                    </a:p>
                  </a:txBody>
                  <a:tcPr marL="100584" marR="100584" marT="51816" marB="518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First time of the day</a:t>
                      </a:r>
                      <a:endParaRPr lang="en-US" sz="4800" dirty="0"/>
                    </a:p>
                  </a:txBody>
                  <a:tcPr marL="100584" marR="100584" marT="51816" marB="518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887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Sky</a:t>
                      </a:r>
                      <a:endParaRPr lang="en-US" sz="4800" dirty="0"/>
                    </a:p>
                  </a:txBody>
                  <a:tcPr marL="100584" marR="100584" marT="51816" marB="5181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The</a:t>
                      </a:r>
                      <a:r>
                        <a:rPr lang="en-US" sz="4800" baseline="0" dirty="0" smtClean="0"/>
                        <a:t> heavens</a:t>
                      </a:r>
                      <a:endParaRPr lang="en-US" sz="4800" dirty="0"/>
                    </a:p>
                  </a:txBody>
                  <a:tcPr marL="100584" marR="100584" marT="51816" marB="5181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87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Food</a:t>
                      </a:r>
                      <a:endParaRPr lang="en-US" sz="4800" dirty="0"/>
                    </a:p>
                  </a:txBody>
                  <a:tcPr marL="100584" marR="100584" marT="51816" marB="518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err="1" smtClean="0"/>
                        <a:t>Etables</a:t>
                      </a:r>
                      <a:endParaRPr lang="en-US" sz="4800" dirty="0"/>
                    </a:p>
                  </a:txBody>
                  <a:tcPr marL="100584" marR="100584" marT="51816" marB="518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905000"/>
          <a:ext cx="82296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lazy</a:t>
                      </a:r>
                      <a:endParaRPr lang="en-US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crow</a:t>
                      </a:r>
                      <a:endParaRPr lang="en-US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very</a:t>
                      </a:r>
                      <a:endParaRPr lang="en-US" sz="4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tree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late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get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active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4038600"/>
            <a:ext cx="5334000" cy="317009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 I’m a ……. 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I live in…….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 I’m …... all day.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4. I fly in the….. 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5. I’m ……. quick.</a:t>
            </a:r>
            <a:endParaRPr lang="en-US" sz="40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33400"/>
            <a:ext cx="64770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Fill in the blanks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896620" y="457200"/>
            <a:ext cx="8130540" cy="2763520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Matching</a:t>
            </a:r>
            <a:endParaRPr lang="en-US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03020" y="3484877"/>
          <a:ext cx="7292340" cy="32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336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Crow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hurry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36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 time of the day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336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Morning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336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Quick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now and then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336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Sometime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small black bird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rame 6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34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04800"/>
            <a:ext cx="6172200" cy="1118527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733800"/>
            <a:ext cx="7315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these questions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819400"/>
            <a:ext cx="8915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2. When does it get up?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477000"/>
            <a:ext cx="9067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2.It gets up early in the morning.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899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What kind of bird is the crow?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486400"/>
            <a:ext cx="90678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1.The crow is a common bird.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760" y="518165"/>
            <a:ext cx="7795260" cy="2331719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9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PRESENTED</a:t>
            </a:r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4260" y="3108961"/>
            <a:ext cx="6035040" cy="3980850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Shahinur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Rahman</a:t>
            </a:r>
          </a:p>
          <a:p>
            <a:pPr algn="ctr"/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Teacher of</a:t>
            </a:r>
          </a:p>
          <a:p>
            <a:pPr algn="ctr"/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Shibpur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G.P. School</a:t>
            </a:r>
          </a:p>
          <a:p>
            <a:pPr algn="ctr"/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Birampur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Dinajpur</a:t>
            </a:r>
            <a:endParaRPr lang="en-US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shahinurrahmanshibpur@gmail.com</a:t>
            </a:r>
            <a:endParaRPr lang="en-US" sz="3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017188243411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08960"/>
            <a:ext cx="3061010" cy="3857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AGPS\Downloads\Dyopri_1_1436402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9525000" cy="73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5867400"/>
            <a:ext cx="8039100" cy="1580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five sentences about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‘A Crow’.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609600"/>
            <a:ext cx="3429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Home task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NAGPS\Downloads\Flower\rose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0226039" y="-6908800"/>
            <a:ext cx="6422706" cy="4410922"/>
          </a:xfrm>
          <a:prstGeom prst="rect">
            <a:avLst/>
          </a:prstGeom>
          <a:noFill/>
        </p:spPr>
      </p:pic>
      <p:pic>
        <p:nvPicPr>
          <p:cNvPr id="37890" name="Picture 2" descr="C:\Users\NAGPS\Downloads\Flower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9601200" cy="7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95800" y="3886200"/>
            <a:ext cx="4648200" cy="3426852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</a:p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</a:p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3469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863600"/>
            <a:ext cx="7711440" cy="4058920"/>
            <a:chOff x="1447800" y="457200"/>
            <a:chExt cx="7010400" cy="3581400"/>
          </a:xfrm>
        </p:grpSpPr>
        <p:sp>
          <p:nvSpPr>
            <p:cNvPr id="4" name="Frame 3"/>
            <p:cNvSpPr/>
            <p:nvPr/>
          </p:nvSpPr>
          <p:spPr>
            <a:xfrm>
              <a:off x="1447800" y="457200"/>
              <a:ext cx="7010400" cy="35814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8745" y="905435"/>
              <a:ext cx="6400800" cy="27428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Class:Three</a:t>
              </a:r>
              <a:endParaRPr lang="en-US" sz="49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en-US" sz="49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Sub:English</a:t>
              </a:r>
              <a:endParaRPr lang="en-US" sz="49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en-US" sz="4900" b="1" dirty="0" smtClean="0">
                  <a:solidFill>
                    <a:schemeClr val="accent2">
                      <a:lumMod val="75000"/>
                    </a:schemeClr>
                  </a:solidFill>
                </a:rPr>
                <a:t>Unit : 7</a:t>
              </a:r>
            </a:p>
            <a:p>
              <a:pPr algn="ctr"/>
              <a:r>
                <a:rPr lang="en-US" sz="4900" b="1" dirty="0" smtClean="0">
                  <a:solidFill>
                    <a:schemeClr val="accent2">
                      <a:lumMod val="75000"/>
                    </a:schemeClr>
                  </a:solidFill>
                </a:rPr>
                <a:t>Lesson:1 (I’m a. . . .food.)</a:t>
              </a:r>
              <a:endParaRPr lang="en-US" sz="49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6477000"/>
            <a:ext cx="9890760" cy="114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81000" y="441960"/>
            <a:ext cx="9304020" cy="2072640"/>
          </a:xfrm>
          <a:prstGeom prst="flowChartTerminato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r>
              <a:rPr lang="en-US" sz="6700" dirty="0" smtClean="0">
                <a:solidFill>
                  <a:srgbClr val="C00000"/>
                </a:solidFill>
              </a:rPr>
              <a:t>Learning Outcomes</a:t>
            </a:r>
            <a:endParaRPr lang="en-US" sz="67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940" y="3083943"/>
            <a:ext cx="7124700" cy="8022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01870" tIns="50935" rIns="101870" bIns="50935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tx1"/>
                </a:solidFill>
              </a:rPr>
              <a:t>Students will be able to. . . . .  .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843944"/>
            <a:ext cx="9372600" cy="2318856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870" tIns="50935" rIns="101870" bIns="50935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 the passage with acceptable pronunciation.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</a:rPr>
              <a:t> Use new words.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</a:rPr>
              <a:t> Answer some questions 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</a:rPr>
              <a:t> Write five sentences about ‘A Crow’.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GPS\Downloads\Crow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" y="345441"/>
            <a:ext cx="8717280" cy="6217920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3469"/>
            </a:avLst>
          </a:prstGeom>
          <a:solidFill>
            <a:srgbClr val="92D050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791200"/>
            <a:ext cx="4267200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6672982"/>
            <a:ext cx="8351520" cy="718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lIns="101870" tIns="50935" rIns="101870" bIns="50935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 Which birds can you see in this picture ?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Picture 1" descr="C:\Users\NAGPS\Downloads\Crow\CROW-FL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28036">
            <a:off x="1229725" y="-21238"/>
            <a:ext cx="1635572" cy="2103957"/>
          </a:xfrm>
          <a:prstGeom prst="rect">
            <a:avLst/>
          </a:prstGeom>
          <a:noFill/>
        </p:spPr>
      </p:pic>
      <p:pic>
        <p:nvPicPr>
          <p:cNvPr id="19" name="Picture 1" descr="C:\Users\NAGPS\Downloads\Crow\CROW-FL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95424">
            <a:off x="2357977" y="1326905"/>
            <a:ext cx="3249337" cy="3875938"/>
          </a:xfrm>
          <a:prstGeom prst="rect">
            <a:avLst/>
          </a:prstGeom>
          <a:noFill/>
        </p:spPr>
      </p:pic>
      <p:pic>
        <p:nvPicPr>
          <p:cNvPr id="20" name="Picture 1" descr="C:\Users\NAGPS\Downloads\Crow\CROW-FL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18080">
            <a:off x="5917101" y="1627768"/>
            <a:ext cx="2354436" cy="2808596"/>
          </a:xfrm>
          <a:prstGeom prst="rect">
            <a:avLst/>
          </a:prstGeom>
          <a:noFill/>
        </p:spPr>
      </p:pic>
      <p:pic>
        <p:nvPicPr>
          <p:cNvPr id="21" name="Picture 1" descr="C:\Users\NAGPS\Downloads\Crow\CROW-FL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28036">
            <a:off x="3625160" y="-102681"/>
            <a:ext cx="2734142" cy="3517129"/>
          </a:xfrm>
          <a:prstGeom prst="rect">
            <a:avLst/>
          </a:prstGeom>
          <a:noFill/>
        </p:spPr>
      </p:pic>
      <p:pic>
        <p:nvPicPr>
          <p:cNvPr id="12" name="Picture 1" descr="C:\Users\NAGPS\Downloads\Crow\CROW-FL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28036">
            <a:off x="1077327" y="1416307"/>
            <a:ext cx="1635572" cy="2103957"/>
          </a:xfrm>
          <a:prstGeom prst="rect">
            <a:avLst/>
          </a:prstGeom>
          <a:noFill/>
        </p:spPr>
      </p:pic>
      <p:pic>
        <p:nvPicPr>
          <p:cNvPr id="13" name="Picture 1" descr="C:\Users\NAGPS\Downloads\Crow\CROW-FL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13646">
            <a:off x="7092313" y="162699"/>
            <a:ext cx="1891362" cy="243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3469"/>
            </a:avLst>
          </a:prstGeom>
          <a:solidFill>
            <a:srgbClr val="92D050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7" descr="F:\ATAUR PICTUR\PICTURE\FUNNY PICTURE\0-glitter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"/>
            <a:ext cx="4533255" cy="2111735"/>
          </a:xfrm>
          <a:prstGeom prst="rect">
            <a:avLst/>
          </a:prstGeom>
          <a:noFill/>
        </p:spPr>
      </p:pic>
      <p:pic>
        <p:nvPicPr>
          <p:cNvPr id="7" name="Picture 2" descr="F:\ATAUR PICTUR\PICTURE\ROSE\JG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312" y="3276600"/>
            <a:ext cx="3766088" cy="4114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2667000"/>
            <a:ext cx="7210498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" y="4419600"/>
            <a:ext cx="4876800" cy="1981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crow</a:t>
            </a:r>
            <a:endParaRPr lang="en-US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4676" y="6477000"/>
            <a:ext cx="3467124" cy="9417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I’m a crow. </a:t>
            </a:r>
            <a:endParaRPr lang="en-US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3469"/>
            </a:avLst>
          </a:prstGeom>
          <a:solidFill>
            <a:srgbClr val="92D050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866" name="Picture 2" descr="C:\Users\NAGPS\Downloads\Crow\Crow, Hous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6172200" cy="5522686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AGPS\Downloads\Crow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867" y="1122680"/>
            <a:ext cx="3635694" cy="414528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5" descr="C:\Users\NAGPS\Downloads\Crow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020" y="1122680"/>
            <a:ext cx="3939540" cy="414528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2438400" y="6019800"/>
            <a:ext cx="4953000" cy="10261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101870" tIns="50935" rIns="101870" bIns="50935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 live in a tree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70560" y="172720"/>
            <a:ext cx="8465826" cy="5958840"/>
            <a:chOff x="670560" y="172720"/>
            <a:chExt cx="8465826" cy="5958840"/>
          </a:xfrm>
        </p:grpSpPr>
        <p:grpSp>
          <p:nvGrpSpPr>
            <p:cNvPr id="5" name="Group 4"/>
            <p:cNvGrpSpPr/>
            <p:nvPr/>
          </p:nvGrpSpPr>
          <p:grpSpPr>
            <a:xfrm>
              <a:off x="670567" y="259080"/>
              <a:ext cx="8465819" cy="5872480"/>
              <a:chOff x="609601" y="533400"/>
              <a:chExt cx="7696199" cy="4191000"/>
            </a:xfrm>
          </p:grpSpPr>
          <p:pic>
            <p:nvPicPr>
              <p:cNvPr id="41986" name="Picture 2" descr="C:\Users\NAGPS\Downloads\Crow\15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09601" y="533400"/>
                <a:ext cx="3886199" cy="4191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4" name="Picture 2" descr="C:\Users\NAGPS\Downloads\Crow\15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495801" y="533400"/>
                <a:ext cx="3809999" cy="4191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41988" name="Picture 4" descr="C:\Users\NAGPS\Downloads\Crow\2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" y="172720"/>
              <a:ext cx="8465820" cy="2504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1371600" y="6477001"/>
            <a:ext cx="7098642" cy="795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I get up early in the morning. 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1359</TotalTime>
  <Words>334</Words>
  <Application>Microsoft Office PowerPoint</Application>
  <PresentationFormat>Custom</PresentationFormat>
  <Paragraphs>84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PTIKhulna09</dc:creator>
  <cp:lastModifiedBy>DPE</cp:lastModifiedBy>
  <cp:revision>192</cp:revision>
  <dcterms:created xsi:type="dcterms:W3CDTF">2006-08-16T00:00:00Z</dcterms:created>
  <dcterms:modified xsi:type="dcterms:W3CDTF">2020-05-02T08:01:52Z</dcterms:modified>
</cp:coreProperties>
</file>