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5" r:id="rId2"/>
    <p:sldId id="282" r:id="rId3"/>
    <p:sldId id="281" r:id="rId4"/>
    <p:sldId id="272" r:id="rId5"/>
    <p:sldId id="277" r:id="rId6"/>
    <p:sldId id="259" r:id="rId7"/>
    <p:sldId id="260" r:id="rId8"/>
    <p:sldId id="261" r:id="rId9"/>
    <p:sldId id="262" r:id="rId10"/>
    <p:sldId id="276" r:id="rId11"/>
    <p:sldId id="263" r:id="rId12"/>
    <p:sldId id="264" r:id="rId13"/>
    <p:sldId id="28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0A"/>
    <a:srgbClr val="FFFFCC"/>
    <a:srgbClr val="3333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1528" autoAdjust="0"/>
  </p:normalViewPr>
  <p:slideViewPr>
    <p:cSldViewPr showGuides="1">
      <p:cViewPr>
        <p:scale>
          <a:sx n="98" d="100"/>
          <a:sy n="98" d="100"/>
        </p:scale>
        <p:origin x="-66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5D14-4357-47C2-B08C-BD568CAC722E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6D7EE-BCD2-4F4D-9625-85C92E8B8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68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67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33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70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meaning/synonyms of these vocabularies in your CT</a:t>
            </a:r>
            <a:r>
              <a:rPr lang="en-US" baseline="0" dirty="0" smtClean="0"/>
              <a:t> exercise book and submit it in the CSCC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92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Your Home Work in Your</a:t>
            </a:r>
            <a:r>
              <a:rPr lang="en-US" baseline="0" dirty="0" smtClean="0"/>
              <a:t> HW book and submit in CSCC page. Show these at School when we meet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454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r>
              <a:rPr lang="en-US" dirty="0" smtClean="0"/>
              <a:t>Please enjoy</a:t>
            </a:r>
            <a:r>
              <a:rPr lang="en-US" baseline="0" dirty="0" smtClean="0"/>
              <a:t> this Lesson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64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54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collect a plant and relate it with the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63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04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সালোক সংশ্লেষন প্রক্রিয়াটি শিক্ষার্থীদেরকে জানাতে পারেন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4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ফুল ও ফল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04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D7EE-BCD2-4F4D-9625-85C92E8B8A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7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2000">
    <p:wheel spokes="8"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1EE4BE-FAB2-47B1-AE74-A64D66F1877A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2D8D25-E7EE-4F9F-8405-37847511C2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2000">
    <p:wheel spokes="8"/>
    <p:sndAc>
      <p:stSnd>
        <p:snd r:embed="rId13" name="arrow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914401"/>
            <a:ext cx="67056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Welcome!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rvin Akter\Pictures\2019-04\P_20190415_1235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05000"/>
            <a:ext cx="7010400" cy="46420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1676400" y="4800600"/>
            <a:ext cx="762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914400"/>
            <a:ext cx="3962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Different Parts of a Leaf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5943600" cy="520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4724400" y="9144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Level the picture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304800" y="2514600"/>
            <a:ext cx="1902769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Leaf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6096000"/>
            <a:ext cx="2590800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Leaf base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4800600"/>
            <a:ext cx="1828800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Petiole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5558135"/>
            <a:ext cx="2590800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Axillary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bud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5638800"/>
            <a:ext cx="1981200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Stipule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>
            <a:off x="4802831" y="1748135"/>
            <a:ext cx="1902769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Vein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>
            <a:off x="457200" y="1676400"/>
            <a:ext cx="1902769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Leaf apex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6594648" y="2777952"/>
            <a:ext cx="1902769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LAMINA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2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4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rvin Akter\Pictures\Scienc6v ch4\Different parts of a typical ro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838200"/>
            <a:ext cx="2743200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909935"/>
            <a:ext cx="7848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Different Parts of Typical Root---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Level the picture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211669"/>
            <a:ext cx="73914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Learn: Types and Function of root (Page </a:t>
            </a:r>
            <a:r>
              <a:rPr lang="en-US" b="1" dirty="0" smtClean="0">
                <a:latin typeface="Microsoft Yi Baiti" pitchFamily="66" charset="0"/>
                <a:ea typeface="Microsoft Yi Baiti" pitchFamily="66" charset="0"/>
                <a:cs typeface="NikoshBAN" pitchFamily="2" charset="0"/>
              </a:rPr>
              <a:t>35</a:t>
            </a:r>
            <a:r>
              <a:rPr lang="en-US" dirty="0" smtClean="0">
                <a:latin typeface="Microsoft Yi Baiti" pitchFamily="66" charset="0"/>
                <a:ea typeface="Microsoft Yi Baiti" pitchFamily="66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of your Text book)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156901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90601"/>
            <a:ext cx="38862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Feedback</a:t>
            </a:r>
            <a:endParaRPr lang="en-US" sz="4800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6553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are the parts of a Flowering Plant ?</a:t>
            </a:r>
            <a:endParaRPr lang="bn-BD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038600"/>
            <a:ext cx="4953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What is the function of leaves ?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029200"/>
            <a:ext cx="5029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What is the function of a Root ?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119735"/>
            <a:ext cx="5105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is the function of a Stem ?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083729"/>
      </p:ext>
    </p:extLst>
  </p:cSld>
  <p:clrMapOvr>
    <a:masterClrMapping/>
  </p:clrMapOvr>
  <p:transition spd="med" advClick="0" advTm="2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762000"/>
            <a:ext cx="44196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Vocabularies</a:t>
            </a:r>
            <a:endParaRPr 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704975"/>
            <a:ext cx="77724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1676400"/>
            <a:ext cx="2362200" cy="504753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Primary root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Tap root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Adventitious root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Root cap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Root hair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Leaf base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Compound leaf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Inter node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Sapling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Petiole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Vein</a:t>
            </a:r>
          </a:p>
          <a:p>
            <a:pPr algn="ctr"/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Lamina</a:t>
            </a:r>
            <a:endParaRPr lang="en-US" sz="1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0270"/>
            <a:ext cx="51054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657600"/>
            <a:ext cx="6705600" cy="1569660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Stem, Root, Leave and Flower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Which two are very important you think?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Explain in five sentences.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8694"/>
      </p:ext>
    </p:extLst>
  </p:cSld>
  <p:clrMapOvr>
    <a:masterClrMapping/>
  </p:clrMapOvr>
  <p:transition spd="med" advClick="0" advTm="2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1"/>
            <a:ext cx="5105400" cy="1200329"/>
          </a:xfrm>
          <a:prstGeom prst="rect">
            <a:avLst/>
          </a:prstGeom>
          <a:solidFill>
            <a:srgbClr val="00B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 You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981200"/>
            <a:ext cx="5105400" cy="4245698"/>
          </a:xfrm>
          <a:prstGeom prst="rect">
            <a:avLst/>
          </a:prstGeom>
        </p:spPr>
      </p:pic>
      <p:pic>
        <p:nvPicPr>
          <p:cNvPr id="4" name="Picture 3" descr="butterfl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972456"/>
            <a:ext cx="5105400" cy="45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182879"/>
      </p:ext>
    </p:extLst>
  </p:cSld>
  <p:clrMapOvr>
    <a:masterClrMapping/>
  </p:clrMapOvr>
  <p:transition spd="med">
    <p:split dir="in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1" y="838200"/>
            <a:ext cx="8610599" cy="5562600"/>
            <a:chOff x="0" y="609600"/>
            <a:chExt cx="8610599" cy="5562600"/>
          </a:xfrm>
        </p:grpSpPr>
        <p:sp>
          <p:nvSpPr>
            <p:cNvPr id="16" name="Rounded Rectangle 15"/>
            <p:cNvSpPr/>
            <p:nvPr/>
          </p:nvSpPr>
          <p:spPr>
            <a:xfrm>
              <a:off x="0" y="1752600"/>
              <a:ext cx="3886199" cy="441959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410199" y="4490359"/>
              <a:ext cx="3200400" cy="16818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Chapter : Four</a:t>
              </a:r>
            </a:p>
            <a:p>
              <a:pPr algn="ctr"/>
              <a:r>
                <a: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Morphology Of  Plants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4600" y="609600"/>
              <a:ext cx="3788226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39235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52400" y="2590800"/>
            <a:ext cx="3886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n w="18000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8000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Muhammad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Waliullah</a:t>
            </a:r>
            <a:endParaRPr lang="en-US" b="1" dirty="0" smtClean="0">
              <a:ln w="18000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Senior Teacher</a:t>
            </a:r>
          </a:p>
          <a:p>
            <a:pPr algn="ctr"/>
            <a:endParaRPr lang="en-US" b="1" dirty="0" smtClean="0">
              <a:ln w="18000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Collectorate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School And College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Chandpur</a:t>
            </a:r>
            <a:endParaRPr lang="en-US" b="1" dirty="0" smtClean="0">
              <a:ln w="18000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Mob: 01723924300</a:t>
            </a:r>
          </a:p>
          <a:p>
            <a:pPr algn="ctr"/>
            <a:r>
              <a:rPr lang="en-US" sz="16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write2waliuullah@gmail.com</a:t>
            </a: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65755062_1450147321794697_542873142540055347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57400"/>
            <a:ext cx="1717040" cy="1981200"/>
          </a:xfrm>
          <a:prstGeom prst="rect">
            <a:avLst/>
          </a:prstGeom>
        </p:spPr>
      </p:pic>
      <p:pic>
        <p:nvPicPr>
          <p:cNvPr id="14" name="Picture 13" descr="Captures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905000"/>
            <a:ext cx="3200400" cy="3276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43200" y="838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524000"/>
            <a:ext cx="4441371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at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364" y="1524000"/>
            <a:ext cx="4069237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76400" y="848381"/>
            <a:ext cx="6172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What differences do you observe here?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715000"/>
            <a:ext cx="48768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What do you call the plants </a:t>
            </a:r>
            <a:endParaRPr lang="en-US" sz="240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those 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bear flowers and fruits?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uy.jpg"/>
          <p:cNvPicPr>
            <a:picLocks noChangeAspect="1"/>
          </p:cNvPicPr>
          <p:nvPr/>
        </p:nvPicPr>
        <p:blipFill>
          <a:blip r:embed="rId3"/>
          <a:srcRect b="4596"/>
          <a:stretch>
            <a:fillRect/>
          </a:stretch>
        </p:blipFill>
        <p:spPr>
          <a:xfrm>
            <a:off x="1981200" y="1600200"/>
            <a:ext cx="4872038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600200" y="990600"/>
            <a:ext cx="60198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External Features of an Ideal Flowering Plant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0"/>
            <a:ext cx="38862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Learning Goal: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arvin Akter\Pictures\Scienc6v ch4\LG of Chapter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99132"/>
            <a:ext cx="8001000" cy="41444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uy.jpg"/>
          <p:cNvPicPr>
            <a:picLocks noChangeAspect="1"/>
          </p:cNvPicPr>
          <p:nvPr/>
        </p:nvPicPr>
        <p:blipFill>
          <a:blip r:embed="rId3"/>
          <a:srcRect b="3846"/>
          <a:stretch>
            <a:fillRect/>
          </a:stretch>
        </p:blipFill>
        <p:spPr>
          <a:xfrm>
            <a:off x="76200" y="1494692"/>
            <a:ext cx="4648200" cy="536330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590800" y="4572000"/>
            <a:ext cx="2971800" cy="76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198812" y="5181600"/>
            <a:ext cx="2820988" cy="685800"/>
            <a:chOff x="2743200" y="4724400"/>
            <a:chExt cx="2820988" cy="685800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5258594" y="5104606"/>
              <a:ext cx="6096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4724400"/>
              <a:ext cx="2819400" cy="762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4495800" y="3429000"/>
            <a:ext cx="1143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14800" y="1827212"/>
            <a:ext cx="16764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81400" y="2741612"/>
            <a:ext cx="24384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6800" y="833735"/>
            <a:ext cx="5715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External Features of a Chilly Plant</a:t>
            </a:r>
            <a:endParaRPr lang="en-US" sz="24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1657290"/>
            <a:ext cx="152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Fruit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48400" y="2571690"/>
            <a:ext cx="1600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Flower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3200400"/>
            <a:ext cx="1600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Leaf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4572000"/>
            <a:ext cx="1600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Stem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0" y="5867400"/>
            <a:ext cx="1981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Tap root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00860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828800" cy="1447800"/>
          </a:xfrm>
          <a:prstGeom prst="rect">
            <a:avLst/>
          </a:prstGeom>
        </p:spPr>
      </p:pic>
      <p:pic>
        <p:nvPicPr>
          <p:cNvPr id="3" name="Picture 2" descr="kan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19300"/>
            <a:ext cx="1828800" cy="316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90600"/>
            <a:ext cx="76962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Some Parts of a typical Flowering Plant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524000" y="4951412"/>
            <a:ext cx="1143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4734580"/>
            <a:ext cx="21336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Inter Node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963180"/>
            <a:ext cx="1676400" cy="52322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Root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581400"/>
            <a:ext cx="1295400" cy="52322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Stem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12547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09249E-7 L 0.6125 -0.105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 -0.191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0"/>
            <a:ext cx="3124200" cy="4512733"/>
          </a:xfrm>
          <a:prstGeom prst="rect">
            <a:avLst/>
          </a:prstGeom>
        </p:spPr>
      </p:pic>
      <p:pic>
        <p:nvPicPr>
          <p:cNvPr id="7" name="Picture 6" descr="pata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2" y="3581400"/>
            <a:ext cx="120650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5638800"/>
            <a:ext cx="52578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Leaves prepare food by the process of Photosynthesis.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381780"/>
            <a:ext cx="14478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Leaves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3810000"/>
            <a:ext cx="5562600" cy="492443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What is the function of a leaf ?</a:t>
            </a:r>
            <a:endParaRPr lang="en-US" sz="26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68764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7341E-7 L 0.54236 -0.17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ri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05000"/>
            <a:ext cx="691157" cy="431292"/>
          </a:xfrm>
          <a:prstGeom prst="rect">
            <a:avLst/>
          </a:prstGeom>
        </p:spPr>
      </p:pic>
      <p:pic>
        <p:nvPicPr>
          <p:cNvPr id="6" name="Picture 5" descr="njhj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905000"/>
            <a:ext cx="685800" cy="406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4800602"/>
            <a:ext cx="2133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Fruit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1584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2234625"/>
            <a:ext cx="1676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Flower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04800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848380"/>
            <a:ext cx="6477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What is produced from flower?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1447800"/>
            <a:ext cx="3886198" cy="5029200"/>
            <a:chOff x="304800" y="838200"/>
            <a:chExt cx="3957828" cy="5562600"/>
          </a:xfrm>
        </p:grpSpPr>
        <p:pic>
          <p:nvPicPr>
            <p:cNvPr id="4" name="Picture 3" descr="bbgg.jpg"/>
            <p:cNvPicPr>
              <a:picLocks noChangeAspect="1"/>
            </p:cNvPicPr>
            <p:nvPr/>
          </p:nvPicPr>
          <p:blipFill>
            <a:blip r:embed="rId5"/>
            <a:srcRect b="4193"/>
            <a:stretch>
              <a:fillRect/>
            </a:stretch>
          </p:blipFill>
          <p:spPr>
            <a:xfrm>
              <a:off x="304800" y="838200"/>
              <a:ext cx="3957828" cy="5562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9600" y="3505200"/>
              <a:ext cx="1371600" cy="369332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1905000" y="2438400"/>
            <a:ext cx="4419600" cy="76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43000" y="1752600"/>
            <a:ext cx="5334000" cy="1447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762000" y="1600200"/>
            <a:ext cx="838200" cy="533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50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4" grpId="0" animBg="1"/>
      <p:bldP spid="15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332</Words>
  <Application>Microsoft Office PowerPoint</Application>
  <PresentationFormat>On-screen Show (4:3)</PresentationFormat>
  <Paragraphs>108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Parvin Akter</cp:lastModifiedBy>
  <cp:revision>241</cp:revision>
  <dcterms:created xsi:type="dcterms:W3CDTF">2014-09-25T06:02:43Z</dcterms:created>
  <dcterms:modified xsi:type="dcterms:W3CDTF">2020-05-01T18:45:27Z</dcterms:modified>
</cp:coreProperties>
</file>