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7" r:id="rId2"/>
    <p:sldId id="258" r:id="rId3"/>
    <p:sldId id="259" r:id="rId4"/>
    <p:sldId id="267" r:id="rId5"/>
    <p:sldId id="264" r:id="rId6"/>
    <p:sldId id="265" r:id="rId7"/>
    <p:sldId id="268" r:id="rId8"/>
    <p:sldId id="270" r:id="rId9"/>
    <p:sldId id="271" r:id="rId10"/>
    <p:sldId id="266" r:id="rId11"/>
    <p:sldId id="272" r:id="rId12"/>
    <p:sldId id="261" r:id="rId13"/>
    <p:sldId id="273" r:id="rId14"/>
    <p:sldId id="274" r:id="rId15"/>
    <p:sldId id="275" r:id="rId16"/>
    <p:sldId id="276" r:id="rId17"/>
    <p:sldId id="277" r:id="rId18"/>
    <p:sldId id="263" r:id="rId19"/>
    <p:sldId id="278" r:id="rId20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6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ECFC-BED5-4708-913D-A19801C7972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8BE4-4F25-4E88-BBD4-5AFEFD545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99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979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00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19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235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053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9EDDB-3BC7-4232-80A6-F671192222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762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75DD-0950-4C12-8891-60426879C46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C71F7-2666-4052-85F6-B7AEEE87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457200"/>
            <a:ext cx="941832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e1.jp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761" y="1828801"/>
            <a:ext cx="603504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581400" y="457200"/>
            <a:ext cx="3276600" cy="1676400"/>
          </a:xfrm>
          <a:prstGeom prst="cloudCallout">
            <a:avLst>
              <a:gd name="adj1" fmla="val -31566"/>
              <a:gd name="adj2" fmla="val 92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4800" y="3048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:5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মি।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124200"/>
            <a:ext cx="1013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প্রাত্যহিক জীবনে ব্যবহৃত হয় এমন কয়েকটি তথ্য ও যোগাযোগ প্রযুক্তির নাম লেখ।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19800" y="1027093"/>
            <a:ext cx="4800600" cy="4154507"/>
            <a:chOff x="6019800" y="304800"/>
            <a:chExt cx="4800600" cy="415450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3505200"/>
              <a:ext cx="4572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ইন্টারনেট থেকে তথ্য নিয়ে তুমি সহজেই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মুক্তিযুদ্ধ বিষয়ে রচনা লিখতে পারবে।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 descr="mukti.jpg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304800"/>
              <a:ext cx="4724400" cy="27432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228600" y="990600"/>
            <a:ext cx="5674457" cy="3849707"/>
            <a:chOff x="228601" y="304800"/>
            <a:chExt cx="5674457" cy="3849707"/>
          </a:xfrm>
        </p:grpSpPr>
        <p:sp>
          <p:nvSpPr>
            <p:cNvPr id="4" name="TextBox 3"/>
            <p:cNvSpPr txBox="1"/>
            <p:nvPr/>
          </p:nvSpPr>
          <p:spPr>
            <a:xfrm>
              <a:off x="228601" y="3200400"/>
              <a:ext cx="502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কম্পিউটারের সামনে বসে ইন্টারনেট থেকে যে কোন তথ্য সহজেই পাওয়া যায়।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 descr="গেম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" y="304800"/>
              <a:ext cx="5522058" cy="2667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114662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খেলার মাঠে যাওয়া সম্ভব  না  হলে  ইচ্ছে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করলে মাল্টিমিডিয়া প্রজেক্টরে বড় পর্দায় খেলা দেখা 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2504" y="228600"/>
            <a:ext cx="9035896" cy="38423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0241" y="0"/>
            <a:ext cx="6327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যোগাযোগ </a:t>
            </a:r>
            <a:r>
              <a:rPr lang="bn-BD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 উৎপত্তির পর্যায় গুলো কী কী?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84653" y="3200400"/>
            <a:ext cx="422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 আরেক জনের সাথে কথা বলেই তথ্য বিনিময় করত।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7919" y="3062547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মাটি, পাথর, গাছের বাকলে লিখে  তথ্য বিনিময় করত।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3411" y="623729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কাগজে লিখে  তথ্য বিনিময় করত।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6025055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টেলিফোনে কথা বলে  তথ্য বিনিময় করা শুরু করে ছিল ।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65" y="811419"/>
            <a:ext cx="4463935" cy="22761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4" y="3863751"/>
            <a:ext cx="4227673" cy="237354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5533"/>
          <a:stretch/>
        </p:blipFill>
        <p:spPr>
          <a:xfrm>
            <a:off x="5636029" y="3863751"/>
            <a:ext cx="4671198" cy="20798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5" y="758340"/>
            <a:ext cx="4227673" cy="23822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330473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3609" y="2963530"/>
            <a:ext cx="424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বেতারের মাধ্যমে তথ্য বিনিময় করা হয়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6796" y="2845766"/>
            <a:ext cx="486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টেলিভিশনের  মাধ্যমে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খেলার তথ্য পাওয়া যায়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" y="5783298"/>
            <a:ext cx="475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 ফোনের  মাধ্যমে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বিনিময় করা হয়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9938" y="5689938"/>
            <a:ext cx="475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বর্তমানে ইন্টারনেটের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 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খুব সহজেই তথ্য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বিনিময় করা 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56" y="304800"/>
            <a:ext cx="4610657" cy="25063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653" y="457200"/>
            <a:ext cx="4417579" cy="2362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3429000"/>
            <a:ext cx="4803370" cy="224657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048" y="3363640"/>
            <a:ext cx="4034790" cy="23119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29032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65760" y="533401"/>
            <a:ext cx="10241280" cy="2232563"/>
            <a:chOff x="304800" y="358237"/>
            <a:chExt cx="8534400" cy="223256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4800" y="1981200"/>
              <a:ext cx="8534400" cy="0"/>
            </a:xfrm>
            <a:prstGeom prst="line">
              <a:avLst/>
            </a:prstGeom>
            <a:noFill/>
            <a:ln w="25400" cap="flat" cmpd="sng" algn="ctr">
              <a:solidFill>
                <a:srgbClr val="70AD47">
                  <a:lumMod val="75000"/>
                </a:srgbClr>
              </a:solidFill>
              <a:prstDash val="solid"/>
            </a:ln>
            <a:effectLst/>
          </p:spPr>
        </p:cxnSp>
        <p:grpSp>
          <p:nvGrpSpPr>
            <p:cNvPr id="3" name="Group 5"/>
            <p:cNvGrpSpPr/>
            <p:nvPr/>
          </p:nvGrpSpPr>
          <p:grpSpPr>
            <a:xfrm>
              <a:off x="1676400" y="358237"/>
              <a:ext cx="5998263" cy="2232563"/>
              <a:chOff x="2376711" y="76200"/>
              <a:chExt cx="6699319" cy="262543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780951" y="730233"/>
                <a:ext cx="3295079" cy="904843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4000" b="1" i="0" u="none" strike="noStrike" kern="1100" cap="all" spc="0" normalizeH="0" baseline="0" noProof="0" dirty="0" smtClean="0">
                    <a:ln w="9000" cmpd="sng">
                      <a:solidFill>
                        <a:srgbClr val="FFC000">
                          <a:shade val="50000"/>
                          <a:satMod val="12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C000">
                            <a:shade val="20000"/>
                            <a:satMod val="245000"/>
                          </a:srgbClr>
                        </a:gs>
                        <a:gs pos="43000">
                          <a:srgbClr val="FFC000">
                            <a:satMod val="255000"/>
                          </a:srgbClr>
                        </a:gs>
                        <a:gs pos="48000">
                          <a:srgbClr val="FFC000">
                            <a:shade val="85000"/>
                            <a:satMod val="255000"/>
                          </a:srgbClr>
                        </a:gs>
                        <a:gs pos="100000">
                          <a:srgbClr val="FFC000">
                            <a:shade val="20000"/>
                            <a:satMod val="245000"/>
                          </a:srgb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uLnTx/>
                    <a:uFillTx/>
                    <a:latin typeface="SolaimanLipi" pitchFamily="65" charset="0"/>
                    <a:ea typeface="NikoshBAN" pitchFamily="2" charset="0"/>
                    <a:cs typeface="SolaimanLipi" pitchFamily="65" charset="0"/>
                    <a:sym typeface="Wingdings"/>
                  </a:rPr>
                  <a:t></a:t>
                </a:r>
                <a:r>
                  <a:rPr kumimoji="0" lang="bn-BD" sz="4400" b="1" i="0" u="none" strike="noStrike" kern="0" cap="none" spc="0" normalizeH="0" baseline="0" noProof="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NikoshBAN" pitchFamily="2" charset="0"/>
                    <a:cs typeface="NikoshBAN" pitchFamily="2" charset="0"/>
                  </a:rPr>
                  <a:t>দল</a:t>
                </a:r>
                <a:r>
                  <a:rPr lang="en-US" sz="4400" kern="0" dirty="0" err="1" smtClean="0">
                    <a:ln w="1905"/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গত</a:t>
                </a:r>
                <a:r>
                  <a:rPr lang="en-US" sz="4400" kern="0" dirty="0" smtClean="0">
                    <a:ln w="1905"/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kumimoji="0" lang="bn-BD" sz="4400" b="1" i="0" u="none" strike="noStrike" kern="0" cap="none" spc="0" normalizeH="0" baseline="0" noProof="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NikoshBAN" pitchFamily="2" charset="0"/>
                    <a:cs typeface="NikoshBAN" pitchFamily="2" charset="0"/>
                  </a:rPr>
                  <a:t>কাজ</a:t>
                </a:r>
                <a:r>
                  <a:rPr kumimoji="0" lang="en-US" sz="4400" b="1" i="0" u="none" strike="noStrike" kern="0" cap="none" spc="0" normalizeH="0" baseline="0" noProof="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kumimoji="0" lang="bn-BD" sz="4400" b="1" i="0" u="none" strike="noStrike" kern="0" cap="none" spc="0" normalizeH="0" baseline="0" noProof="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NikoshBAN" pitchFamily="2" charset="0"/>
                    <a:cs typeface="NikoshBAN" pitchFamily="2" charset="0"/>
                  </a:rPr>
                  <a:t> </a:t>
                </a:r>
                <a:endParaRPr kumimoji="0" lang="en-US" sz="4400" b="1" i="0" u="none" strike="noStrike" kern="0" cap="none" spc="0" normalizeH="0" baseline="0" noProof="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6711" y="76200"/>
                <a:ext cx="3124200" cy="2625437"/>
              </a:xfrm>
              <a:prstGeom prst="ellipse">
                <a:avLst/>
              </a:prstGeom>
              <a:ln w="31750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softEdge rad="112500"/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Oval 8"/>
              <p:cNvSpPr/>
              <p:nvPr/>
            </p:nvSpPr>
            <p:spPr>
              <a:xfrm>
                <a:off x="2376711" y="76200"/>
                <a:ext cx="3124200" cy="2625437"/>
              </a:xfrm>
              <a:prstGeom prst="ellipse">
                <a:avLst/>
              </a:prstGeom>
              <a:noFill/>
              <a:ln w="44450" cap="flat" cmpd="thickThin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731520" y="3048000"/>
            <a:ext cx="92606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এই পাঠের মধ্যে নতুন কী কী প্রযুক্তির  নাম  উল্লেখ করা হয়েছে তার তালিকা কর এবং ব্যবহার লেখ। 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735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7401" y="228600"/>
            <a:ext cx="152317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মূল্যায়ন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315" y="2337033"/>
            <a:ext cx="4152695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ক. ডিজিটাল প্রযুক্তি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2599" y="2286000"/>
            <a:ext cx="4633618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খ. টেলিভিশন প্রযুক্তি</a:t>
            </a:r>
            <a:endParaRPr 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Niko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064" y="2971800"/>
            <a:ext cx="553945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গ. তথ্য ও যোগাযোগ প্রযুক্তি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80627" y="3048000"/>
            <a:ext cx="384048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ঘ. এনালগ প্রযুক্তি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800600"/>
            <a:ext cx="2417784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খ. তথ্য </a:t>
            </a:r>
            <a:endParaRPr 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9088" y="5715000"/>
            <a:ext cx="2966424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ঘ. উপাত্ত </a:t>
            </a:r>
            <a:endParaRPr 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5840" y="5562600"/>
            <a:ext cx="2417784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গ. রেডিও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4724400"/>
            <a:ext cx="2797241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ক. যোগাযোগ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295400" y="30480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47800" y="55626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8200" y="1371600"/>
            <a:ext cx="6934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ea typeface="Calibri"/>
                <a:cs typeface="NikoshBAN"/>
              </a:rPr>
              <a:t>১. কোন প্রযুক্তি মানুষের জীবনে দারুন প্রভাব ফেলেছে? </a:t>
            </a:r>
            <a:endParaRPr lang="en-US" sz="3200" dirty="0">
              <a:solidFill>
                <a:schemeClr val="tx1"/>
              </a:solidFill>
              <a:ea typeface="Calibri"/>
              <a:cs typeface="Vrind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3810000"/>
            <a:ext cx="7924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ea typeface="Calibri"/>
                <a:cs typeface="NikoshBAN"/>
              </a:rPr>
              <a:t>২. নিচের কোনটি প্রযুক্তি? </a:t>
            </a:r>
            <a:endParaRPr lang="en-US" sz="3200" dirty="0">
              <a:solidFill>
                <a:schemeClr val="tx1"/>
              </a:solidFill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24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3" grpId="0" animBg="1"/>
      <p:bldP spid="2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00934" y="5029200"/>
            <a:ext cx="347472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ক. কম্পিউটার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5791200"/>
            <a:ext cx="347472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খ. ল্যান্ডফোন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12080" y="5029200"/>
            <a:ext cx="347472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গ. রেডিও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5867400"/>
            <a:ext cx="347472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ঘ. মোবাইল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172200" y="58674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1752600"/>
            <a:ext cx="2797241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ক. রেডিও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63440" y="1752600"/>
            <a:ext cx="393192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খ. টেলিভিশন </a:t>
            </a:r>
            <a:endParaRPr lang="en-US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310896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গ. মোবাইল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46320" y="2462645"/>
            <a:ext cx="3108960" cy="685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ঘ. মাইক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90600" y="457200"/>
            <a:ext cx="9525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৩. জেলেরা সাগরে থাকাকালীন ঝড় বৃষ্টির খবর</a:t>
            </a:r>
            <a:r>
              <a:rPr 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 </a:t>
            </a:r>
            <a:r>
              <a:rPr lang="bn-BD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পায় কোনটির মাধ্যমে? 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0600" y="3733800"/>
            <a:ext cx="9372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৪. পরীক্ষার ফলাফল জানতে কিসের মাধ্যমে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SMS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যায়?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81200" y="18288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7208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9" grpId="0" animBg="1"/>
      <p:bldP spid="3" grpId="0" animBg="1"/>
      <p:bldP spid="4" grpId="0" animBg="1"/>
      <p:bldP spid="5" grpId="0" animBg="1"/>
      <p:bldP spid="6" grpId="0" animBg="1"/>
      <p:bldP spid="21" grpId="0" animBg="1"/>
      <p:bldP spid="22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200400"/>
            <a:ext cx="10668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“পৃথিবী বদলে দিতে তথ্য ও যোগাযোগ প্রযুক্তির বিপ্লব”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ধারণাটি বিশ্লেষ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কর।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3124200" y="533400"/>
            <a:ext cx="4114800" cy="1447800"/>
          </a:xfrm>
          <a:prstGeom prst="plaqu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7848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81201"/>
            <a:ext cx="66294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C218-D594-4A0C-9EFD-1DB7BB625A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371600"/>
            <a:ext cx="6949440" cy="39624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বিশ্বজিৎ চক্রবর্তী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শিক্ষক, </a:t>
            </a:r>
            <a:endParaRPr lang="bn-BD" sz="3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সাহাতলী উচ্চ বিদ্যালয়,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সাহাতলী, চাঁদপুর। </a:t>
            </a:r>
            <a:endParaRPr lang="bn-BD" sz="3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মোবাইলঃ০১৭৩১৪৩২৪২৫ 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20240" y="1143000"/>
            <a:ext cx="7772400" cy="434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54480" y="838200"/>
            <a:ext cx="8595360" cy="50292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21673" y="304800"/>
            <a:ext cx="9793927" cy="6248400"/>
            <a:chOff x="721673" y="304800"/>
            <a:chExt cx="9793927" cy="6248400"/>
          </a:xfrm>
        </p:grpSpPr>
        <p:sp>
          <p:nvSpPr>
            <p:cNvPr id="2" name="Rectangle 1"/>
            <p:cNvSpPr/>
            <p:nvPr/>
          </p:nvSpPr>
          <p:spPr>
            <a:xfrm>
              <a:off x="721673" y="304800"/>
              <a:ext cx="9793927" cy="6248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শ্রেনি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ষষ্ঠ </a:t>
              </a:r>
              <a:endPara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 -  তথ্য ও যোগাযোগ প্রযুক্তি</a:t>
              </a: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 – প্রথম (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তথ্য ও যোগাযোগ প্রযুক্তি পরিচিতি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 </a:t>
              </a:r>
              <a:r>
                <a:rPr lang="en-US" sz="360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en-US" sz="360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01</a:t>
              </a:r>
              <a:r>
                <a:rPr lang="bn-BD" sz="360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সময়- ৫০ মি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.</a:t>
              </a: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তারিখ- </a:t>
              </a:r>
              <a:fld id="{1F2EF21F-14AF-4A4E-88E3-C525F243617B}" type="datetime8">
                <a:rPr lang="bn-BD" sz="440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pPr/>
                <a:t>02 মে. 20</a:t>
              </a:fld>
              <a:endPara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6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lum bright="-3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357" t="6619" r="9269" b="4374"/>
            <a:stretch/>
          </p:blipFill>
          <p:spPr>
            <a:xfrm>
              <a:off x="8138160" y="381001"/>
              <a:ext cx="1920240" cy="192708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581400"/>
            <a:ext cx="3200400" cy="3200400"/>
          </a:xfrm>
          <a:prstGeom prst="rect">
            <a:avLst/>
          </a:prstGeom>
        </p:spPr>
      </p:pic>
      <p:pic>
        <p:nvPicPr>
          <p:cNvPr id="3" name="Picture 2" descr="redu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447800"/>
            <a:ext cx="2438400" cy="2438400"/>
          </a:xfrm>
          <a:prstGeom prst="rect">
            <a:avLst/>
          </a:prstGeom>
        </p:spPr>
      </p:pic>
      <p:pic>
        <p:nvPicPr>
          <p:cNvPr id="4" name="Picture 3" descr="ro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762000"/>
            <a:ext cx="3200400" cy="2895600"/>
          </a:xfrm>
          <a:prstGeom prst="rect">
            <a:avLst/>
          </a:prstGeom>
        </p:spPr>
      </p:pic>
      <p:pic>
        <p:nvPicPr>
          <p:cNvPr id="5" name="Picture 4" descr="48201963_700x700min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505200"/>
            <a:ext cx="2667000" cy="2667000"/>
          </a:xfrm>
          <a:prstGeom prst="rect">
            <a:avLst/>
          </a:prstGeom>
        </p:spPr>
      </p:pic>
      <p:pic>
        <p:nvPicPr>
          <p:cNvPr id="6" name="Picture 5" descr="computer 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3733038"/>
            <a:ext cx="3913094" cy="2439162"/>
          </a:xfrm>
          <a:prstGeom prst="rect">
            <a:avLst/>
          </a:prstGeom>
        </p:spPr>
      </p:pic>
      <p:pic>
        <p:nvPicPr>
          <p:cNvPr id="7" name="Picture 6" descr="t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1219200"/>
            <a:ext cx="3549754" cy="2362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0" y="152400"/>
            <a:ext cx="777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 গুলো লক্ষ করি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828800"/>
            <a:ext cx="10287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পরিচিতি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109728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তথ্য ও যোগাযোগ প্রযুক্তি কী তা বলতে পারবে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প্রযুক্তিতে ব্যবহৃত হয় এমন কতকগুলো যন্ত্রের নাম লিখতে পারবে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রেডিও ,টেলিভিশন, মোবাইল, ইন্টারনেট ও মাল্টিমিডিয়া প্রজেক্টরের ব্যবহার বর্ণনা করতে  পারবে।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27176"/>
            <a:ext cx="5105401" cy="2859024"/>
          </a:xfrm>
          <a:prstGeom prst="rect">
            <a:avLst/>
          </a:prstGeom>
        </p:spPr>
      </p:pic>
      <p:pic>
        <p:nvPicPr>
          <p:cNvPr id="3" name="Picture 2" descr="mas.jpg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84008"/>
            <a:ext cx="5743575" cy="2797792"/>
          </a:xfrm>
          <a:prstGeom prst="rect">
            <a:avLst/>
          </a:prstGeom>
        </p:spPr>
      </p:pic>
      <p:pic>
        <p:nvPicPr>
          <p:cNvPr id="4" name="Picture 3" descr="mas.jpg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990600"/>
            <a:ext cx="4601408" cy="3062028"/>
          </a:xfrm>
          <a:prstGeom prst="rect">
            <a:avLst/>
          </a:prstGeom>
        </p:spPr>
      </p:pic>
      <p:pic>
        <p:nvPicPr>
          <p:cNvPr id="8" name="Picture 7" descr="reduo.jpg"/>
          <p:cNvPicPr>
            <a:picLocks noChangeAspect="1"/>
          </p:cNvPicPr>
          <p:nvPr/>
        </p:nvPicPr>
        <p:blipFill>
          <a:blip r:embed="rId5"/>
          <a:srcRect t="15352"/>
          <a:stretch>
            <a:fillRect/>
          </a:stretch>
        </p:blipFill>
        <p:spPr>
          <a:xfrm>
            <a:off x="6860099" y="4083197"/>
            <a:ext cx="3370626" cy="234868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 z="6350"/>
        </p:spPr>
      </p:pic>
      <p:sp>
        <p:nvSpPr>
          <p:cNvPr id="9" name="Rectangle 8"/>
          <p:cNvSpPr/>
          <p:nvPr/>
        </p:nvSpPr>
        <p:spPr>
          <a:xfrm>
            <a:off x="1676400" y="152400"/>
            <a:ext cx="777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 গুলো লক্ষ করি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1816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টেলিভিশনের মাধ্যমে বিভিন্ন ধরণের অনুষ্ঠান দেখা ও শোনা যায়।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5334000"/>
            <a:ext cx="4556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 কৃষক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দিবানিশি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অনুষ্ঠান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 স্ট্রবেরি ফলের চাষ করে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5029200" cy="356577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143000"/>
            <a:ext cx="4782244" cy="3581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1676400" y="152400"/>
            <a:ext cx="777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 গুলো লক্ষ করি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461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667000"/>
            <a:ext cx="5867400" cy="2514600"/>
          </a:xfrm>
          <a:prstGeom prst="rect">
            <a:avLst/>
          </a:prstGeom>
        </p:spPr>
      </p:pic>
      <p:pic>
        <p:nvPicPr>
          <p:cNvPr id="3" name="Picture 2" descr="sms.pn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971800"/>
            <a:ext cx="3352800" cy="2133600"/>
          </a:xfrm>
          <a:prstGeom prst="rect">
            <a:avLst/>
          </a:prstGeom>
        </p:spPr>
      </p:pic>
      <p:pic>
        <p:nvPicPr>
          <p:cNvPr id="4" name="Picture 3" descr="res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743200"/>
            <a:ext cx="5695430" cy="2657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990600"/>
            <a:ext cx="487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পূর্বে ফলাফল জানা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990600"/>
            <a:ext cx="480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বর্তমানে ফলাফল জানা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418</Words>
  <Application>Microsoft Office PowerPoint</Application>
  <PresentationFormat>Custom</PresentationFormat>
  <Paragraphs>81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BISWAJIT</dc:creator>
  <cp:lastModifiedBy>BISWAJIT</cp:lastModifiedBy>
  <cp:revision>32</cp:revision>
  <dcterms:created xsi:type="dcterms:W3CDTF">2020-04-23T07:26:43Z</dcterms:created>
  <dcterms:modified xsi:type="dcterms:W3CDTF">2020-05-02T04:35:19Z</dcterms:modified>
</cp:coreProperties>
</file>