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9" r:id="rId2"/>
    <p:sldMasterId id="2147483833" r:id="rId3"/>
    <p:sldMasterId id="2147483862" r:id="rId4"/>
    <p:sldMasterId id="2147483880" r:id="rId5"/>
    <p:sldMasterId id="2147483892" r:id="rId6"/>
    <p:sldMasterId id="2147483910" r:id="rId7"/>
  </p:sldMasterIdLst>
  <p:sldIdLst>
    <p:sldId id="257" r:id="rId8"/>
    <p:sldId id="258" r:id="rId9"/>
    <p:sldId id="259" r:id="rId10"/>
    <p:sldId id="276" r:id="rId11"/>
    <p:sldId id="263" r:id="rId12"/>
    <p:sldId id="264" r:id="rId13"/>
    <p:sldId id="279" r:id="rId14"/>
    <p:sldId id="280" r:id="rId15"/>
    <p:sldId id="268" r:id="rId16"/>
    <p:sldId id="277" r:id="rId17"/>
    <p:sldId id="275" r:id="rId18"/>
    <p:sldId id="270" r:id="rId19"/>
    <p:sldId id="272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79" autoAdjust="0"/>
  </p:normalViewPr>
  <p:slideViewPr>
    <p:cSldViewPr snapToGrid="0">
      <p:cViewPr varScale="1">
        <p:scale>
          <a:sx n="82" d="100"/>
          <a:sy n="82" d="100"/>
        </p:scale>
        <p:origin x="2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58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630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4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33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98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9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73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06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06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86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15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11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04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05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69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6836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25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3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86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25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35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0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123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6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64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51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562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82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04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36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76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03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594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328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57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42964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01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3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93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210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54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2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953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7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286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390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069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62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235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133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556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88630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58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149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7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53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323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879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74125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023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53931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918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192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029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924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787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204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25654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081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310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9735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854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2555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173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0063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4203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3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115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7296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156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38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4521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6559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36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5795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8781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8805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43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458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917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79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369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6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083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462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471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691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095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9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7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4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1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7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515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0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B5F96-1C46-4F22-A42A-D86A28FD6F3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6DF00-153E-4AEE-B9B2-24CDECFC5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0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9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9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7" y="1215037"/>
            <a:ext cx="11713579" cy="5440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9763" y="300635"/>
            <a:ext cx="6966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মাল্টিমিডিয়া ক্লাসে সবাইকে স্বাগতম 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0D3E0C-4375-4792-8C33-35A33BEDDF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45" y="300635"/>
            <a:ext cx="914402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8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0ECCCE3-54AE-4D23-B33A-353BE267F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244565"/>
            <a:ext cx="7924800" cy="408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875212" y="2819400"/>
            <a:ext cx="5029200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7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7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1862" y="5284808"/>
            <a:ext cx="5672218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৫টি উৎসের নাম লেখ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415" y="1109229"/>
            <a:ext cx="3605440" cy="4274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855" y="1109229"/>
            <a:ext cx="3693694" cy="4274180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4134678" y="0"/>
            <a:ext cx="2891720" cy="891822"/>
          </a:xfrm>
          <a:prstGeom prst="doubleWave">
            <a:avLst/>
          </a:prstGeom>
          <a:solidFill>
            <a:srgbClr val="E32D91"/>
          </a:solidFill>
          <a:ln w="12700" cap="flat" cmpd="sng" algn="ctr">
            <a:solidFill>
              <a:srgbClr val="E32D9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বই সংযোগ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14572"/>
            <a:ext cx="12192000" cy="646331"/>
          </a:xfrm>
          <a:prstGeom prst="rect">
            <a:avLst/>
          </a:prstGeom>
          <a:solidFill>
            <a:srgbClr val="4EA6DC">
              <a:lumMod val="60000"/>
              <a:lumOff val="40000"/>
            </a:srgb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২২</a:t>
            </a:r>
            <a:r>
              <a:rPr kumimoji="0" lang="bn-IN" sz="3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২৩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পৃষ্ঠা খোল এবং নিরবে পড়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34" y="1118630"/>
            <a:ext cx="3690489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9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0505" y="3865602"/>
            <a:ext cx="99019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endParaRPr lang="bn-IN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প্রশ্ন (১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কোথা থেকে পানি পাই?</a:t>
            </a:r>
            <a:endParaRPr lang="bn-IN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প্রশ্ন (২) পানির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উৎস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endParaRPr lang="bn-IN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3312030" y="0"/>
            <a:ext cx="4777006" cy="163629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2568" y="2912699"/>
            <a:ext cx="7696200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 প্রশ্নগুলোর উত্তর লেখঃ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036" y="0"/>
            <a:ext cx="4102964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2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67315" y="748302"/>
            <a:ext cx="3779009" cy="194911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7315" y="3815182"/>
            <a:ext cx="10768623" cy="193899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আছে এরকম ৫টি পানির উৎসের নাম লিখে আনবে।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100" y="605560"/>
            <a:ext cx="5029636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F78A114-E116-4179-8B4E-4115CBD4B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6350">
            <a:off x="1415716" y="1407530"/>
            <a:ext cx="1952625" cy="1428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F78A114-E116-4179-8B4E-4115CBD4B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6350">
            <a:off x="8470345" y="1082627"/>
            <a:ext cx="1952625" cy="1428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6564" y="2701948"/>
            <a:ext cx="9227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8000" b="1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থেকো সবাই</a:t>
            </a:r>
            <a:endParaRPr lang="en-US" sz="8000" b="1" kern="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5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 rot="16200000">
            <a:off x="3016101" y="-1727830"/>
            <a:ext cx="5943600" cy="10363346"/>
          </a:xfrm>
          <a:prstGeom prst="verticalScroll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1916" y="1415369"/>
            <a:ext cx="3938953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1916" y="2357986"/>
            <a:ext cx="399756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সত্যজিৎ গোস্বামী</a:t>
            </a: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বেতরী স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 বি</a:t>
            </a: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সদর, মৌলভীবাজার</a:t>
            </a:r>
            <a:endParaRPr lang="en-US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satyajtht1976@gmail.com</a:t>
            </a:r>
            <a:endParaRPr lang="bn-IN" sz="2000" b="1" u="sng" dirty="0" smtClean="0">
              <a:solidFill>
                <a:srgbClr val="7030A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985937" y="2655187"/>
            <a:ext cx="34724" cy="195612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86649" y="2357986"/>
            <a:ext cx="70464" cy="254968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87362" y="2639026"/>
            <a:ext cx="34724" cy="195612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8" t="17949" r="34786" b="54779"/>
          <a:stretch/>
        </p:blipFill>
        <p:spPr>
          <a:xfrm>
            <a:off x="7842132" y="2539442"/>
            <a:ext cx="2430683" cy="1828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183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Ribbon 3"/>
          <p:cNvSpPr/>
          <p:nvPr/>
        </p:nvSpPr>
        <p:spPr>
          <a:xfrm>
            <a:off x="1492076" y="330118"/>
            <a:ext cx="7581417" cy="1331088"/>
          </a:xfrm>
          <a:prstGeom prst="ellipseRibb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168" y="1937266"/>
            <a:ext cx="4689948" cy="3785652"/>
          </a:xfrm>
          <a:prstGeom prst="rect">
            <a:avLst/>
          </a:pr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৪</a:t>
            </a:r>
          </a:p>
          <a:p>
            <a:pPr algn="ctr"/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জীবনের জন্য পানি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8" y="1937266"/>
            <a:ext cx="3338338" cy="4255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785" y="2418268"/>
            <a:ext cx="2557710" cy="42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56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824222" y="181593"/>
            <a:ext cx="5370653" cy="177092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0570" y="3423396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এই পাঠশেষে শিক্ষার্থীরা ......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996" y="4669186"/>
            <a:ext cx="10338619" cy="769441"/>
          </a:xfrm>
          <a:prstGeom prst="rect">
            <a:avLst/>
          </a:pr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Arial" panose="020B0604020202020204" pitchFamily="34" charset="0"/>
                <a:cs typeface="NikoshBAN" panose="02000000000000000000" pitchFamily="2" charset="0"/>
              </a:rPr>
              <a:t>৩</a:t>
            </a:r>
            <a:r>
              <a:rPr lang="en-US" sz="4400" dirty="0">
                <a:latin typeface="Arial" panose="020B0604020202020204" pitchFamily="34" charset="0"/>
                <a:cs typeface="NikoshBAN" panose="02000000000000000000" pitchFamily="2" charset="0"/>
              </a:rPr>
              <a:t>.</a:t>
            </a:r>
            <a:r>
              <a:rPr lang="bn-IN" sz="4400" dirty="0" smtClean="0">
                <a:latin typeface="Arial" panose="020B0604020202020204" pitchFamily="34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atin typeface="Arial" panose="020B0604020202020204" pitchFamily="34" charset="0"/>
                <a:cs typeface="NikoshBAN" panose="02000000000000000000" pitchFamily="2" charset="0"/>
              </a:rPr>
              <a:t>.</a:t>
            </a:r>
            <a:r>
              <a:rPr lang="bn-IN" sz="4400" dirty="0" smtClean="0">
                <a:latin typeface="Arial" panose="020B0604020202020204" pitchFamily="34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latin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Arial" panose="020B0604020202020204" pitchFamily="34" charset="0"/>
                <a:cs typeface="NikoshBAN" panose="02000000000000000000" pitchFamily="2" charset="0"/>
              </a:rPr>
              <a:t>পানির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উৎস সমূহ চিহ্নিত করতে পারবে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818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990" y="229063"/>
            <a:ext cx="4752473" cy="83099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পর্যবেক্ষণ কর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0" y="1102676"/>
            <a:ext cx="5197936" cy="2355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0" y="3535538"/>
            <a:ext cx="5197936" cy="18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152" y="1130831"/>
            <a:ext cx="6305196" cy="2245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153" y="3458170"/>
            <a:ext cx="6305195" cy="19156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45631" y="271679"/>
            <a:ext cx="4752473" cy="83099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138" y="5637763"/>
            <a:ext cx="11164966" cy="83099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পুকুর,নদী,সমুদ্র,ঝর্ণা অর্থাৎ পানির বিভিন্ন রকমের উৎস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2767263" y="412438"/>
            <a:ext cx="6244389" cy="18801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9611" y="3633537"/>
            <a:ext cx="6376736" cy="1937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উৎস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529"/>
            <a:ext cx="12192000" cy="4227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2862776" cy="707886"/>
          </a:xfrm>
          <a:prstGeom prst="rect">
            <a:avLst/>
          </a:prstGeom>
          <a:solidFill>
            <a:sysClr val="window" lastClr="FFFFFF"/>
          </a:solidFill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পানির উৎস</a:t>
            </a:r>
            <a:r>
              <a:rPr kumimoji="0" lang="bn-BD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5919150"/>
            <a:ext cx="12191999" cy="469878"/>
          </a:xfrm>
          <a:prstGeom prst="rect">
            <a:avLst/>
          </a:prstGeom>
          <a:solidFill>
            <a:srgbClr val="2683C6">
              <a:lumMod val="60000"/>
              <a:lumOff val="40000"/>
            </a:srgbClr>
          </a:solidFill>
          <a:ln w="127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-gif-14.gif">
            <a:extLst>
              <a:ext uri="{FF2B5EF4-FFF2-40B4-BE49-F238E27FC236}">
                <a16:creationId xmlns="" xmlns:a16="http://schemas.microsoft.com/office/drawing/2014/main" id="{FC272381-2676-457B-B5EC-3B0236782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3" y="936487"/>
            <a:ext cx="12096997" cy="4787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2862776" cy="707886"/>
          </a:xfrm>
          <a:prstGeom prst="rect">
            <a:avLst/>
          </a:prstGeom>
          <a:solidFill>
            <a:sysClr val="window" lastClr="FFFFFF"/>
          </a:solidFill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পানির উৎস</a:t>
            </a:r>
            <a:r>
              <a:rPr kumimoji="0" lang="bn-BD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5919150"/>
            <a:ext cx="12191999" cy="469878"/>
          </a:xfrm>
          <a:prstGeom prst="rect">
            <a:avLst/>
          </a:prstGeom>
          <a:solidFill>
            <a:srgbClr val="2683C6">
              <a:lumMod val="60000"/>
              <a:lumOff val="40000"/>
            </a:srgbClr>
          </a:solidFill>
          <a:ln w="127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kern="0" noProof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1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625" y="3648187"/>
            <a:ext cx="4627540" cy="242136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195" y="547822"/>
            <a:ext cx="5261970" cy="26491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30" y="3509763"/>
            <a:ext cx="5215756" cy="242136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Flowchart: Preparation 4"/>
          <p:cNvSpPr/>
          <p:nvPr/>
        </p:nvSpPr>
        <p:spPr>
          <a:xfrm>
            <a:off x="1419210" y="6032038"/>
            <a:ext cx="2418347" cy="625642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নলকূপ</a:t>
            </a:r>
            <a:endParaRPr lang="en-US" dirty="0"/>
          </a:p>
        </p:txBody>
      </p:sp>
      <p:sp>
        <p:nvSpPr>
          <p:cNvPr id="6" name="Flowchart: Preparation 5"/>
          <p:cNvSpPr/>
          <p:nvPr/>
        </p:nvSpPr>
        <p:spPr>
          <a:xfrm>
            <a:off x="8598417" y="2884121"/>
            <a:ext cx="2418347" cy="625642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কুয়া</a:t>
            </a:r>
            <a:endParaRPr lang="en-US" dirty="0"/>
          </a:p>
        </p:txBody>
      </p:sp>
      <p:sp>
        <p:nvSpPr>
          <p:cNvPr id="7" name="Flowchart: Preparation 6"/>
          <p:cNvSpPr/>
          <p:nvPr/>
        </p:nvSpPr>
        <p:spPr>
          <a:xfrm>
            <a:off x="8598416" y="6032038"/>
            <a:ext cx="2418347" cy="625642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পুকুর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3018" y="0"/>
            <a:ext cx="2862776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উৎস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18" y="761594"/>
            <a:ext cx="5971012" cy="17984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330" y="2783210"/>
            <a:ext cx="2584928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2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5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6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625</TotalTime>
  <Words>150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Corbel</vt:lpstr>
      <vt:lpstr>Franklin Gothic Book</vt:lpstr>
      <vt:lpstr>Garamond</vt:lpstr>
      <vt:lpstr>NikoshBAN</vt:lpstr>
      <vt:lpstr>Times New Roman</vt:lpstr>
      <vt:lpstr>Tw Cen MT</vt:lpstr>
      <vt:lpstr>Vrinda</vt:lpstr>
      <vt:lpstr>Wingdings</vt:lpstr>
      <vt:lpstr>Wingdings 3</vt:lpstr>
      <vt:lpstr>Basis</vt:lpstr>
      <vt:lpstr>Droplet</vt:lpstr>
      <vt:lpstr>Wisp</vt:lpstr>
      <vt:lpstr>2_Depth</vt:lpstr>
      <vt:lpstr>Crop</vt:lpstr>
      <vt:lpstr>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100</cp:revision>
  <dcterms:created xsi:type="dcterms:W3CDTF">2020-03-07T10:09:00Z</dcterms:created>
  <dcterms:modified xsi:type="dcterms:W3CDTF">2020-05-20T10:57:10Z</dcterms:modified>
</cp:coreProperties>
</file>