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5" r:id="rId3"/>
    <p:sldId id="266" r:id="rId4"/>
    <p:sldId id="269" r:id="rId5"/>
    <p:sldId id="267" r:id="rId6"/>
    <p:sldId id="275" r:id="rId7"/>
    <p:sldId id="279" r:id="rId8"/>
    <p:sldId id="280" r:id="rId9"/>
    <p:sldId id="28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024C90-5E07-4443-A4A7-7316485DF4CB}" type="datetimeFigureOut">
              <a:rPr lang="en-US" smtClean="0"/>
              <a:pPr/>
              <a:t>5/20/2020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33275E-5DD2-48B4-93B9-A18D1B3E518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33275E-5DD2-48B4-93B9-A18D1B3E5188}"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jpg"/>
          <p:cNvPicPr>
            <a:picLocks noChangeAspect="1"/>
          </p:cNvPicPr>
          <p:nvPr/>
        </p:nvPicPr>
        <p:blipFill>
          <a:blip r:embed="rId3" cstate="print"/>
          <a:stretch>
            <a:fillRect/>
          </a:stretch>
        </p:blipFill>
        <p:spPr>
          <a:xfrm>
            <a:off x="2133600" y="2819400"/>
            <a:ext cx="4374430" cy="3276600"/>
          </a:xfrm>
          <a:prstGeom prst="rect">
            <a:avLst/>
          </a:prstGeom>
        </p:spPr>
      </p:pic>
      <p:pic>
        <p:nvPicPr>
          <p:cNvPr id="5" name="Picture 4" descr="welcome.gif"/>
          <p:cNvPicPr>
            <a:picLocks noChangeAspect="1"/>
          </p:cNvPicPr>
          <p:nvPr/>
        </p:nvPicPr>
        <p:blipFill>
          <a:blip r:embed="rId4" cstate="print"/>
          <a:stretch>
            <a:fillRect/>
          </a:stretch>
        </p:blipFill>
        <p:spPr>
          <a:xfrm>
            <a:off x="1295400" y="304800"/>
            <a:ext cx="5715000" cy="219075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solidFill>
            <a:schemeClr val="accent3">
              <a:lumMod val="20000"/>
              <a:lumOff val="80000"/>
            </a:schemeClr>
          </a:solidFill>
          <a:ln w="76200"/>
        </p:spPr>
        <p:style>
          <a:lnRef idx="2">
            <a:schemeClr val="dk1"/>
          </a:lnRef>
          <a:fillRef idx="1">
            <a:schemeClr val="lt1"/>
          </a:fillRef>
          <a:effectRef idx="0">
            <a:schemeClr val="dk1"/>
          </a:effectRef>
          <a:fontRef idx="minor">
            <a:schemeClr val="dk1"/>
          </a:fontRef>
        </p:style>
        <p:txBody>
          <a:bodyPr/>
          <a:lstStyle/>
          <a:p>
            <a:r>
              <a:rPr lang="en-US" dirty="0" err="1" smtClean="0"/>
              <a:t>Int</a:t>
            </a:r>
            <a:r>
              <a:rPr lang="bn-BD" dirty="0" smtClean="0"/>
              <a:t>roduce</a:t>
            </a:r>
            <a:endParaRPr lang="en-US" dirty="0"/>
          </a:p>
        </p:txBody>
      </p:sp>
      <p:sp>
        <p:nvSpPr>
          <p:cNvPr id="3" name="Content Placeholder 2"/>
          <p:cNvSpPr>
            <a:spLocks noGrp="1"/>
          </p:cNvSpPr>
          <p:nvPr>
            <p:ph sz="half" idx="1"/>
          </p:nvPr>
        </p:nvSpPr>
        <p:spPr>
          <a:solidFill>
            <a:schemeClr val="accent2">
              <a:lumMod val="40000"/>
              <a:lumOff val="60000"/>
            </a:schemeClr>
          </a:solidFill>
          <a:ln w="76200">
            <a:solidFill>
              <a:schemeClr val="tx1"/>
            </a:solidFill>
          </a:ln>
        </p:spPr>
        <p:txBody>
          <a:bodyPr/>
          <a:lstStyle/>
          <a:p>
            <a:r>
              <a:rPr lang="en-US" dirty="0" smtClean="0"/>
              <a:t>Teacher name  </a:t>
            </a:r>
          </a:p>
          <a:p>
            <a:r>
              <a:rPr lang="en-US" dirty="0" smtClean="0"/>
              <a:t>Kamal </a:t>
            </a:r>
            <a:r>
              <a:rPr lang="en-US" dirty="0" err="1" smtClean="0"/>
              <a:t>pasa</a:t>
            </a:r>
            <a:r>
              <a:rPr lang="en-US" dirty="0" smtClean="0"/>
              <a:t> </a:t>
            </a:r>
            <a:endParaRPr lang="en-US" dirty="0" smtClean="0"/>
          </a:p>
          <a:p>
            <a:r>
              <a:rPr lang="en-US" dirty="0" err="1" smtClean="0"/>
              <a:t>Boroutoli</a:t>
            </a:r>
            <a:r>
              <a:rPr lang="en-US" dirty="0" smtClean="0"/>
              <a:t> </a:t>
            </a:r>
            <a:r>
              <a:rPr lang="en-US" dirty="0" err="1" smtClean="0"/>
              <a:t>Govt</a:t>
            </a:r>
            <a:r>
              <a:rPr lang="en-US" dirty="0" smtClean="0"/>
              <a:t> Primary School</a:t>
            </a:r>
            <a:endParaRPr lang="en-US" dirty="0"/>
          </a:p>
        </p:txBody>
      </p:sp>
      <p:sp>
        <p:nvSpPr>
          <p:cNvPr id="4" name="Content Placeholder 3"/>
          <p:cNvSpPr>
            <a:spLocks noGrp="1"/>
          </p:cNvSpPr>
          <p:nvPr>
            <p:ph sz="half" idx="2"/>
          </p:nvPr>
        </p:nvSpPr>
        <p:spPr>
          <a:solidFill>
            <a:schemeClr val="accent2">
              <a:lumMod val="40000"/>
              <a:lumOff val="60000"/>
            </a:schemeClr>
          </a:solidFill>
          <a:ln w="76200">
            <a:solidFill>
              <a:schemeClr val="tx1"/>
            </a:solidFill>
          </a:ln>
        </p:spPr>
        <p:txBody>
          <a:bodyPr/>
          <a:lstStyle/>
          <a:p>
            <a:r>
              <a:rPr lang="en-US" dirty="0" smtClean="0"/>
              <a:t>Class -5 </a:t>
            </a:r>
          </a:p>
          <a:p>
            <a:r>
              <a:rPr lang="en-US" dirty="0" smtClean="0"/>
              <a:t>Subject- English </a:t>
            </a:r>
          </a:p>
          <a:p>
            <a:r>
              <a:rPr lang="en-US" dirty="0" smtClean="0"/>
              <a:t>Time -45  </a:t>
            </a:r>
            <a:r>
              <a:rPr lang="en-US" dirty="0" err="1" smtClean="0"/>
              <a:t>Minit</a:t>
            </a:r>
            <a:r>
              <a:rPr lang="en-US" dirty="0" smtClean="0"/>
              <a:t> </a:t>
            </a:r>
          </a:p>
          <a:p>
            <a:r>
              <a:rPr lang="en-US" dirty="0" smtClean="0"/>
              <a:t>Date -1-1-2016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4">
                                            <p:bg/>
                                          </p:spTgt>
                                        </p:tgtEl>
                                        <p:attrNameLst>
                                          <p:attrName>style.visibility</p:attrName>
                                        </p:attrNameLst>
                                      </p:cBhvr>
                                      <p:to>
                                        <p:strVal val="visible"/>
                                      </p:to>
                                    </p:set>
                                    <p:anim calcmode="lin" valueType="num">
                                      <p:cBhvr additive="base">
                                        <p:cTn id="37" dur="500" fill="hold"/>
                                        <p:tgtEl>
                                          <p:spTgt spid="4">
                                            <p:bg/>
                                          </p:spTgt>
                                        </p:tgtEl>
                                        <p:attrNameLst>
                                          <p:attrName>ppt_x</p:attrName>
                                        </p:attrNameLst>
                                      </p:cBhvr>
                                      <p:tavLst>
                                        <p:tav tm="0">
                                          <p:val>
                                            <p:strVal val="0-#ppt_w/2"/>
                                          </p:val>
                                        </p:tav>
                                        <p:tav tm="100000">
                                          <p:val>
                                            <p:strVal val="#ppt_x"/>
                                          </p:val>
                                        </p:tav>
                                      </p:tavLst>
                                    </p:anim>
                                    <p:anim calcmode="lin" valueType="num">
                                      <p:cBhvr additive="base">
                                        <p:cTn id="3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 calcmode="lin" valueType="num">
                                      <p:cBhvr additive="base">
                                        <p:cTn id="43"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 calcmode="lin" valueType="num">
                                      <p:cBhvr additive="base">
                                        <p:cTn id="49"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 calcmode="lin" valueType="num">
                                      <p:cBhvr additive="base">
                                        <p:cTn id="55"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2" fill="hold" grpId="0" nodeType="clickEffect">
                                  <p:stCondLst>
                                    <p:cond delay="0"/>
                                  </p:stCondLst>
                                  <p:childTnLst>
                                    <p:set>
                                      <p:cBhvr>
                                        <p:cTn id="60" dur="1" fill="hold">
                                          <p:stCondLst>
                                            <p:cond delay="0"/>
                                          </p:stCondLst>
                                        </p:cTn>
                                        <p:tgtEl>
                                          <p:spTgt spid="4">
                                            <p:txEl>
                                              <p:pRg st="3" end="3"/>
                                            </p:txEl>
                                          </p:spTgt>
                                        </p:tgtEl>
                                        <p:attrNameLst>
                                          <p:attrName>style.visibility</p:attrName>
                                        </p:attrNameLst>
                                      </p:cBhvr>
                                      <p:to>
                                        <p:strVal val="visible"/>
                                      </p:to>
                                    </p:set>
                                    <p:anim calcmode="lin" valueType="num">
                                      <p:cBhvr additive="base">
                                        <p:cTn id="61"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5897562"/>
          </a:xfrm>
          <a:solidFill>
            <a:schemeClr val="accent1">
              <a:lumMod val="20000"/>
              <a:lumOff val="80000"/>
            </a:schemeClr>
          </a:solidFill>
          <a:ln w="76200">
            <a:solidFill>
              <a:schemeClr val="tx1"/>
            </a:solidFill>
          </a:ln>
        </p:spPr>
        <p:txBody>
          <a:bodyPr>
            <a:normAutofit/>
          </a:bodyPr>
          <a:lstStyle/>
          <a:p>
            <a:pPr algn="l"/>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3.31-understand </a:t>
            </a:r>
            <a:r>
              <a:rPr lang="en-US" sz="2000" dirty="0" err="1" smtClean="0">
                <a:latin typeface="Times New Roman" pitchFamily="18" charset="0"/>
                <a:cs typeface="Times New Roman" pitchFamily="18" charset="0"/>
              </a:rPr>
              <a:t>guestion</a:t>
            </a:r>
            <a:r>
              <a:rPr lang="en-US" sz="2000" dirty="0" smtClean="0">
                <a:latin typeface="Times New Roman" pitchFamily="18" charset="0"/>
                <a:cs typeface="Times New Roman" pitchFamily="18" charset="0"/>
              </a:rPr>
              <a:t> about objects around them Speaking</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3.11 Ask and answer </a:t>
            </a:r>
            <a:r>
              <a:rPr lang="en-US" sz="2000" dirty="0" err="1" smtClean="0">
                <a:latin typeface="Times New Roman" pitchFamily="18" charset="0"/>
                <a:cs typeface="Times New Roman" pitchFamily="18" charset="0"/>
              </a:rPr>
              <a:t>Wh</a:t>
            </a:r>
            <a:r>
              <a:rPr lang="en-US" sz="2000" dirty="0" smtClean="0">
                <a:latin typeface="Times New Roman" pitchFamily="18" charset="0"/>
                <a:cs typeface="Times New Roman" pitchFamily="18" charset="0"/>
              </a:rPr>
              <a:t> question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1.6.1. Reading Recognize and </a:t>
            </a:r>
            <a:r>
              <a:rPr lang="en-US" sz="2000" dirty="0" err="1" smtClean="0">
                <a:latin typeface="Times New Roman" pitchFamily="18" charset="0"/>
                <a:cs typeface="Times New Roman" pitchFamily="18" charset="0"/>
              </a:rPr>
              <a:t>statmentments</a:t>
            </a:r>
            <a:r>
              <a:rPr lang="en-US" sz="2000" dirty="0" smtClean="0">
                <a:latin typeface="Times New Roman" pitchFamily="18" charset="0"/>
                <a:cs typeface="Times New Roman" pitchFamily="18" charset="0"/>
              </a:rPr>
              <a:t> commands greetings question and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answar</a:t>
            </a:r>
            <a:r>
              <a:rPr lang="en-US" sz="2000" dirty="0" smtClean="0">
                <a:latin typeface="Times New Roman" pitchFamily="18" charset="0"/>
                <a:cs typeface="Times New Roman" pitchFamily="18" charset="0"/>
              </a:rPr>
              <a:t>.</a:t>
            </a:r>
            <a:r>
              <a:rPr lang="en-US" sz="2000" dirty="0" smtClean="0"/>
              <a:t/>
            </a:r>
            <a:br>
              <a:rPr lang="en-US" sz="2000" dirty="0" smtClean="0"/>
            </a:br>
            <a:r>
              <a:rPr lang="en-US" sz="2000" dirty="0" smtClean="0"/>
              <a:t>8.1.1 Make sentences using words and phrases gives in the text book.</a:t>
            </a:r>
            <a:r>
              <a:rPr lang="en-US" dirty="0" smtClean="0"/>
              <a:t/>
            </a:r>
            <a:br>
              <a:rPr lang="en-US" dirty="0" smtClean="0"/>
            </a:br>
            <a:endParaRPr lang="en-US" dirty="0"/>
          </a:p>
        </p:txBody>
      </p:sp>
      <p:sp>
        <p:nvSpPr>
          <p:cNvPr id="3" name="TextBox 2"/>
          <p:cNvSpPr txBox="1"/>
          <p:nvPr/>
        </p:nvSpPr>
        <p:spPr>
          <a:xfrm>
            <a:off x="762000" y="1066800"/>
            <a:ext cx="7391400" cy="707886"/>
          </a:xfrm>
          <a:prstGeom prst="rect">
            <a:avLst/>
          </a:prstGeom>
          <a:solidFill>
            <a:schemeClr val="accent2">
              <a:lumMod val="20000"/>
              <a:lumOff val="80000"/>
            </a:schemeClr>
          </a:solidFill>
          <a:ln w="76200">
            <a:solidFill>
              <a:schemeClr val="tx1"/>
            </a:solidFill>
          </a:ln>
        </p:spPr>
        <p:txBody>
          <a:bodyPr wrap="square" rtlCol="0">
            <a:spAutoFit/>
          </a:bodyPr>
          <a:lstStyle/>
          <a:p>
            <a:pPr algn="ctr"/>
            <a:r>
              <a:rPr lang="bn-BD" sz="4000" dirty="0" smtClean="0"/>
              <a:t>Lerning  outcome:</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152400"/>
            <a:ext cx="8229600" cy="1066800"/>
          </a:xfrm>
          <a:solidFill>
            <a:schemeClr val="accent1">
              <a:lumMod val="20000"/>
              <a:lumOff val="80000"/>
            </a:schemeClr>
          </a:solidFill>
          <a:ln w="76200">
            <a:solidFill>
              <a:schemeClr val="tx1"/>
            </a:solidFill>
          </a:ln>
        </p:spPr>
        <p:txBody>
          <a:bodyPr/>
          <a:lstStyle/>
          <a:p>
            <a:r>
              <a:rPr lang="en-US" dirty="0" smtClean="0"/>
              <a:t>Showing  picture</a:t>
            </a:r>
            <a:endParaRPr lang="en-US" dirty="0"/>
          </a:p>
        </p:txBody>
      </p:sp>
      <p:pic>
        <p:nvPicPr>
          <p:cNvPr id="3" name="Picture 2" descr="cvgt5.jpg"/>
          <p:cNvPicPr>
            <a:picLocks noChangeAspect="1"/>
          </p:cNvPicPr>
          <p:nvPr/>
        </p:nvPicPr>
        <p:blipFill>
          <a:blip r:embed="rId2" cstate="print"/>
          <a:stretch>
            <a:fillRect/>
          </a:stretch>
        </p:blipFill>
        <p:spPr>
          <a:xfrm>
            <a:off x="152400" y="1600200"/>
            <a:ext cx="2819400" cy="1295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Picture 3" descr="images.jpg"/>
          <p:cNvPicPr>
            <a:picLocks noChangeAspect="1"/>
          </p:cNvPicPr>
          <p:nvPr/>
        </p:nvPicPr>
        <p:blipFill>
          <a:blip r:embed="rId3" cstate="print"/>
          <a:stretch>
            <a:fillRect/>
          </a:stretch>
        </p:blipFill>
        <p:spPr>
          <a:xfrm>
            <a:off x="4343400" y="1371600"/>
            <a:ext cx="3352800" cy="14573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descr="mango_PNG9184.png"/>
          <p:cNvPicPr>
            <a:picLocks noChangeAspect="1"/>
          </p:cNvPicPr>
          <p:nvPr/>
        </p:nvPicPr>
        <p:blipFill>
          <a:blip r:embed="rId4" cstate="print"/>
          <a:stretch>
            <a:fillRect/>
          </a:stretch>
        </p:blipFill>
        <p:spPr>
          <a:xfrm>
            <a:off x="838200" y="3200400"/>
            <a:ext cx="1295400" cy="3124200"/>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descr="MAHFUZA.jpg"/>
          <p:cNvPicPr>
            <a:picLocks noChangeAspect="1"/>
          </p:cNvPicPr>
          <p:nvPr/>
        </p:nvPicPr>
        <p:blipFill>
          <a:blip r:embed="rId5" cstate="print"/>
          <a:stretch>
            <a:fillRect/>
          </a:stretch>
        </p:blipFill>
        <p:spPr>
          <a:xfrm>
            <a:off x="4876801" y="3733800"/>
            <a:ext cx="2819400" cy="2543175"/>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Bottom)">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1" presetClass="entr" presetSubtype="0" fill="hold" nodeType="clickEffect">
                                  <p:stCondLst>
                                    <p:cond delay="0"/>
                                  </p:stCondLst>
                                  <p:childTnLst>
                                    <p:set>
                                      <p:cBhvr>
                                        <p:cTn id="16" dur="1000">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3" presetClass="entr" presetSubtype="16"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plus(in)">
                                      <p:cBhvr>
                                        <p:cTn id="21" dur="2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additive="base">
                                        <p:cTn id="26" dur="500" fill="hold"/>
                                        <p:tgtEl>
                                          <p:spTgt spid="2"/>
                                        </p:tgtEl>
                                        <p:attrNameLst>
                                          <p:attrName>ppt_x</p:attrName>
                                        </p:attrNameLst>
                                      </p:cBhvr>
                                      <p:tavLst>
                                        <p:tav tm="0">
                                          <p:val>
                                            <p:strVal val="#ppt_x"/>
                                          </p:val>
                                        </p:tav>
                                        <p:tav tm="100000">
                                          <p:val>
                                            <p:strVal val="#ppt_x"/>
                                          </p:val>
                                        </p:tav>
                                      </p:tavLst>
                                    </p:anim>
                                    <p:anim calcmode="lin" valueType="num">
                                      <p:cBhvr additive="base">
                                        <p:cTn id="2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jpg"/>
          <p:cNvPicPr>
            <a:picLocks noChangeAspect="1"/>
          </p:cNvPicPr>
          <p:nvPr/>
        </p:nvPicPr>
        <p:blipFill>
          <a:blip r:embed="rId2" cstate="print"/>
          <a:stretch>
            <a:fillRect/>
          </a:stretch>
        </p:blipFill>
        <p:spPr>
          <a:xfrm>
            <a:off x="1066800" y="304800"/>
            <a:ext cx="2143125" cy="21431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descr="mango_PNG9184.png"/>
          <p:cNvPicPr>
            <a:picLocks noChangeAspect="1"/>
          </p:cNvPicPr>
          <p:nvPr/>
        </p:nvPicPr>
        <p:blipFill>
          <a:blip r:embed="rId3" cstate="print"/>
          <a:stretch>
            <a:fillRect/>
          </a:stretch>
        </p:blipFill>
        <p:spPr>
          <a:xfrm>
            <a:off x="5410200" y="152400"/>
            <a:ext cx="2286000" cy="22860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6" name="Picture 5" descr="cvgt5.jpg"/>
          <p:cNvPicPr>
            <a:picLocks noChangeAspect="1"/>
          </p:cNvPicPr>
          <p:nvPr/>
        </p:nvPicPr>
        <p:blipFill>
          <a:blip r:embed="rId4" cstate="print"/>
          <a:stretch>
            <a:fillRect/>
          </a:stretch>
        </p:blipFill>
        <p:spPr>
          <a:xfrm>
            <a:off x="609600" y="3657600"/>
            <a:ext cx="3219464" cy="199606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descr="677.jpg"/>
          <p:cNvPicPr>
            <a:picLocks noChangeAspect="1"/>
          </p:cNvPicPr>
          <p:nvPr/>
        </p:nvPicPr>
        <p:blipFill>
          <a:blip r:embed="rId5" cstate="print"/>
          <a:stretch>
            <a:fillRect/>
          </a:stretch>
        </p:blipFill>
        <p:spPr>
          <a:xfrm>
            <a:off x="5943600" y="3733800"/>
            <a:ext cx="1851163" cy="2128837"/>
          </a:xfrm>
          <a:prstGeom prst="rect">
            <a:avLst/>
          </a:prstGeom>
          <a:ln w="88900" cap="sq" cmpd="thickThin">
            <a:solidFill>
              <a:srgbClr val="000000"/>
            </a:solidFill>
            <a:prstDash val="solid"/>
            <a:miter lim="800000"/>
          </a:ln>
          <a:effectLst>
            <a:innerShdw blurRad="76200">
              <a:srgbClr val="000000"/>
            </a:innerShdw>
          </a:effectLst>
        </p:spPr>
      </p:pic>
      <p:sp>
        <p:nvSpPr>
          <p:cNvPr id="8" name="TextBox 7"/>
          <p:cNvSpPr txBox="1"/>
          <p:nvPr/>
        </p:nvSpPr>
        <p:spPr>
          <a:xfrm>
            <a:off x="990600" y="2438400"/>
            <a:ext cx="1981200"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3600" dirty="0" smtClean="0"/>
              <a:t>carrot</a:t>
            </a:r>
            <a:endParaRPr lang="en-US" sz="3600" dirty="0"/>
          </a:p>
        </p:txBody>
      </p:sp>
      <p:sp>
        <p:nvSpPr>
          <p:cNvPr id="9" name="TextBox 8"/>
          <p:cNvSpPr txBox="1"/>
          <p:nvPr/>
        </p:nvSpPr>
        <p:spPr>
          <a:xfrm>
            <a:off x="4953000" y="2743200"/>
            <a:ext cx="1905000" cy="646331"/>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3600" dirty="0" smtClean="0"/>
              <a:t>Mango</a:t>
            </a:r>
            <a:r>
              <a:rPr lang="en-US" dirty="0" smtClean="0"/>
              <a:t>  </a:t>
            </a:r>
            <a:endParaRPr lang="en-US" dirty="0"/>
          </a:p>
        </p:txBody>
      </p:sp>
      <p:sp>
        <p:nvSpPr>
          <p:cNvPr id="10" name="TextBox 9"/>
          <p:cNvSpPr txBox="1"/>
          <p:nvPr/>
        </p:nvSpPr>
        <p:spPr>
          <a:xfrm>
            <a:off x="990600" y="6172200"/>
            <a:ext cx="2209800" cy="584775"/>
          </a:xfrm>
          <a:prstGeom prst="rect">
            <a:avLst/>
          </a:prstGeom>
          <a:noFill/>
          <a:ln w="38100">
            <a:solidFill>
              <a:schemeClr val="tx1"/>
            </a:solidFill>
          </a:ln>
        </p:spPr>
        <p:txBody>
          <a:bodyPr wrap="square" rtlCol="0">
            <a:spAutoFit/>
          </a:bodyPr>
          <a:lstStyle/>
          <a:p>
            <a:r>
              <a:rPr lang="en-US" sz="3200" dirty="0" smtClean="0"/>
              <a:t>Orange  </a:t>
            </a:r>
            <a:endParaRPr lang="en-US" sz="3200" dirty="0"/>
          </a:p>
        </p:txBody>
      </p:sp>
      <p:sp>
        <p:nvSpPr>
          <p:cNvPr id="11" name="TextBox 10"/>
          <p:cNvSpPr txBox="1"/>
          <p:nvPr/>
        </p:nvSpPr>
        <p:spPr>
          <a:xfrm>
            <a:off x="5943600" y="6150114"/>
            <a:ext cx="1676400" cy="707886"/>
          </a:xfrm>
          <a:prstGeom prst="rect">
            <a:avLst/>
          </a:prstGeom>
          <a:noFill/>
          <a:ln w="38100">
            <a:solidFill>
              <a:srgbClr val="FF0000"/>
            </a:solidFill>
          </a:ln>
        </p:spPr>
        <p:txBody>
          <a:bodyPr wrap="square" rtlCol="0">
            <a:spAutoFit/>
          </a:bodyPr>
          <a:lstStyle/>
          <a:p>
            <a:r>
              <a:rPr lang="en-US" sz="4000" dirty="0" smtClean="0"/>
              <a:t>Potato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1" presetClass="entr" presetSubtype="0" fill="hold" nodeType="clickEffect">
                                  <p:stCondLst>
                                    <p:cond delay="0"/>
                                  </p:stCondLst>
                                  <p:childTnLst>
                                    <p:set>
                                      <p:cBhvr>
                                        <p:cTn id="11" dur="1000">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0-#ppt_w/2"/>
                                          </p:val>
                                        </p:tav>
                                        <p:tav tm="100000">
                                          <p:val>
                                            <p:strVal val="#ppt_x"/>
                                          </p:val>
                                        </p:tav>
                                      </p:tavLst>
                                    </p:anim>
                                    <p:anim calcmode="lin" valueType="num">
                                      <p:cBhvr additive="base">
                                        <p:cTn id="17"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0-#ppt_w/2"/>
                                          </p:val>
                                        </p:tav>
                                        <p:tav tm="100000">
                                          <p:val>
                                            <p:strVal val="#ppt_x"/>
                                          </p:val>
                                        </p:tav>
                                      </p:tavLst>
                                    </p:anim>
                                    <p:anim calcmode="lin" valueType="num">
                                      <p:cBhvr additive="base">
                                        <p:cTn id="29"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ppt_x"/>
                                          </p:val>
                                        </p:tav>
                                        <p:tav tm="100000">
                                          <p:val>
                                            <p:strVal val="#ppt_x"/>
                                          </p:val>
                                        </p:tav>
                                      </p:tavLst>
                                    </p:anim>
                                    <p:anim calcmode="lin" valueType="num">
                                      <p:cBhvr additive="base">
                                        <p:cTn id="3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additive="base">
                                        <p:cTn id="40" dur="500" fill="hold"/>
                                        <p:tgtEl>
                                          <p:spTgt spid="10"/>
                                        </p:tgtEl>
                                        <p:attrNameLst>
                                          <p:attrName>ppt_x</p:attrName>
                                        </p:attrNameLst>
                                      </p:cBhvr>
                                      <p:tavLst>
                                        <p:tav tm="0">
                                          <p:val>
                                            <p:strVal val="0-#ppt_w/2"/>
                                          </p:val>
                                        </p:tav>
                                        <p:tav tm="100000">
                                          <p:val>
                                            <p:strVal val="#ppt_x"/>
                                          </p:val>
                                        </p:tav>
                                      </p:tavLst>
                                    </p:anim>
                                    <p:anim calcmode="lin" valueType="num">
                                      <p:cBhvr additive="base">
                                        <p:cTn id="41"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additive="base">
                                        <p:cTn id="46" dur="500" fill="hold"/>
                                        <p:tgtEl>
                                          <p:spTgt spid="7"/>
                                        </p:tgtEl>
                                        <p:attrNameLst>
                                          <p:attrName>ppt_x</p:attrName>
                                        </p:attrNameLst>
                                      </p:cBhvr>
                                      <p:tavLst>
                                        <p:tav tm="0">
                                          <p:val>
                                            <p:strVal val="0-#ppt_w/2"/>
                                          </p:val>
                                        </p:tav>
                                        <p:tav tm="100000">
                                          <p:val>
                                            <p:strVal val="#ppt_x"/>
                                          </p:val>
                                        </p:tav>
                                      </p:tavLst>
                                    </p:anim>
                                    <p:anim calcmode="lin" valueType="num">
                                      <p:cBhvr additive="base">
                                        <p:cTn id="47"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1" presetClass="entr" presetSubtype="4"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heel(4)">
                                      <p:cBhvr>
                                        <p:cTn id="5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a:ln w="76200">
            <a:solidFill>
              <a:schemeClr val="tx1"/>
            </a:solidFill>
          </a:ln>
        </p:spPr>
        <p:txBody>
          <a:bodyPr/>
          <a:lstStyle/>
          <a:p>
            <a:r>
              <a:rPr lang="bn-BD" dirty="0" smtClean="0"/>
              <a:t>Group  work</a:t>
            </a:r>
            <a:endParaRPr lang="en-US" dirty="0"/>
          </a:p>
        </p:txBody>
      </p:sp>
      <p:sp>
        <p:nvSpPr>
          <p:cNvPr id="3" name="TextBox 2"/>
          <p:cNvSpPr txBox="1"/>
          <p:nvPr/>
        </p:nvSpPr>
        <p:spPr>
          <a:xfrm>
            <a:off x="533400" y="2286000"/>
            <a:ext cx="8382000" cy="707886"/>
          </a:xfrm>
          <a:prstGeom prst="rect">
            <a:avLst/>
          </a:prstGeom>
          <a:solidFill>
            <a:schemeClr val="accent4">
              <a:lumMod val="20000"/>
              <a:lumOff val="80000"/>
            </a:schemeClr>
          </a:solidFill>
          <a:ln w="76200">
            <a:solidFill>
              <a:schemeClr val="tx1"/>
            </a:solidFill>
          </a:ln>
        </p:spPr>
        <p:txBody>
          <a:bodyPr wrap="square" rtlCol="0">
            <a:spAutoFit/>
          </a:bodyPr>
          <a:lstStyle/>
          <a:p>
            <a:pPr algn="ctr"/>
            <a:r>
              <a:rPr lang="en-US" sz="4000" dirty="0" smtClean="0"/>
              <a:t>W</a:t>
            </a:r>
            <a:r>
              <a:rPr lang="bn-BD" sz="4000" dirty="0" smtClean="0"/>
              <a:t>ord  meaning: </a:t>
            </a:r>
            <a:endParaRPr lang="en-US" sz="4000" dirty="0"/>
          </a:p>
        </p:txBody>
      </p:sp>
      <p:sp>
        <p:nvSpPr>
          <p:cNvPr id="4" name="TextBox 3"/>
          <p:cNvSpPr txBox="1"/>
          <p:nvPr/>
        </p:nvSpPr>
        <p:spPr>
          <a:xfrm>
            <a:off x="381000" y="4267200"/>
            <a:ext cx="8534400" cy="1107996"/>
          </a:xfrm>
          <a:prstGeom prst="rect">
            <a:avLst/>
          </a:prstGeom>
          <a:solidFill>
            <a:schemeClr val="accent1">
              <a:lumMod val="40000"/>
              <a:lumOff val="60000"/>
            </a:schemeClr>
          </a:solidFill>
          <a:ln w="76200">
            <a:solidFill>
              <a:schemeClr val="tx1"/>
            </a:solidFill>
          </a:ln>
        </p:spPr>
        <p:txBody>
          <a:bodyPr wrap="square" rtlCol="0">
            <a:spAutoFit/>
          </a:bodyPr>
          <a:lstStyle/>
          <a:p>
            <a:pPr algn="ctr"/>
            <a:r>
              <a:rPr lang="bn-BD" sz="6600" dirty="0" smtClean="0"/>
              <a:t>Food .Happy .Face</a:t>
            </a:r>
            <a:endParaRPr lang="en-US" sz="6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bg2"/>
          </a:solidFill>
          <a:ln w="76200">
            <a:solidFill>
              <a:schemeClr val="tx1"/>
            </a:solidFill>
          </a:ln>
        </p:spPr>
        <p:txBody>
          <a:bodyPr/>
          <a:lstStyle/>
          <a:p>
            <a:r>
              <a:rPr lang="en-US" dirty="0" smtClean="0"/>
              <a:t>Make  Sentence  </a:t>
            </a:r>
            <a:br>
              <a:rPr lang="en-US" dirty="0" smtClean="0"/>
            </a:br>
            <a:endParaRPr lang="en-US" dirty="0"/>
          </a:p>
        </p:txBody>
      </p:sp>
      <p:sp>
        <p:nvSpPr>
          <p:cNvPr id="3" name="Subtitle 2"/>
          <p:cNvSpPr>
            <a:spLocks noGrp="1"/>
          </p:cNvSpPr>
          <p:nvPr>
            <p:ph type="subTitle" idx="1"/>
          </p:nvPr>
        </p:nvSpPr>
        <p:spPr>
          <a:solidFill>
            <a:schemeClr val="accent5">
              <a:lumMod val="20000"/>
              <a:lumOff val="80000"/>
            </a:schemeClr>
          </a:solidFill>
          <a:ln w="76200">
            <a:solidFill>
              <a:schemeClr val="tx1"/>
            </a:solidFill>
          </a:ln>
        </p:spPr>
        <p:txBody>
          <a:bodyPr>
            <a:noAutofit/>
          </a:bodyPr>
          <a:lstStyle/>
          <a:p>
            <a:r>
              <a:rPr lang="bn-BD" sz="6600" dirty="0" smtClean="0"/>
              <a:t>Individual work</a:t>
            </a:r>
            <a:endParaRPr lang="en-US" sz="6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nodeType="clickEffect">
                                  <p:stCondLst>
                                    <p:cond delay="0"/>
                                  </p:stCondLst>
                                  <p:childTnLst>
                                    <p:animEffect transition="out" filter="diamond(in)">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a:ln w="76200">
            <a:solidFill>
              <a:schemeClr val="tx1"/>
            </a:solidFill>
          </a:ln>
        </p:spPr>
        <p:txBody>
          <a:bodyPr/>
          <a:lstStyle/>
          <a:p>
            <a:r>
              <a:rPr lang="en-US" dirty="0" smtClean="0"/>
              <a:t>Evaluation  </a:t>
            </a:r>
            <a:endParaRPr lang="en-US" dirty="0"/>
          </a:p>
        </p:txBody>
      </p:sp>
      <p:sp>
        <p:nvSpPr>
          <p:cNvPr id="3" name="Content Placeholder 2"/>
          <p:cNvSpPr>
            <a:spLocks noGrp="1"/>
          </p:cNvSpPr>
          <p:nvPr>
            <p:ph idx="1"/>
          </p:nvPr>
        </p:nvSpPr>
        <p:spPr>
          <a:solidFill>
            <a:schemeClr val="accent5">
              <a:lumMod val="20000"/>
              <a:lumOff val="80000"/>
            </a:schemeClr>
          </a:solidFill>
          <a:ln w="76200">
            <a:solidFill>
              <a:schemeClr val="tx1"/>
            </a:solidFill>
          </a:ln>
        </p:spPr>
        <p:txBody>
          <a:bodyPr/>
          <a:lstStyle/>
          <a:p>
            <a:r>
              <a:rPr lang="en-US" dirty="0" smtClean="0"/>
              <a:t>Which  foods  can  keep  you  </a:t>
            </a:r>
            <a:r>
              <a:rPr lang="en-US" dirty="0" err="1" smtClean="0"/>
              <a:t>helthy</a:t>
            </a:r>
            <a:r>
              <a:rPr lang="en-US" dirty="0" smtClean="0"/>
              <a:t>. </a:t>
            </a:r>
          </a:p>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blinds(horizontal)">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linds(horizontal)">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blinds(horizontal)">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US" dirty="0" smtClean="0"/>
              <a:t>Thanks</a:t>
            </a:r>
            <a:endParaRPr lang="en-US" dirty="0"/>
          </a:p>
        </p:txBody>
      </p:sp>
      <p:pic>
        <p:nvPicPr>
          <p:cNvPr id="3" name="Picture 2" descr="MAHFUZA (3).jpg"/>
          <p:cNvPicPr>
            <a:picLocks noChangeAspect="1"/>
          </p:cNvPicPr>
          <p:nvPr/>
        </p:nvPicPr>
        <p:blipFill>
          <a:blip r:embed="rId2" cstate="print"/>
          <a:stretch>
            <a:fillRect/>
          </a:stretch>
        </p:blipFill>
        <p:spPr>
          <a:xfrm>
            <a:off x="1143000" y="1905000"/>
            <a:ext cx="6553200" cy="42862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654</TotalTime>
  <Words>58</Words>
  <Application>Microsoft Office PowerPoint</Application>
  <PresentationFormat>On-screen Show (4:3)</PresentationFormat>
  <Paragraphs>25</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Vrinda</vt:lpstr>
      <vt:lpstr>Office Theme</vt:lpstr>
      <vt:lpstr>PowerPoint Presentation</vt:lpstr>
      <vt:lpstr>Introduce</vt:lpstr>
      <vt:lpstr>  3.31-understand guestion about objects around them Speaking 3.11 Ask and answer Wh question  1.6.1. Reading Recognize and statmentments commands greetings question and              answar. 8.1.1 Make sentences using words and phrases gives in the text book. </vt:lpstr>
      <vt:lpstr>Showing  picture</vt:lpstr>
      <vt:lpstr>PowerPoint Presentation</vt:lpstr>
      <vt:lpstr>Group  work</vt:lpstr>
      <vt:lpstr>Make  Sentence   </vt:lpstr>
      <vt:lpstr>Evaluation  </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ptibpgra</dc:creator>
  <cp:lastModifiedBy>ARIF</cp:lastModifiedBy>
  <cp:revision>59</cp:revision>
  <dcterms:created xsi:type="dcterms:W3CDTF">2006-08-16T00:00:00Z</dcterms:created>
  <dcterms:modified xsi:type="dcterms:W3CDTF">2020-05-20T06:55:51Z</dcterms:modified>
</cp:coreProperties>
</file>