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8" r:id="rId3"/>
    <p:sldId id="277" r:id="rId4"/>
    <p:sldId id="261" r:id="rId5"/>
    <p:sldId id="262" r:id="rId6"/>
    <p:sldId id="260" r:id="rId7"/>
    <p:sldId id="279" r:id="rId8"/>
    <p:sldId id="281" r:id="rId9"/>
    <p:sldId id="282" r:id="rId10"/>
    <p:sldId id="283" r:id="rId11"/>
    <p:sldId id="284" r:id="rId12"/>
    <p:sldId id="285" r:id="rId13"/>
    <p:sldId id="287" r:id="rId14"/>
    <p:sldId id="286" r:id="rId15"/>
    <p:sldId id="288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8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3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2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7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3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2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C641-109D-4432-8A1B-DFB5F89C878D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EAFE-35DB-4060-B49F-EEB324FA9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আজকের ক্লাসে সবাইকে স্বাগতম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616" y="1690688"/>
            <a:ext cx="9360877" cy="5073527"/>
          </a:xfrm>
        </p:spPr>
      </p:pic>
    </p:spTree>
    <p:extLst>
      <p:ext uri="{BB962C8B-B14F-4D97-AF65-F5344CB8AC3E}">
        <p14:creationId xmlns:p14="http://schemas.microsoft.com/office/powerpoint/2010/main" val="19793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121" y="967519"/>
            <a:ext cx="3630125" cy="39333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046" y="87617"/>
            <a:ext cx="6350000" cy="4813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63969" y="4950042"/>
            <a:ext cx="1795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থামা ঘড়ি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7107" y="4950042"/>
            <a:ext cx="26677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নিক্তি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পরিমাপের যন্ত্রগুলোর তালিকা কর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3599" y="4429919"/>
            <a:ext cx="89644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স্লাইড ক্যালিপার্স, 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স্ক্রগজ,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থামা ঘড়ি,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নিক্তি, </a:t>
            </a:r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স্কেল,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ভার্নিয়ার স্কেল ইত্যাদি।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815" y="1629508"/>
            <a:ext cx="11254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 আমরা সরাসরি যন্ত্রগুলো দিয়ে কাজ করি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 দল একটি করে পাঠ নিয়ে দেখাও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3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2892" y="504092"/>
            <a:ext cx="6822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1939" y="1711569"/>
            <a:ext cx="7460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১।স্লাইড ক্যালিপার্স দিয়ে কী পরিমাপ করা হয়?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(ক)দৈর্ঘ্য  (খ)প্রস্থ  (গ)ঊচ্চতা  (ঘ)সবগুলো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1939" y="2327122"/>
            <a:ext cx="2087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(ঘ)সবগুলো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1939" y="3226822"/>
            <a:ext cx="69252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২।স্ক্রগজ দিয়ে কি পরিমাপ করা হয়?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দৈর্ঘ্য    (খ)প্রস্থ   (গ)ব্যাস   (ঘ) উচ্চতা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1939" y="3842375"/>
            <a:ext cx="15424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(গ)ব্যাস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2604" y="4742075"/>
            <a:ext cx="83471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ডিজিটাল নিক্তি দিয়ে বস্তুর কি পরিমাপ করা হয়?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(ক)ওজন   (খ)ভর   (গ)ব্যাস   (ঘ)উচ্চতা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2604" y="5357628"/>
            <a:ext cx="1350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(খ)ভর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20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174" y="1690688"/>
            <a:ext cx="7003652" cy="3922045"/>
          </a:xfrm>
        </p:spPr>
      </p:pic>
      <p:sp>
        <p:nvSpPr>
          <p:cNvPr id="5" name="TextBox 4"/>
          <p:cNvSpPr txBox="1"/>
          <p:nvPr/>
        </p:nvSpPr>
        <p:spPr>
          <a:xfrm>
            <a:off x="44503" y="5756031"/>
            <a:ext cx="12240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পরিমাপের যন্ত্রগুলো না থাকলে আমরা কি কি অসুবিধায় পড়তাম বুঝিয়ে লিখ?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4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492" y="1266092"/>
            <a:ext cx="4783016" cy="5122985"/>
          </a:xfrm>
        </p:spPr>
      </p:pic>
      <p:sp>
        <p:nvSpPr>
          <p:cNvPr id="5" name="TextBox 4"/>
          <p:cNvSpPr txBox="1"/>
          <p:nvPr/>
        </p:nvSpPr>
        <p:spPr>
          <a:xfrm>
            <a:off x="3903785" y="6035134"/>
            <a:ext cx="5017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 পরবর্তী ক্লাসে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626" y="89736"/>
            <a:ext cx="4153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626" y="2129425"/>
            <a:ext cx="73402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পঙ্কজ ভৌমিক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বি,এস,সি(অনার্স)এম,এস,সি(পদার্থ)বি,এড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শিক্ষক(ভৌত বিজ্ঞান)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বলিহার দ্বিমুখী উচ্চ বিদ্যালয়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 সদর,নওগাঁ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92012" y="1126284"/>
            <a:ext cx="6536534" cy="44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2401" y="473506"/>
            <a:ext cx="9913008" cy="257449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scadeUp">
              <a:avLst>
                <a:gd name="adj" fmla="val 89024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IN" sz="6000" b="1" u="sng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 </a:t>
            </a:r>
            <a:r>
              <a:rPr lang="en-US" sz="6000" b="1" u="sng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00" u="sng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000" y="3400961"/>
            <a:ext cx="10668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lang="en-US" sz="4400" b="1" i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4400" b="1" i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4400" b="1" i="1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457200">
              <a:spcBef>
                <a:spcPct val="0"/>
              </a:spcBef>
              <a:defRPr/>
            </a:pPr>
            <a:r>
              <a:rPr lang="en-US" sz="4400" b="1" i="1" dirty="0" err="1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44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i="1" dirty="0" smtClean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457200">
              <a:spcBef>
                <a:spcPct val="0"/>
              </a:spcBef>
              <a:defRPr/>
            </a:pPr>
            <a:r>
              <a:rPr lang="bn-IN" sz="4400" b="1" i="1" dirty="0" smtClean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bn-IN" sz="4400" b="1" i="1" dirty="0" smtClean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সময়ঃ৪৫ মিনিট</a:t>
            </a:r>
          </a:p>
          <a:p>
            <a:pPr lvl="0" algn="ctr" defTabSz="457200">
              <a:spcBef>
                <a:spcPct val="0"/>
              </a:spcBef>
              <a:defRPr/>
            </a:pPr>
            <a:r>
              <a:rPr lang="bn-IN" sz="4400" b="1" i="1" dirty="0" smtClean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endParaRPr lang="bn-BD" sz="4400" b="1" i="1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just" defTabSz="457200">
              <a:spcBef>
                <a:spcPct val="0"/>
              </a:spcBef>
              <a:defRPr/>
            </a:pPr>
            <a:endParaRPr lang="en-US" sz="4400" b="1" i="1" u="sng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54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280"/>
            <a:ext cx="12094786" cy="119012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 কর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42" y="1419471"/>
            <a:ext cx="4498848" cy="198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96" y="1545922"/>
            <a:ext cx="3810000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590" y="3594536"/>
            <a:ext cx="3810000" cy="32634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557" y="3547240"/>
            <a:ext cx="3609474" cy="328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7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13" y="81342"/>
            <a:ext cx="11981808" cy="1325563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17" y="1526077"/>
            <a:ext cx="11963404" cy="5331923"/>
          </a:xfrm>
          <a:solidFill>
            <a:schemeClr val="bg2">
              <a:lumMod val="90000"/>
            </a:schemeClr>
          </a:solidFill>
          <a:ln w="571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পরিমাপের যন্ত্রপাতি </a:t>
            </a:r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5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2" y="0"/>
            <a:ext cx="12094797" cy="1325563"/>
          </a:xfr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3" y="1325564"/>
            <a:ext cx="12094797" cy="5532436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পরিমাপের যন্ত্র গুলো চিহ্নিত করতে পারবে; 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 পরিমাপ করা যায় তা ব্যাখ্যা করতে পারবে; 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52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মিটার স্কেল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58181"/>
            <a:ext cx="9753600" cy="4086225"/>
          </a:xfrm>
        </p:spPr>
      </p:pic>
    </p:spTree>
    <p:extLst>
      <p:ext uri="{BB962C8B-B14F-4D97-AF65-F5344CB8AC3E}">
        <p14:creationId xmlns:p14="http://schemas.microsoft.com/office/powerpoint/2010/main" val="2651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93029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ছোটখাটো দৈর্ঘ্য পরিমাপ করার জন্য মিটার স্কেল ব্যবহার করা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হয়।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১০০সেমি বা ১মিটার লম্বা বলে এটাকে মিটার স্কেল বলে।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 স্কেল দিয়ে 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 ও মিলিমিটার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 পরিমাপ করা যায়। তবে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দিয়ে অতি সূক্ষ্ম পরিমাপ করা সম্ভব নয়,সূক্ষ্ম পরিমাপের জন্য </a:t>
            </a:r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ভার্নিয়ার স্কেল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নামক একটা মজার স্কেল ব্যবহার করা হয়।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492" y="158261"/>
            <a:ext cx="5943600" cy="29718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" y="3632982"/>
            <a:ext cx="7070169" cy="25099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796" y="3286962"/>
            <a:ext cx="4424882" cy="29073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8738" y="5509846"/>
            <a:ext cx="2885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স্কাইড ক্যালিপার্স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0092" y="5435006"/>
            <a:ext cx="1289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স্ক্রুগজ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3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</TotalTime>
  <Words>210</Words>
  <Application>Microsoft Office PowerPoint</Application>
  <PresentationFormat>Widescreen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       আজকের ক্লাসে সবাইকে স্বাগতম </vt:lpstr>
      <vt:lpstr>PowerPoint Presentation</vt:lpstr>
      <vt:lpstr>PowerPoint Presentation</vt:lpstr>
      <vt:lpstr>চিত্রগুলো লক্ষ কর </vt:lpstr>
      <vt:lpstr>আজকের পাঠ </vt:lpstr>
      <vt:lpstr>শিখনফলঃ</vt:lpstr>
      <vt:lpstr>                    মিটার স্কেল </vt:lpstr>
      <vt:lpstr>ছোটখাটো দৈর্ঘ্য পরিমাপ করার জন্য মিটার স্কেল ব্যবহার করা হয়।১০০সেমি বা ১মিটার লম্বা বলে এটাকে মিটার স্কেল বলে। মিটার স্কেল দিয়ে সেন্টিমিটার ও মিলিমিটার পর্যন্ত পরিমাপ করা যায়। তবে  এটা দিয়ে অতি সূক্ষ্ম পরিমাপ করা সম্ভব নয়,সূক্ষ্ম পরিমাপের জন্য ভার্নিয়ার স্কেল নামক একটা মজার স্কেল ব্যবহার করা হয়। </vt:lpstr>
      <vt:lpstr>PowerPoint Presentation</vt:lpstr>
      <vt:lpstr>PowerPoint Presentation</vt:lpstr>
      <vt:lpstr>একক কাজ </vt:lpstr>
      <vt:lpstr>PowerPoint Presentation</vt:lpstr>
      <vt:lpstr>দলীয় কাজ </vt:lpstr>
      <vt:lpstr>PowerPoint Presentation</vt:lpstr>
      <vt:lpstr>                           বাড়ীর কাজ </vt:lpstr>
      <vt:lpstr>                            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DOEL</dc:creator>
  <cp:lastModifiedBy>Windows User</cp:lastModifiedBy>
  <cp:revision>191</cp:revision>
  <dcterms:created xsi:type="dcterms:W3CDTF">2015-08-31T13:14:45Z</dcterms:created>
  <dcterms:modified xsi:type="dcterms:W3CDTF">2020-05-20T21:41:35Z</dcterms:modified>
</cp:coreProperties>
</file>