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65" r:id="rId3"/>
    <p:sldId id="286" r:id="rId4"/>
    <p:sldId id="257" r:id="rId5"/>
    <p:sldId id="258" r:id="rId6"/>
    <p:sldId id="284" r:id="rId7"/>
    <p:sldId id="267" r:id="rId8"/>
    <p:sldId id="256" r:id="rId9"/>
    <p:sldId id="263" r:id="rId10"/>
    <p:sldId id="260" r:id="rId11"/>
    <p:sldId id="264" r:id="rId12"/>
    <p:sldId id="259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FD777A"/>
    <a:srgbClr val="00FF00"/>
    <a:srgbClr val="E8DB8A"/>
    <a:srgbClr val="FF9900"/>
    <a:srgbClr val="FF66CC"/>
    <a:srgbClr val="FF3300"/>
    <a:srgbClr val="A216A2"/>
    <a:srgbClr val="8AE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>
      <p:cViewPr varScale="1">
        <p:scale>
          <a:sx n="80" d="100"/>
          <a:sy n="80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E325A-7641-4172-80D9-A6C6163B4077}" type="doc">
      <dgm:prSet loTypeId="urn:microsoft.com/office/officeart/2005/8/layout/list1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C1B9E2-BCD9-4994-A3DE-0F6320B3DA14}">
      <dgm:prSet phldrT="[Text]" custT="1"/>
      <dgm:spPr/>
      <dgm:t>
        <a:bodyPr/>
        <a:lstStyle/>
        <a:p>
          <a:pPr algn="ctr"/>
          <a:r>
            <a:rPr lang="en-GB" sz="3600" dirty="0">
              <a:latin typeface="NikoshBAN" pitchFamily="2" charset="0"/>
              <a:cs typeface="NikoshBAN" pitchFamily="2" charset="0"/>
            </a:rPr>
            <a:t>দল-০১</a:t>
          </a:r>
          <a:endParaRPr lang="en-US" sz="3100" dirty="0"/>
        </a:p>
      </dgm:t>
    </dgm:pt>
    <dgm:pt modelId="{894C073A-61D0-4E7B-B134-BBE7A3689B41}" type="parTrans" cxnId="{EA52F8D7-7CB6-40B8-B19C-E405DD313AD7}">
      <dgm:prSet/>
      <dgm:spPr/>
      <dgm:t>
        <a:bodyPr/>
        <a:lstStyle/>
        <a:p>
          <a:endParaRPr lang="en-US"/>
        </a:p>
      </dgm:t>
    </dgm:pt>
    <dgm:pt modelId="{D3641A3C-050E-418A-9E69-58AE995F780C}" type="sibTrans" cxnId="{EA52F8D7-7CB6-40B8-B19C-E405DD313AD7}">
      <dgm:prSet/>
      <dgm:spPr/>
      <dgm:t>
        <a:bodyPr/>
        <a:lstStyle/>
        <a:p>
          <a:endParaRPr lang="en-US"/>
        </a:p>
      </dgm:t>
    </dgm:pt>
    <dgm:pt modelId="{81C22944-C920-4A6B-84DA-DD14EF92D1F0}">
      <dgm:prSet phldrT="[Text]" custT="1"/>
      <dgm:spPr/>
      <dgm:t>
        <a:bodyPr/>
        <a:lstStyle/>
        <a:p>
          <a:r>
            <a:rPr lang="en-GB" sz="3600" dirty="0">
              <a:latin typeface="NikoshBAN" pitchFamily="2" charset="0"/>
              <a:cs typeface="NikoshBAN" pitchFamily="2" charset="0"/>
            </a:rPr>
            <a:t>দল-০২</a:t>
          </a:r>
          <a:endParaRPr lang="en-US" sz="3600" dirty="0"/>
        </a:p>
      </dgm:t>
    </dgm:pt>
    <dgm:pt modelId="{024333EE-B978-4E69-9F1B-8E0E6FF02187}" type="parTrans" cxnId="{7DBB0B3C-36B5-43A5-AFB0-2F888E80B126}">
      <dgm:prSet/>
      <dgm:spPr/>
      <dgm:t>
        <a:bodyPr/>
        <a:lstStyle/>
        <a:p>
          <a:endParaRPr lang="en-US"/>
        </a:p>
      </dgm:t>
    </dgm:pt>
    <dgm:pt modelId="{F07F053F-9194-4414-BFF0-F83D6F985613}" type="sibTrans" cxnId="{7DBB0B3C-36B5-43A5-AFB0-2F888E80B126}">
      <dgm:prSet/>
      <dgm:spPr/>
      <dgm:t>
        <a:bodyPr/>
        <a:lstStyle/>
        <a:p>
          <a:endParaRPr lang="en-US"/>
        </a:p>
      </dgm:t>
    </dgm:pt>
    <dgm:pt modelId="{A44EA557-FB0D-40D8-9AC3-B3AF6636C9D7}">
      <dgm:prSet phldrT="[Text]" custT="1"/>
      <dgm:spPr/>
      <dgm:t>
        <a:bodyPr/>
        <a:lstStyle/>
        <a:p>
          <a:r>
            <a:rPr lang="en-GB" sz="3600" dirty="0">
              <a:latin typeface="NikoshBAN" pitchFamily="2" charset="0"/>
              <a:cs typeface="NikoshBAN" pitchFamily="2" charset="0"/>
            </a:rPr>
            <a:t>দল-০৩</a:t>
          </a:r>
          <a:endParaRPr lang="en-US" sz="3100" dirty="0"/>
        </a:p>
      </dgm:t>
    </dgm:pt>
    <dgm:pt modelId="{057F27B7-9382-4910-90CF-9AABE07DDADC}" type="parTrans" cxnId="{11117048-8F15-4633-8DDC-0628B1F2BF6A}">
      <dgm:prSet/>
      <dgm:spPr/>
      <dgm:t>
        <a:bodyPr/>
        <a:lstStyle/>
        <a:p>
          <a:endParaRPr lang="en-US"/>
        </a:p>
      </dgm:t>
    </dgm:pt>
    <dgm:pt modelId="{D120D26D-B24E-4F85-BC79-833E2DF69710}" type="sibTrans" cxnId="{11117048-8F15-4633-8DDC-0628B1F2BF6A}">
      <dgm:prSet/>
      <dgm:spPr/>
      <dgm:t>
        <a:bodyPr/>
        <a:lstStyle/>
        <a:p>
          <a:endParaRPr lang="en-US"/>
        </a:p>
      </dgm:t>
    </dgm:pt>
    <dgm:pt modelId="{6A26BD0E-8257-4A04-968D-B222CFDC38F5}" type="pres">
      <dgm:prSet presAssocID="{20AE325A-7641-4172-80D9-A6C6163B4077}" presName="linear" presStyleCnt="0">
        <dgm:presLayoutVars>
          <dgm:dir/>
          <dgm:animLvl val="lvl"/>
          <dgm:resizeHandles val="exact"/>
        </dgm:presLayoutVars>
      </dgm:prSet>
      <dgm:spPr/>
    </dgm:pt>
    <dgm:pt modelId="{8F5FDB11-010B-4E01-9D79-E7A911CFA021}" type="pres">
      <dgm:prSet presAssocID="{86C1B9E2-BCD9-4994-A3DE-0F6320B3DA14}" presName="parentLin" presStyleCnt="0"/>
      <dgm:spPr/>
    </dgm:pt>
    <dgm:pt modelId="{92654CD0-26ED-4910-AFB7-A791A715F92E}" type="pres">
      <dgm:prSet presAssocID="{86C1B9E2-BCD9-4994-A3DE-0F6320B3DA14}" presName="parentLeftMargin" presStyleLbl="node1" presStyleIdx="0" presStyleCnt="3"/>
      <dgm:spPr/>
    </dgm:pt>
    <dgm:pt modelId="{6821BF1A-B526-4D7E-90F5-D5BA3A134193}" type="pres">
      <dgm:prSet presAssocID="{86C1B9E2-BCD9-4994-A3DE-0F6320B3DA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BC5483-A1B2-4130-B314-65B7D440A9F3}" type="pres">
      <dgm:prSet presAssocID="{86C1B9E2-BCD9-4994-A3DE-0F6320B3DA14}" presName="negativeSpace" presStyleCnt="0"/>
      <dgm:spPr/>
    </dgm:pt>
    <dgm:pt modelId="{A38C96F7-8302-41F6-909A-C3B38E265786}" type="pres">
      <dgm:prSet presAssocID="{86C1B9E2-BCD9-4994-A3DE-0F6320B3DA14}" presName="childText" presStyleLbl="conFgAcc1" presStyleIdx="0" presStyleCnt="3" custLinFactNeighborX="-5882">
        <dgm:presLayoutVars>
          <dgm:bulletEnabled val="1"/>
        </dgm:presLayoutVars>
      </dgm:prSet>
      <dgm:spPr/>
    </dgm:pt>
    <dgm:pt modelId="{FB4CA7F2-EF40-4955-83F9-98EA203D70A9}" type="pres">
      <dgm:prSet presAssocID="{D3641A3C-050E-418A-9E69-58AE995F780C}" presName="spaceBetweenRectangles" presStyleCnt="0"/>
      <dgm:spPr/>
    </dgm:pt>
    <dgm:pt modelId="{8516C7E4-FA6B-407C-9BF9-B1D793A74C04}" type="pres">
      <dgm:prSet presAssocID="{81C22944-C920-4A6B-84DA-DD14EF92D1F0}" presName="parentLin" presStyleCnt="0"/>
      <dgm:spPr/>
    </dgm:pt>
    <dgm:pt modelId="{13AB11C2-1131-4AFD-8E60-2A87140CB76C}" type="pres">
      <dgm:prSet presAssocID="{81C22944-C920-4A6B-84DA-DD14EF92D1F0}" presName="parentLeftMargin" presStyleLbl="node1" presStyleIdx="0" presStyleCnt="3"/>
      <dgm:spPr/>
    </dgm:pt>
    <dgm:pt modelId="{6AE148D0-4D8C-4872-9D50-9C079F3D3138}" type="pres">
      <dgm:prSet presAssocID="{81C22944-C920-4A6B-84DA-DD14EF92D1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F6BDE1-C462-46A3-B5EF-4ED777D45EE3}" type="pres">
      <dgm:prSet presAssocID="{81C22944-C920-4A6B-84DA-DD14EF92D1F0}" presName="negativeSpace" presStyleCnt="0"/>
      <dgm:spPr/>
    </dgm:pt>
    <dgm:pt modelId="{4FC2E4DD-10B1-4AF5-ACE7-ED0B41A68A51}" type="pres">
      <dgm:prSet presAssocID="{81C22944-C920-4A6B-84DA-DD14EF92D1F0}" presName="childText" presStyleLbl="conFgAcc1" presStyleIdx="1" presStyleCnt="3">
        <dgm:presLayoutVars>
          <dgm:bulletEnabled val="1"/>
        </dgm:presLayoutVars>
      </dgm:prSet>
      <dgm:spPr/>
    </dgm:pt>
    <dgm:pt modelId="{7B28F37D-D0CE-4CC7-8965-77041DCD14BC}" type="pres">
      <dgm:prSet presAssocID="{F07F053F-9194-4414-BFF0-F83D6F985613}" presName="spaceBetweenRectangles" presStyleCnt="0"/>
      <dgm:spPr/>
    </dgm:pt>
    <dgm:pt modelId="{B6C77CE9-DABF-4957-AB3F-A29B1A66B04D}" type="pres">
      <dgm:prSet presAssocID="{A44EA557-FB0D-40D8-9AC3-B3AF6636C9D7}" presName="parentLin" presStyleCnt="0"/>
      <dgm:spPr/>
    </dgm:pt>
    <dgm:pt modelId="{FD2530CE-410E-45FA-BD03-7FB61C0276BB}" type="pres">
      <dgm:prSet presAssocID="{A44EA557-FB0D-40D8-9AC3-B3AF6636C9D7}" presName="parentLeftMargin" presStyleLbl="node1" presStyleIdx="1" presStyleCnt="3"/>
      <dgm:spPr/>
    </dgm:pt>
    <dgm:pt modelId="{8C34A612-AB6C-4954-AAA4-90A258F52578}" type="pres">
      <dgm:prSet presAssocID="{A44EA557-FB0D-40D8-9AC3-B3AF6636C9D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48C038C-BDC2-40F6-A123-A4702BE7B42B}" type="pres">
      <dgm:prSet presAssocID="{A44EA557-FB0D-40D8-9AC3-B3AF6636C9D7}" presName="negativeSpace" presStyleCnt="0"/>
      <dgm:spPr/>
    </dgm:pt>
    <dgm:pt modelId="{A5327E40-FA69-4B4F-861B-195EFCC05988}" type="pres">
      <dgm:prSet presAssocID="{A44EA557-FB0D-40D8-9AC3-B3AF6636C9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95DC27-0C78-4A31-996B-453608D4AB88}" type="presOf" srcId="{A44EA557-FB0D-40D8-9AC3-B3AF6636C9D7}" destId="{FD2530CE-410E-45FA-BD03-7FB61C0276BB}" srcOrd="0" destOrd="0" presId="urn:microsoft.com/office/officeart/2005/8/layout/list1"/>
    <dgm:cxn modelId="{7DBB0B3C-36B5-43A5-AFB0-2F888E80B126}" srcId="{20AE325A-7641-4172-80D9-A6C6163B4077}" destId="{81C22944-C920-4A6B-84DA-DD14EF92D1F0}" srcOrd="1" destOrd="0" parTransId="{024333EE-B978-4E69-9F1B-8E0E6FF02187}" sibTransId="{F07F053F-9194-4414-BFF0-F83D6F985613}"/>
    <dgm:cxn modelId="{8110AE61-DD35-4712-B7F1-3CDEC807C75C}" type="presOf" srcId="{20AE325A-7641-4172-80D9-A6C6163B4077}" destId="{6A26BD0E-8257-4A04-968D-B222CFDC38F5}" srcOrd="0" destOrd="0" presId="urn:microsoft.com/office/officeart/2005/8/layout/list1"/>
    <dgm:cxn modelId="{11117048-8F15-4633-8DDC-0628B1F2BF6A}" srcId="{20AE325A-7641-4172-80D9-A6C6163B4077}" destId="{A44EA557-FB0D-40D8-9AC3-B3AF6636C9D7}" srcOrd="2" destOrd="0" parTransId="{057F27B7-9382-4910-90CF-9AABE07DDADC}" sibTransId="{D120D26D-B24E-4F85-BC79-833E2DF69710}"/>
    <dgm:cxn modelId="{B006D7A8-E57A-40F4-8445-722DA09AAB3A}" type="presOf" srcId="{86C1B9E2-BCD9-4994-A3DE-0F6320B3DA14}" destId="{6821BF1A-B526-4D7E-90F5-D5BA3A134193}" srcOrd="1" destOrd="0" presId="urn:microsoft.com/office/officeart/2005/8/layout/list1"/>
    <dgm:cxn modelId="{7804DDAA-5DE8-40C9-B9D6-3D7841CFC735}" type="presOf" srcId="{81C22944-C920-4A6B-84DA-DD14EF92D1F0}" destId="{13AB11C2-1131-4AFD-8E60-2A87140CB76C}" srcOrd="0" destOrd="0" presId="urn:microsoft.com/office/officeart/2005/8/layout/list1"/>
    <dgm:cxn modelId="{796495D5-0CF5-43BD-B56F-D14B4B4D6750}" type="presOf" srcId="{A44EA557-FB0D-40D8-9AC3-B3AF6636C9D7}" destId="{8C34A612-AB6C-4954-AAA4-90A258F52578}" srcOrd="1" destOrd="0" presId="urn:microsoft.com/office/officeart/2005/8/layout/list1"/>
    <dgm:cxn modelId="{EA52F8D7-7CB6-40B8-B19C-E405DD313AD7}" srcId="{20AE325A-7641-4172-80D9-A6C6163B4077}" destId="{86C1B9E2-BCD9-4994-A3DE-0F6320B3DA14}" srcOrd="0" destOrd="0" parTransId="{894C073A-61D0-4E7B-B134-BBE7A3689B41}" sibTransId="{D3641A3C-050E-418A-9E69-58AE995F780C}"/>
    <dgm:cxn modelId="{840D9EDC-AEB7-4A9F-A7F6-2DFF9FB46D34}" type="presOf" srcId="{81C22944-C920-4A6B-84DA-DD14EF92D1F0}" destId="{6AE148D0-4D8C-4872-9D50-9C079F3D3138}" srcOrd="1" destOrd="0" presId="urn:microsoft.com/office/officeart/2005/8/layout/list1"/>
    <dgm:cxn modelId="{FCE196FD-99BF-46C0-AA3B-34057E5866F6}" type="presOf" srcId="{86C1B9E2-BCD9-4994-A3DE-0F6320B3DA14}" destId="{92654CD0-26ED-4910-AFB7-A791A715F92E}" srcOrd="0" destOrd="0" presId="urn:microsoft.com/office/officeart/2005/8/layout/list1"/>
    <dgm:cxn modelId="{D7E7C0BA-A2E7-463D-A73D-4B1806DFF448}" type="presParOf" srcId="{6A26BD0E-8257-4A04-968D-B222CFDC38F5}" destId="{8F5FDB11-010B-4E01-9D79-E7A911CFA021}" srcOrd="0" destOrd="0" presId="urn:microsoft.com/office/officeart/2005/8/layout/list1"/>
    <dgm:cxn modelId="{ABA8DCF0-A11F-4C96-982C-A31CC5442D5E}" type="presParOf" srcId="{8F5FDB11-010B-4E01-9D79-E7A911CFA021}" destId="{92654CD0-26ED-4910-AFB7-A791A715F92E}" srcOrd="0" destOrd="0" presId="urn:microsoft.com/office/officeart/2005/8/layout/list1"/>
    <dgm:cxn modelId="{70715CA4-D365-4FC4-A254-534158A3817F}" type="presParOf" srcId="{8F5FDB11-010B-4E01-9D79-E7A911CFA021}" destId="{6821BF1A-B526-4D7E-90F5-D5BA3A134193}" srcOrd="1" destOrd="0" presId="urn:microsoft.com/office/officeart/2005/8/layout/list1"/>
    <dgm:cxn modelId="{8C2441F7-E5FA-442D-A66C-A6FD8BB49304}" type="presParOf" srcId="{6A26BD0E-8257-4A04-968D-B222CFDC38F5}" destId="{C2BC5483-A1B2-4130-B314-65B7D440A9F3}" srcOrd="1" destOrd="0" presId="urn:microsoft.com/office/officeart/2005/8/layout/list1"/>
    <dgm:cxn modelId="{C029BEAC-45B5-4567-9528-C1282C757F15}" type="presParOf" srcId="{6A26BD0E-8257-4A04-968D-B222CFDC38F5}" destId="{A38C96F7-8302-41F6-909A-C3B38E265786}" srcOrd="2" destOrd="0" presId="urn:microsoft.com/office/officeart/2005/8/layout/list1"/>
    <dgm:cxn modelId="{D6FB1F3D-6731-4CC9-AB21-F60F0F685AA5}" type="presParOf" srcId="{6A26BD0E-8257-4A04-968D-B222CFDC38F5}" destId="{FB4CA7F2-EF40-4955-83F9-98EA203D70A9}" srcOrd="3" destOrd="0" presId="urn:microsoft.com/office/officeart/2005/8/layout/list1"/>
    <dgm:cxn modelId="{1573BA0E-8E1A-4CDA-A50D-1F74FEFD3C87}" type="presParOf" srcId="{6A26BD0E-8257-4A04-968D-B222CFDC38F5}" destId="{8516C7E4-FA6B-407C-9BF9-B1D793A74C04}" srcOrd="4" destOrd="0" presId="urn:microsoft.com/office/officeart/2005/8/layout/list1"/>
    <dgm:cxn modelId="{CC771B4A-7CE4-4317-870C-D5E762905FE8}" type="presParOf" srcId="{8516C7E4-FA6B-407C-9BF9-B1D793A74C04}" destId="{13AB11C2-1131-4AFD-8E60-2A87140CB76C}" srcOrd="0" destOrd="0" presId="urn:microsoft.com/office/officeart/2005/8/layout/list1"/>
    <dgm:cxn modelId="{EE930296-3AFD-461E-A84C-033698C39D49}" type="presParOf" srcId="{8516C7E4-FA6B-407C-9BF9-B1D793A74C04}" destId="{6AE148D0-4D8C-4872-9D50-9C079F3D3138}" srcOrd="1" destOrd="0" presId="urn:microsoft.com/office/officeart/2005/8/layout/list1"/>
    <dgm:cxn modelId="{E36508AE-2D93-4B26-BE9C-28274E3ED213}" type="presParOf" srcId="{6A26BD0E-8257-4A04-968D-B222CFDC38F5}" destId="{E5F6BDE1-C462-46A3-B5EF-4ED777D45EE3}" srcOrd="5" destOrd="0" presId="urn:microsoft.com/office/officeart/2005/8/layout/list1"/>
    <dgm:cxn modelId="{951EE801-1B37-478A-971E-9C20FA2620C7}" type="presParOf" srcId="{6A26BD0E-8257-4A04-968D-B222CFDC38F5}" destId="{4FC2E4DD-10B1-4AF5-ACE7-ED0B41A68A51}" srcOrd="6" destOrd="0" presId="urn:microsoft.com/office/officeart/2005/8/layout/list1"/>
    <dgm:cxn modelId="{6F9137D6-37D8-4BA6-8C5D-EA7A3D406373}" type="presParOf" srcId="{6A26BD0E-8257-4A04-968D-B222CFDC38F5}" destId="{7B28F37D-D0CE-4CC7-8965-77041DCD14BC}" srcOrd="7" destOrd="0" presId="urn:microsoft.com/office/officeart/2005/8/layout/list1"/>
    <dgm:cxn modelId="{1893203E-28B4-4E9F-A03D-CA6BA0C8477E}" type="presParOf" srcId="{6A26BD0E-8257-4A04-968D-B222CFDC38F5}" destId="{B6C77CE9-DABF-4957-AB3F-A29B1A66B04D}" srcOrd="8" destOrd="0" presId="urn:microsoft.com/office/officeart/2005/8/layout/list1"/>
    <dgm:cxn modelId="{20AB5820-7208-4677-B1E0-05FEDF760DE0}" type="presParOf" srcId="{B6C77CE9-DABF-4957-AB3F-A29B1A66B04D}" destId="{FD2530CE-410E-45FA-BD03-7FB61C0276BB}" srcOrd="0" destOrd="0" presId="urn:microsoft.com/office/officeart/2005/8/layout/list1"/>
    <dgm:cxn modelId="{A429409B-5BAB-4C1D-8446-F7DD0CF88542}" type="presParOf" srcId="{B6C77CE9-DABF-4957-AB3F-A29B1A66B04D}" destId="{8C34A612-AB6C-4954-AAA4-90A258F52578}" srcOrd="1" destOrd="0" presId="urn:microsoft.com/office/officeart/2005/8/layout/list1"/>
    <dgm:cxn modelId="{39A21866-6E8C-49EB-AC92-6F1F8148AEBB}" type="presParOf" srcId="{6A26BD0E-8257-4A04-968D-B222CFDC38F5}" destId="{F48C038C-BDC2-40F6-A123-A4702BE7B42B}" srcOrd="9" destOrd="0" presId="urn:microsoft.com/office/officeart/2005/8/layout/list1"/>
    <dgm:cxn modelId="{D78D0A30-952E-423B-AC97-E16C3A17D817}" type="presParOf" srcId="{6A26BD0E-8257-4A04-968D-B222CFDC38F5}" destId="{A5327E40-FA69-4B4F-861B-195EFCC059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C96F7-8302-41F6-909A-C3B38E265786}">
      <dsp:nvSpPr>
        <dsp:cNvPr id="0" name=""/>
        <dsp:cNvSpPr/>
      </dsp:nvSpPr>
      <dsp:spPr>
        <a:xfrm>
          <a:off x="0" y="464019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21BF1A-B526-4D7E-90F5-D5BA3A134193}">
      <dsp:nvSpPr>
        <dsp:cNvPr id="0" name=""/>
        <dsp:cNvSpPr/>
      </dsp:nvSpPr>
      <dsp:spPr>
        <a:xfrm>
          <a:off x="91440" y="6459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দল-০১</a:t>
          </a:r>
          <a:endParaRPr lang="en-US" sz="3100" kern="1200" dirty="0"/>
        </a:p>
      </dsp:txBody>
      <dsp:txXfrm>
        <a:off x="136112" y="51131"/>
        <a:ext cx="1190816" cy="825776"/>
      </dsp:txXfrm>
    </dsp:sp>
    <dsp:sp modelId="{4FC2E4DD-10B1-4AF5-ACE7-ED0B41A68A51}">
      <dsp:nvSpPr>
        <dsp:cNvPr id="0" name=""/>
        <dsp:cNvSpPr/>
      </dsp:nvSpPr>
      <dsp:spPr>
        <a:xfrm>
          <a:off x="0" y="1870179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148D0-4D8C-4872-9D50-9C079F3D3138}">
      <dsp:nvSpPr>
        <dsp:cNvPr id="0" name=""/>
        <dsp:cNvSpPr/>
      </dsp:nvSpPr>
      <dsp:spPr>
        <a:xfrm>
          <a:off x="91440" y="1412619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দল-০২</a:t>
          </a:r>
          <a:endParaRPr lang="en-US" sz="3600" kern="1200" dirty="0"/>
        </a:p>
      </dsp:txBody>
      <dsp:txXfrm>
        <a:off x="136112" y="1457291"/>
        <a:ext cx="1190816" cy="825776"/>
      </dsp:txXfrm>
    </dsp:sp>
    <dsp:sp modelId="{A5327E40-FA69-4B4F-861B-195EFCC05988}">
      <dsp:nvSpPr>
        <dsp:cNvPr id="0" name=""/>
        <dsp:cNvSpPr/>
      </dsp:nvSpPr>
      <dsp:spPr>
        <a:xfrm>
          <a:off x="0" y="3276340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4A612-AB6C-4954-AAA4-90A258F52578}">
      <dsp:nvSpPr>
        <dsp:cNvPr id="0" name=""/>
        <dsp:cNvSpPr/>
      </dsp:nvSpPr>
      <dsp:spPr>
        <a:xfrm>
          <a:off x="91440" y="2818780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দল-০৩</a:t>
          </a:r>
          <a:endParaRPr lang="en-US" sz="3100" kern="1200" dirty="0"/>
        </a:p>
      </dsp:txBody>
      <dsp:txXfrm>
        <a:off x="136112" y="2863452"/>
        <a:ext cx="119081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20-May-20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20-May-20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219200"/>
            <a:ext cx="533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118009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1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11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D6A31CF-AE12-46F9-B413-0A59982B7FD5}"/>
              </a:ext>
            </a:extLst>
          </p:cNvPr>
          <p:cNvSpPr/>
          <p:nvPr/>
        </p:nvSpPr>
        <p:spPr>
          <a:xfrm>
            <a:off x="0" y="0"/>
            <a:ext cx="90678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070F1-2D48-4CC3-A7AD-6AA4414A7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73" y="990600"/>
            <a:ext cx="2573927" cy="2786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lowchart: Document 44"/>
          <p:cNvSpPr/>
          <p:nvPr/>
        </p:nvSpPr>
        <p:spPr>
          <a:xfrm>
            <a:off x="0" y="381000"/>
            <a:ext cx="2057400" cy="32004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Document 57"/>
          <p:cNvSpPr/>
          <p:nvPr/>
        </p:nvSpPr>
        <p:spPr>
          <a:xfrm>
            <a:off x="2314730" y="381000"/>
            <a:ext cx="2057400" cy="32004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Document 62"/>
          <p:cNvSpPr/>
          <p:nvPr/>
        </p:nvSpPr>
        <p:spPr>
          <a:xfrm>
            <a:off x="4648200" y="381000"/>
            <a:ext cx="2057400" cy="32004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Document 67"/>
          <p:cNvSpPr/>
          <p:nvPr/>
        </p:nvSpPr>
        <p:spPr>
          <a:xfrm>
            <a:off x="7084100" y="381000"/>
            <a:ext cx="2057400" cy="32004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9" name="Picture 1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1504923" y="5221566"/>
            <a:ext cx="631187" cy="609600"/>
          </a:xfrm>
          <a:prstGeom prst="rect">
            <a:avLst/>
          </a:prstGeom>
        </p:spPr>
      </p:pic>
      <p:pic>
        <p:nvPicPr>
          <p:cNvPr id="160" name="Picture 15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839113" y="5221566"/>
            <a:ext cx="631187" cy="609600"/>
          </a:xfrm>
          <a:prstGeom prst="rect">
            <a:avLst/>
          </a:prstGeom>
        </p:spPr>
      </p:pic>
      <p:pic>
        <p:nvPicPr>
          <p:cNvPr id="161" name="Picture 16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1500280" y="5847406"/>
            <a:ext cx="624590" cy="532151"/>
          </a:xfrm>
          <a:prstGeom prst="rect">
            <a:avLst/>
          </a:prstGeom>
        </p:spPr>
      </p:pic>
      <p:pic>
        <p:nvPicPr>
          <p:cNvPr id="162" name="Picture 16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844460" y="5846156"/>
            <a:ext cx="627439" cy="527154"/>
          </a:xfrm>
          <a:prstGeom prst="rect">
            <a:avLst/>
          </a:prstGeom>
        </p:spPr>
      </p:pic>
      <p:pic>
        <p:nvPicPr>
          <p:cNvPr id="28" name="Picture 2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2993943" y="5237807"/>
            <a:ext cx="631187" cy="609600"/>
          </a:xfrm>
          <a:prstGeom prst="rect">
            <a:avLst/>
          </a:prstGeom>
        </p:spPr>
      </p:pic>
      <p:pic>
        <p:nvPicPr>
          <p:cNvPr id="29" name="Picture 2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2328133" y="5237807"/>
            <a:ext cx="631187" cy="609600"/>
          </a:xfrm>
          <a:prstGeom prst="rect">
            <a:avLst/>
          </a:prstGeom>
        </p:spPr>
      </p:pic>
      <p:pic>
        <p:nvPicPr>
          <p:cNvPr id="30" name="Picture 2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2989300" y="5863647"/>
            <a:ext cx="624590" cy="532151"/>
          </a:xfrm>
          <a:prstGeom prst="rect">
            <a:avLst/>
          </a:prstGeom>
        </p:spPr>
      </p:pic>
      <p:pic>
        <p:nvPicPr>
          <p:cNvPr id="31" name="Picture 3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2333480" y="5862397"/>
            <a:ext cx="627439" cy="527154"/>
          </a:xfrm>
          <a:prstGeom prst="rect">
            <a:avLst/>
          </a:prstGeom>
        </p:spPr>
      </p:pic>
      <p:pic>
        <p:nvPicPr>
          <p:cNvPr id="32" name="Picture 3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482963" y="5254048"/>
            <a:ext cx="631187" cy="609600"/>
          </a:xfrm>
          <a:prstGeom prst="rect">
            <a:avLst/>
          </a:prstGeom>
        </p:spPr>
      </p:pic>
      <p:pic>
        <p:nvPicPr>
          <p:cNvPr id="33" name="Picture 3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817153" y="5254048"/>
            <a:ext cx="631187" cy="609600"/>
          </a:xfrm>
          <a:prstGeom prst="rect">
            <a:avLst/>
          </a:prstGeom>
        </p:spPr>
      </p:pic>
      <p:pic>
        <p:nvPicPr>
          <p:cNvPr id="34" name="Picture 3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478320" y="5879888"/>
            <a:ext cx="624590" cy="532151"/>
          </a:xfrm>
          <a:prstGeom prst="rect">
            <a:avLst/>
          </a:prstGeom>
        </p:spPr>
      </p:pic>
      <p:pic>
        <p:nvPicPr>
          <p:cNvPr id="35" name="Picture 3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822500" y="5878638"/>
            <a:ext cx="627439" cy="527154"/>
          </a:xfrm>
          <a:prstGeom prst="rect">
            <a:avLst/>
          </a:prstGeom>
        </p:spPr>
      </p:pic>
      <p:pic>
        <p:nvPicPr>
          <p:cNvPr id="36" name="Picture 35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5971983" y="5255299"/>
            <a:ext cx="631187" cy="609600"/>
          </a:xfrm>
          <a:prstGeom prst="rect">
            <a:avLst/>
          </a:prstGeom>
        </p:spPr>
      </p:pic>
      <p:pic>
        <p:nvPicPr>
          <p:cNvPr id="37" name="Picture 36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5306173" y="5255299"/>
            <a:ext cx="631187" cy="609600"/>
          </a:xfrm>
          <a:prstGeom prst="rect">
            <a:avLst/>
          </a:prstGeom>
        </p:spPr>
      </p:pic>
      <p:pic>
        <p:nvPicPr>
          <p:cNvPr id="38" name="Picture 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5967340" y="5881139"/>
            <a:ext cx="624590" cy="532151"/>
          </a:xfrm>
          <a:prstGeom prst="rect">
            <a:avLst/>
          </a:prstGeom>
        </p:spPr>
      </p:pic>
      <p:pic>
        <p:nvPicPr>
          <p:cNvPr id="39" name="Picture 3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5311520" y="5879889"/>
            <a:ext cx="627439" cy="527154"/>
          </a:xfrm>
          <a:prstGeom prst="rect">
            <a:avLst/>
          </a:prstGeom>
        </p:spPr>
      </p:pic>
      <p:pic>
        <p:nvPicPr>
          <p:cNvPr id="40" name="Picture 3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475993" y="5274039"/>
            <a:ext cx="631187" cy="609600"/>
          </a:xfrm>
          <a:prstGeom prst="rect">
            <a:avLst/>
          </a:prstGeom>
        </p:spPr>
      </p:pic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810183" y="5274039"/>
            <a:ext cx="631187" cy="609600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71350" y="5899879"/>
            <a:ext cx="624590" cy="532151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815530" y="5898629"/>
            <a:ext cx="627439" cy="52715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-29980" y="2408420"/>
            <a:ext cx="1145500" cy="1367694"/>
            <a:chOff x="913150" y="2840796"/>
            <a:chExt cx="1145500" cy="1367694"/>
          </a:xfrm>
        </p:grpSpPr>
        <p:sp>
          <p:nvSpPr>
            <p:cNvPr id="46" name="TextBox 4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238530" y="2393430"/>
            <a:ext cx="1145500" cy="1367694"/>
            <a:chOff x="913150" y="2840796"/>
            <a:chExt cx="1145500" cy="1367694"/>
          </a:xfrm>
        </p:grpSpPr>
        <p:sp>
          <p:nvSpPr>
            <p:cNvPr id="50" name="TextBox 4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581990" y="2378440"/>
            <a:ext cx="1145500" cy="1367694"/>
            <a:chOff x="913150" y="2840796"/>
            <a:chExt cx="1145500" cy="1367694"/>
          </a:xfrm>
        </p:grpSpPr>
        <p:sp>
          <p:nvSpPr>
            <p:cNvPr id="55" name="TextBox 54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060360" y="2363450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0" y="5119140"/>
            <a:ext cx="9144000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2036164" y="3887450"/>
            <a:ext cx="6069766" cy="932045"/>
            <a:chOff x="1568974" y="4082320"/>
            <a:chExt cx="6069766" cy="932045"/>
          </a:xfrm>
        </p:grpSpPr>
        <p:sp>
          <p:nvSpPr>
            <p:cNvPr id="89" name="TextBox 8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50867E-6 L -0.09289 -0.6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867E-6 L 0.17587 -0.59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2.19653E-6 L 0.42709 -0.57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3583 L 0.69341 -0.6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2.36994E-6 L -0.25729 -0.6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08 L 0.01597 -0.595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17 L 0.26302 -0.580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0463 L 0.53038 -0.60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42049 -0.61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4 L -0.14722 -0.6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757 L 0.10312 -0.583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647 L 0.3677 -0.60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376 L -0.58298 -0.610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32 L -0.30833 -0.597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416 L -0.06302 -0.58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08 L 0.20521 -0.608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4 L -0.60729 -0.577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41 L -0.40833 -0.56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1041 L -0.09062 -0.6332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68208E-6 L 0.11232 -0.6316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4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29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28600" y="8483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28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177790" y="688456"/>
            <a:ext cx="1145500" cy="1367694"/>
            <a:chOff x="913150" y="2840796"/>
            <a:chExt cx="1145500" cy="1367694"/>
          </a:xfrm>
        </p:grpSpPr>
        <p:sp>
          <p:nvSpPr>
            <p:cNvPr id="54" name="TextBox 5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43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28600" y="1480280"/>
          <a:ext cx="1219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7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061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261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7210270" y="2916996"/>
            <a:ext cx="1145500" cy="1367694"/>
            <a:chOff x="913150" y="2840796"/>
            <a:chExt cx="1145500" cy="1367694"/>
          </a:xfrm>
        </p:grpSpPr>
        <p:sp>
          <p:nvSpPr>
            <p:cNvPr id="63" name="TextBox 6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৭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289810" y="3048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292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274820" y="3703820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978110" y="5026545"/>
            <a:ext cx="6934200" cy="932045"/>
            <a:chOff x="1600200" y="5056680"/>
            <a:chExt cx="6934200" cy="932045"/>
          </a:xfrm>
        </p:grpSpPr>
        <p:sp>
          <p:nvSpPr>
            <p:cNvPr id="70" name="TextBox 69"/>
            <p:cNvSpPr txBox="1"/>
            <p:nvPr/>
          </p:nvSpPr>
          <p:spPr>
            <a:xfrm>
              <a:off x="1600200" y="5239060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  ,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72" name="Group 59"/>
            <p:cNvGrpSpPr/>
            <p:nvPr/>
          </p:nvGrpSpPr>
          <p:grpSpPr>
            <a:xfrm>
              <a:off x="3076730" y="5056680"/>
              <a:ext cx="929390" cy="932045"/>
              <a:chOff x="2133600" y="457200"/>
              <a:chExt cx="929390" cy="932045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64"/>
            <p:cNvGrpSpPr/>
            <p:nvPr/>
          </p:nvGrpSpPr>
          <p:grpSpPr>
            <a:xfrm>
              <a:off x="3871210" y="5056680"/>
              <a:ext cx="929390" cy="932045"/>
              <a:chOff x="2133600" y="457200"/>
              <a:chExt cx="929390" cy="93204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0" y="381000"/>
            <a:ext cx="2057400" cy="3200400"/>
            <a:chOff x="0" y="381000"/>
            <a:chExt cx="2057400" cy="3200400"/>
          </a:xfrm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রাজু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14730" y="381000"/>
            <a:ext cx="2057400" cy="3200400"/>
            <a:chOff x="0" y="381000"/>
            <a:chExt cx="2057400" cy="3200400"/>
          </a:xfrm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ফুয়াদ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646950" y="381000"/>
            <a:ext cx="2057400" cy="3200400"/>
            <a:chOff x="0" y="381000"/>
            <a:chExt cx="2057400" cy="3200400"/>
          </a:xfrm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আলম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084100" y="381000"/>
            <a:ext cx="2057400" cy="3200400"/>
            <a:chOff x="0" y="381000"/>
            <a:chExt cx="2057400" cy="3200400"/>
          </a:xfrm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মামুন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2" name="Picture 7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1028973" y="5119140"/>
            <a:ext cx="1240787" cy="1143000"/>
          </a:xfrm>
          <a:prstGeom prst="rect">
            <a:avLst/>
          </a:prstGeom>
        </p:spPr>
      </p:pic>
      <p:pic>
        <p:nvPicPr>
          <p:cNvPr id="73" name="Picture 7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2476773" y="5105400"/>
            <a:ext cx="1240787" cy="1143000"/>
          </a:xfrm>
          <a:prstGeom prst="rect">
            <a:avLst/>
          </a:prstGeom>
        </p:spPr>
      </p:pic>
      <p:pic>
        <p:nvPicPr>
          <p:cNvPr id="74" name="Picture 7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3894593" y="5121640"/>
            <a:ext cx="1240787" cy="1143000"/>
          </a:xfrm>
          <a:prstGeom prst="rect">
            <a:avLst/>
          </a:prstGeom>
        </p:spPr>
      </p:pic>
      <p:pic>
        <p:nvPicPr>
          <p:cNvPr id="75" name="Picture 7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5297423" y="5137880"/>
            <a:ext cx="1240787" cy="1143000"/>
          </a:xfrm>
          <a:prstGeom prst="rect">
            <a:avLst/>
          </a:prstGeom>
        </p:spPr>
      </p:pic>
      <p:pic>
        <p:nvPicPr>
          <p:cNvPr id="138" name="Picture 1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390150" y="5089159"/>
            <a:ext cx="631187" cy="609600"/>
          </a:xfrm>
          <a:prstGeom prst="rect">
            <a:avLst/>
          </a:prstGeom>
        </p:spPr>
      </p:pic>
      <p:pic>
        <p:nvPicPr>
          <p:cNvPr id="143" name="Picture 1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750570" y="5089159"/>
            <a:ext cx="631187" cy="609600"/>
          </a:xfrm>
          <a:prstGeom prst="rect">
            <a:avLst/>
          </a:prstGeom>
        </p:spPr>
      </p:pic>
      <p:pic>
        <p:nvPicPr>
          <p:cNvPr id="149" name="Picture 14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11737" y="5714999"/>
            <a:ext cx="624590" cy="532151"/>
          </a:xfrm>
          <a:prstGeom prst="rect">
            <a:avLst/>
          </a:prstGeom>
        </p:spPr>
      </p:pic>
      <p:pic>
        <p:nvPicPr>
          <p:cNvPr id="155" name="Picture 15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755917" y="5713749"/>
            <a:ext cx="627439" cy="52715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121170" y="2393430"/>
            <a:ext cx="1400330" cy="1367694"/>
            <a:chOff x="6719340" y="4191000"/>
            <a:chExt cx="1400330" cy="1367694"/>
          </a:xfrm>
        </p:grpSpPr>
        <p:grpSp>
          <p:nvGrpSpPr>
            <p:cNvPr id="29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67330" y="2362200"/>
            <a:ext cx="1400330" cy="1367694"/>
            <a:chOff x="6719340" y="4191000"/>
            <a:chExt cx="1400330" cy="1367694"/>
          </a:xfrm>
        </p:grpSpPr>
        <p:grpSp>
          <p:nvGrpSpPr>
            <p:cNvPr id="35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30780" y="2330970"/>
            <a:ext cx="1400330" cy="1367694"/>
            <a:chOff x="6719340" y="4191000"/>
            <a:chExt cx="1400330" cy="1367694"/>
          </a:xfrm>
        </p:grpSpPr>
        <p:grpSp>
          <p:nvGrpSpPr>
            <p:cNvPr id="4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954190" y="2374690"/>
            <a:ext cx="1400330" cy="1367694"/>
            <a:chOff x="6719340" y="4191000"/>
            <a:chExt cx="1400330" cy="1367694"/>
          </a:xfrm>
        </p:grpSpPr>
        <p:grpSp>
          <p:nvGrpSpPr>
            <p:cNvPr id="4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4780134"/>
            <a:ext cx="914400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2403424" y="3762375"/>
            <a:ext cx="6069766" cy="932045"/>
            <a:chOff x="1568974" y="4082320"/>
            <a:chExt cx="6069766" cy="932045"/>
          </a:xfrm>
        </p:grpSpPr>
        <p:sp>
          <p:nvSpPr>
            <p:cNvPr id="59" name="TextBox 5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1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61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41E-6 L -0.11371 -0.56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09249E-7 L -0.01372 -0.56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798E-6 L 0.08958 -0.56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1329E-6 L 0.20278 -0.55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3988E-6 L -0.60607 -0.51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73988E-6 L -0.40556 -0.526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31214E-7 L -0.08733 -0.6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65896E-6 L 0.12205 -0.582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29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8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07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61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61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92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46090" y="8706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8600" y="1482780"/>
          <a:ext cx="407357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040380" y="672060"/>
            <a:ext cx="1400330" cy="1367694"/>
            <a:chOff x="6719340" y="4191000"/>
            <a:chExt cx="1400330" cy="1367694"/>
          </a:xfrm>
        </p:grpSpPr>
        <p:grpSp>
          <p:nvGrpSpPr>
            <p:cNvPr id="2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91060" y="30542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61080" y="36939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7075360" y="2885766"/>
            <a:ext cx="1400330" cy="1367694"/>
            <a:chOff x="6719340" y="4191000"/>
            <a:chExt cx="1400330" cy="1367694"/>
          </a:xfrm>
        </p:grpSpPr>
        <p:grpSp>
          <p:nvGrpSpPr>
            <p:cNvPr id="36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6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90600" y="4996565"/>
            <a:ext cx="6934200" cy="947035"/>
            <a:chOff x="729520" y="5026545"/>
            <a:chExt cx="6934200" cy="947035"/>
          </a:xfrm>
        </p:grpSpPr>
        <p:sp>
          <p:nvSpPr>
            <p:cNvPr id="42" name="TextBox 41"/>
            <p:cNvSpPr txBox="1"/>
            <p:nvPr/>
          </p:nvSpPr>
          <p:spPr>
            <a:xfrm>
              <a:off x="729520" y="5193935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1     ,   1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3" name="Group 59"/>
            <p:cNvGrpSpPr/>
            <p:nvPr/>
          </p:nvGrpSpPr>
          <p:grpSpPr>
            <a:xfrm>
              <a:off x="1936230" y="5041535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64"/>
            <p:cNvGrpSpPr/>
            <p:nvPr/>
          </p:nvGrpSpPr>
          <p:grpSpPr>
            <a:xfrm>
              <a:off x="3000530" y="502654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064830" y="2896850"/>
            <a:ext cx="1085540" cy="932045"/>
            <a:chOff x="4064830" y="2896850"/>
            <a:chExt cx="1085540" cy="932045"/>
          </a:xfrm>
        </p:grpSpPr>
        <p:grpSp>
          <p:nvGrpSpPr>
            <p:cNvPr id="35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4064830" y="2896850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4064830" y="2895600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35" name="Group 42"/>
            <p:cNvGrpSpPr/>
            <p:nvPr/>
          </p:nvGrpSpPr>
          <p:grpSpPr>
            <a:xfrm>
              <a:off x="4041100" y="5362575"/>
              <a:ext cx="1085540" cy="932045"/>
              <a:chOff x="4064830" y="2896850"/>
              <a:chExt cx="1085540" cy="932045"/>
            </a:xfrm>
          </p:grpSpPr>
          <p:grpSp>
            <p:nvGrpSpPr>
              <p:cNvPr id="40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৫</a:t>
                  </a: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93230" y="1783830"/>
            <a:ext cx="7497580" cy="4372130"/>
            <a:chOff x="304800" y="1524000"/>
            <a:chExt cx="7497580" cy="4372130"/>
          </a:xfrm>
        </p:grpSpPr>
        <p:graphicFrame>
          <p:nvGraphicFramePr>
            <p:cNvPr id="40" name="Diagram 39"/>
            <p:cNvGraphicFramePr/>
            <p:nvPr/>
          </p:nvGraphicFramePr>
          <p:xfrm>
            <a:off x="304800" y="1524000"/>
            <a:ext cx="18288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7" name="Rectangle 46"/>
            <p:cNvSpPr/>
            <p:nvPr/>
          </p:nvSpPr>
          <p:spPr>
            <a:xfrm>
              <a:off x="2194810" y="178383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275880" y="1707630"/>
              <a:ext cx="1145500" cy="1367694"/>
              <a:chOff x="913150" y="2840796"/>
              <a:chExt cx="1145500" cy="136769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2" pitchFamily="2" charset="0"/>
                    <a:cs typeface="Nikosh2" pitchFamily="2" charset="0"/>
                  </a:rPr>
                  <a:t>৫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2193560" y="321664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79820" y="467818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262140" y="3098126"/>
              <a:ext cx="1145500" cy="1367694"/>
              <a:chOff x="913150" y="2840796"/>
              <a:chExt cx="1145500" cy="13676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2" pitchFamily="2" charset="0"/>
                    <a:cs typeface="Nikosh2" pitchFamily="2" charset="0"/>
                  </a:rPr>
                  <a:t>১০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6279630" y="4528436"/>
              <a:ext cx="1400330" cy="1367694"/>
              <a:chOff x="6719340" y="4191000"/>
              <a:chExt cx="1400330" cy="1367694"/>
            </a:xfrm>
          </p:grpSpPr>
          <p:grpSp>
            <p:nvGrpSpPr>
              <p:cNvPr id="65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৬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</p:grpSp>
      </p:grpSp>
      <p:sp>
        <p:nvSpPr>
          <p:cNvPr id="25" name="Text Box 104"/>
          <p:cNvSpPr txBox="1">
            <a:spLocks noChangeArrowheads="1"/>
          </p:cNvSpPr>
          <p:nvPr/>
        </p:nvSpPr>
        <p:spPr bwMode="auto">
          <a:xfrm>
            <a:off x="533400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248400" y="1672495"/>
            <a:ext cx="2820650" cy="3768935"/>
            <a:chOff x="6248400" y="1156740"/>
            <a:chExt cx="2820650" cy="3768935"/>
          </a:xfrm>
        </p:grpSpPr>
        <p:sp>
          <p:nvSpPr>
            <p:cNvPr id="27" name="Rectangle 26"/>
            <p:cNvSpPr/>
            <p:nvPr/>
          </p:nvSpPr>
          <p:spPr>
            <a:xfrm>
              <a:off x="624840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7142810" y="3993630"/>
              <a:ext cx="1085540" cy="932045"/>
              <a:chOff x="4064830" y="2896850"/>
              <a:chExt cx="1085540" cy="932045"/>
            </a:xfrm>
          </p:grpSpPr>
          <p:grpSp>
            <p:nvGrpSpPr>
              <p:cNvPr id="43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6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6368320" y="1156740"/>
              <a:ext cx="2438400" cy="990600"/>
            </a:xfrm>
            <a:prstGeom prst="rect">
              <a:avLst/>
            </a:prstGeom>
            <a:solidFill>
              <a:srgbClr val="FD777A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দল-০৩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157930" y="1781175"/>
            <a:ext cx="2820650" cy="3705225"/>
            <a:chOff x="3157930" y="1265420"/>
            <a:chExt cx="2820650" cy="3705225"/>
          </a:xfrm>
        </p:grpSpPr>
        <p:sp>
          <p:nvSpPr>
            <p:cNvPr id="26" name="Rectangle 25"/>
            <p:cNvSpPr/>
            <p:nvPr/>
          </p:nvSpPr>
          <p:spPr>
            <a:xfrm>
              <a:off x="315793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0"/>
            <p:cNvGrpSpPr/>
            <p:nvPr/>
          </p:nvGrpSpPr>
          <p:grpSpPr>
            <a:xfrm>
              <a:off x="4191000" y="4038600"/>
              <a:ext cx="929390" cy="932045"/>
              <a:chOff x="2133600" y="457200"/>
              <a:chExt cx="929390" cy="93204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10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7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/>
            <p:cNvSpPr/>
            <p:nvPr/>
          </p:nvSpPr>
          <p:spPr>
            <a:xfrm>
              <a:off x="3276600" y="1265420"/>
              <a:ext cx="2438400" cy="9906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দল-০২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9990" y="1667505"/>
            <a:ext cx="2875610" cy="3696320"/>
            <a:chOff x="19990" y="1256680"/>
            <a:chExt cx="2875610" cy="3696320"/>
          </a:xfrm>
        </p:grpSpPr>
        <p:sp>
          <p:nvSpPr>
            <p:cNvPr id="25" name="Rectangle 24"/>
            <p:cNvSpPr/>
            <p:nvPr/>
          </p:nvSpPr>
          <p:spPr>
            <a:xfrm>
              <a:off x="74950" y="199494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76860" y="3869960"/>
              <a:ext cx="929390" cy="932045"/>
              <a:chOff x="976860" y="3869960"/>
              <a:chExt cx="929390" cy="9320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976860" y="386996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1850" y="421723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9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206710" y="432716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19990" y="1256680"/>
              <a:ext cx="2438400" cy="99060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দল-০১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নাও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13610" y="345132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352800" y="306283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352800" y="388679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445770" y="303160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478250" y="389678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1854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0559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73570" y="1891260"/>
            <a:ext cx="8594360" cy="4056888"/>
            <a:chOff x="258580" y="1687640"/>
            <a:chExt cx="8594360" cy="4056888"/>
          </a:xfrm>
        </p:grpSpPr>
        <p:sp>
          <p:nvSpPr>
            <p:cNvPr id="27" name="TextBox 26"/>
            <p:cNvSpPr txBox="1"/>
            <p:nvPr/>
          </p:nvSpPr>
          <p:spPr>
            <a:xfrm>
              <a:off x="304800" y="2512874"/>
              <a:ext cx="8458200" cy="32316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(ক)			(খ) 			(গ) </a:t>
              </a:r>
            </a:p>
            <a:p>
              <a:endParaRPr lang="en-GB" sz="3600" dirty="0">
                <a:latin typeface="NikoshBAN" pitchFamily="2" charset="0"/>
                <a:cs typeface="NikoshBAN" pitchFamily="2" charset="0"/>
              </a:endParaRPr>
            </a:p>
            <a:p>
              <a:endParaRPr lang="en-GB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(ঘ)			(ঙ)			(চ)</a:t>
              </a: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GB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038070" y="2715876"/>
              <a:ext cx="1400330" cy="1367694"/>
              <a:chOff x="6719340" y="4191000"/>
              <a:chExt cx="1400330" cy="1367694"/>
            </a:xfrm>
          </p:grpSpPr>
          <p:grpSp>
            <p:nvGrpSpPr>
              <p:cNvPr id="34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370820" y="4042506"/>
              <a:ext cx="1400330" cy="1367694"/>
              <a:chOff x="6719340" y="4191000"/>
              <a:chExt cx="1400330" cy="1367694"/>
            </a:xfrm>
          </p:grpSpPr>
          <p:grpSp>
            <p:nvGrpSpPr>
              <p:cNvPr id="41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49580" y="2699480"/>
              <a:ext cx="1145500" cy="1367694"/>
              <a:chOff x="913150" y="2840796"/>
              <a:chExt cx="1145500" cy="13676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২০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592640" y="4071236"/>
              <a:ext cx="1145500" cy="1367694"/>
              <a:chOff x="913150" y="2840796"/>
              <a:chExt cx="1145500" cy="136769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625120" y="2726960"/>
              <a:ext cx="1145500" cy="1367694"/>
              <a:chOff x="913150" y="2840796"/>
              <a:chExt cx="1145500" cy="136769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৭৫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১৮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931890" y="4057496"/>
              <a:ext cx="1145500" cy="1367694"/>
              <a:chOff x="913150" y="2840796"/>
              <a:chExt cx="1145500" cy="136769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২৫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258580" y="1687640"/>
              <a:ext cx="8594360" cy="1143000"/>
            </a:xfrm>
            <a:prstGeom prst="rect">
              <a:avLst/>
            </a:prstGeom>
            <a:solidFill>
              <a:srgbClr val="E8DB8A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5138" indent="-465138"/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ভগ্নাংশগুলোর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পৃথক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 Box 104"/>
          <p:cNvSpPr txBox="1">
            <a:spLocks noChangeArrowheads="1"/>
          </p:cNvSpPr>
          <p:nvPr/>
        </p:nvSpPr>
        <p:spPr bwMode="auto">
          <a:xfrm>
            <a:off x="561536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F8B59-C33D-49BA-9EBC-79EF2E5B2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-304800"/>
            <a:ext cx="9067800" cy="701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550F98-7798-4D90-9810-EEA3095041A9}"/>
              </a:ext>
            </a:extLst>
          </p:cNvPr>
          <p:cNvSpPr/>
          <p:nvPr/>
        </p:nvSpPr>
        <p:spPr>
          <a:xfrm>
            <a:off x="2286000" y="2244060"/>
            <a:ext cx="4572000" cy="38779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রিচিতি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			         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জুবায়ের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				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আংগারজুর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সরঃপ্রাঃ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30A923-0F5D-47A0-B6AB-D7BCE751E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1805792" cy="2214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14ADA-EAA9-4AB3-92B2-125F978B5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26515" y="0"/>
            <a:ext cx="9090969" cy="6781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0A6148-8F5E-4AA2-A255-2B361C477939}"/>
              </a:ext>
            </a:extLst>
          </p:cNvPr>
          <p:cNvSpPr/>
          <p:nvPr/>
        </p:nvSpPr>
        <p:spPr>
          <a:xfrm>
            <a:off x="1524000" y="838200"/>
            <a:ext cx="5791200" cy="4191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30BA1-17F3-47CE-B094-7372D6327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0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C24C41-6E71-43D0-81A2-850855C1D792}"/>
              </a:ext>
            </a:extLst>
          </p:cNvPr>
          <p:cNvSpPr/>
          <p:nvPr/>
        </p:nvSpPr>
        <p:spPr>
          <a:xfrm rot="16200000">
            <a:off x="-1219199" y="2514600"/>
            <a:ext cx="5791200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E1E12B-16A7-45AE-B78E-4D3B0D0F8973}"/>
              </a:ext>
            </a:extLst>
          </p:cNvPr>
          <p:cNvSpPr/>
          <p:nvPr/>
        </p:nvSpPr>
        <p:spPr>
          <a:xfrm>
            <a:off x="2514600" y="381000"/>
            <a:ext cx="5791200" cy="5791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3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Multidocument 71"/>
          <p:cNvSpPr/>
          <p:nvPr/>
        </p:nvSpPr>
        <p:spPr>
          <a:xfrm>
            <a:off x="18750" y="338530"/>
            <a:ext cx="2681990" cy="6214670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Multidocument 69"/>
          <p:cNvSpPr/>
          <p:nvPr/>
        </p:nvSpPr>
        <p:spPr>
          <a:xfrm>
            <a:off x="3240380" y="304800"/>
            <a:ext cx="2681990" cy="624840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Multidocument 68"/>
          <p:cNvSpPr/>
          <p:nvPr/>
        </p:nvSpPr>
        <p:spPr>
          <a:xfrm>
            <a:off x="6417040" y="271070"/>
            <a:ext cx="2681990" cy="6282130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7430" y="155398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3411510" y="15389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565690" y="15240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427750" y="29105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6565690" y="285063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0" y="2975550"/>
            <a:ext cx="1145500" cy="1367694"/>
            <a:chOff x="913150" y="2840796"/>
            <a:chExt cx="1145500" cy="1367694"/>
          </a:xfrm>
        </p:grpSpPr>
        <p:sp>
          <p:nvSpPr>
            <p:cNvPr id="74" name="TextBox 7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289090" y="4528280"/>
            <a:ext cx="1145500" cy="1367694"/>
            <a:chOff x="913150" y="2840796"/>
            <a:chExt cx="1145500" cy="1367694"/>
          </a:xfrm>
        </p:grpSpPr>
        <p:sp>
          <p:nvSpPr>
            <p:cNvPr id="78" name="TextBox 77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457010" y="4547020"/>
            <a:ext cx="1400330" cy="1367694"/>
            <a:chOff x="6719340" y="4191000"/>
            <a:chExt cx="1400330" cy="1367694"/>
          </a:xfrm>
        </p:grpSpPr>
        <p:grpSp>
          <p:nvGrpSpPr>
            <p:cNvPr id="8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Multidocument 28"/>
          <p:cNvSpPr/>
          <p:nvPr/>
        </p:nvSpPr>
        <p:spPr>
          <a:xfrm>
            <a:off x="0" y="281331"/>
            <a:ext cx="9144000" cy="1322880"/>
          </a:xfrm>
          <a:prstGeom prst="flowChartMulti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7800" y="2057400"/>
            <a:ext cx="7010400" cy="205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456799"/>
            <a:ext cx="9144000" cy="273921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533400"/>
            <a:ext cx="8305800" cy="586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9929" y="597243"/>
            <a:ext cx="3961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8000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8000" spc="1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62330" y="36851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4774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9" idx="0"/>
          </p:cNvCxnSpPr>
          <p:nvPr/>
        </p:nvCxnSpPr>
        <p:spPr>
          <a:xfrm>
            <a:off x="1405330" y="368510"/>
            <a:ext cx="0" cy="1096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72190" y="1435310"/>
            <a:ext cx="914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87840" y="1465290"/>
            <a:ext cx="103557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e 65"/>
          <p:cNvSpPr/>
          <p:nvPr/>
        </p:nvSpPr>
        <p:spPr>
          <a:xfrm>
            <a:off x="229850" y="352270"/>
            <a:ext cx="2392180" cy="2286000"/>
          </a:xfrm>
          <a:prstGeom prst="pie">
            <a:avLst>
              <a:gd name="adj1" fmla="val 8829251"/>
              <a:gd name="adj2" fmla="val 162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Pie 66"/>
          <p:cNvSpPr/>
          <p:nvPr/>
        </p:nvSpPr>
        <p:spPr>
          <a:xfrm>
            <a:off x="3461480" y="398490"/>
            <a:ext cx="2284750" cy="2286000"/>
          </a:xfrm>
          <a:prstGeom prst="pie">
            <a:avLst>
              <a:gd name="adj1" fmla="val 10776617"/>
              <a:gd name="adj2" fmla="val 5588175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12" idx="2"/>
            <a:endCxn id="12" idx="6"/>
          </p:cNvCxnSpPr>
          <p:nvPr/>
        </p:nvCxnSpPr>
        <p:spPr>
          <a:xfrm>
            <a:off x="344774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</p:cNvCxnSpPr>
          <p:nvPr/>
        </p:nvCxnSpPr>
        <p:spPr>
          <a:xfrm flipH="1">
            <a:off x="4558260" y="383500"/>
            <a:ext cx="32480" cy="2300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e 70"/>
          <p:cNvSpPr/>
          <p:nvPr/>
        </p:nvSpPr>
        <p:spPr>
          <a:xfrm>
            <a:off x="6704350" y="383500"/>
            <a:ext cx="2284750" cy="2286000"/>
          </a:xfrm>
          <a:prstGeom prst="pie">
            <a:avLst>
              <a:gd name="adj1" fmla="val 8089767"/>
              <a:gd name="adj2" fmla="val 2785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848600" y="3835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3" idx="2"/>
            <a:endCxn id="13" idx="6"/>
          </p:cNvCxnSpPr>
          <p:nvPr/>
        </p:nvCxnSpPr>
        <p:spPr>
          <a:xfrm>
            <a:off x="670560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40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0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913150" y="2570976"/>
            <a:ext cx="1145500" cy="1367694"/>
            <a:chOff x="913150" y="2840796"/>
            <a:chExt cx="1145500" cy="1367694"/>
          </a:xfrm>
        </p:grpSpPr>
        <p:sp>
          <p:nvSpPr>
            <p:cNvPr id="23" name="TextBox 2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১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051090" y="2564570"/>
            <a:ext cx="1145500" cy="1367694"/>
            <a:chOff x="913150" y="2840796"/>
            <a:chExt cx="1145500" cy="1367694"/>
          </a:xfrm>
        </p:grpSpPr>
        <p:sp>
          <p:nvSpPr>
            <p:cNvPr id="30" name="TextBox 2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282720" y="2549580"/>
            <a:ext cx="1145500" cy="1367694"/>
            <a:chOff x="913150" y="2840796"/>
            <a:chExt cx="1145500" cy="1367694"/>
          </a:xfrm>
        </p:grpSpPr>
        <p:sp>
          <p:nvSpPr>
            <p:cNvPr id="34" name="TextBox 3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0" y="5317760"/>
            <a:ext cx="9144000" cy="1200329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568974" y="4082320"/>
            <a:ext cx="6069766" cy="932045"/>
            <a:chOff x="254834" y="3962400"/>
            <a:chExt cx="6069766" cy="932045"/>
          </a:xfrm>
        </p:grpSpPr>
        <p:sp>
          <p:nvSpPr>
            <p:cNvPr id="39" name="TextBox 38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8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1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4840" y="8389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590" y="225552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42340" y="366959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57330" y="836950"/>
          <a:ext cx="45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858000" y="522316"/>
            <a:ext cx="1145500" cy="1367694"/>
            <a:chOff x="913150" y="2840796"/>
            <a:chExt cx="1145500" cy="1367694"/>
          </a:xfrm>
        </p:grpSpPr>
        <p:sp>
          <p:nvSpPr>
            <p:cNvPr id="24" name="TextBox 2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43590" y="22560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889230" y="1907656"/>
            <a:ext cx="1145500" cy="1367694"/>
            <a:chOff x="913150" y="2840796"/>
            <a:chExt cx="1145500" cy="1367694"/>
          </a:xfrm>
        </p:grpSpPr>
        <p:sp>
          <p:nvSpPr>
            <p:cNvPr id="31" name="TextBox 3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59830" y="3680090"/>
          <a:ext cx="508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6935440" y="3307986"/>
            <a:ext cx="1145500" cy="1367694"/>
            <a:chOff x="913150" y="2840796"/>
            <a:chExt cx="1145500" cy="1367694"/>
          </a:xfrm>
        </p:grpSpPr>
        <p:sp>
          <p:nvSpPr>
            <p:cNvPr id="36" name="TextBox 3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476530" y="5116640"/>
            <a:ext cx="6069766" cy="932045"/>
            <a:chOff x="254834" y="3962400"/>
            <a:chExt cx="6069766" cy="932045"/>
          </a:xfrm>
        </p:grpSpPr>
        <p:sp>
          <p:nvSpPr>
            <p:cNvPr id="40" name="TextBox 39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1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436</Words>
  <Application>Microsoft Office PowerPoint</Application>
  <PresentationFormat>On-screen Show (4:3)</PresentationFormat>
  <Paragraphs>206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</vt:lpstr>
      <vt:lpstr>Nikosh2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user</cp:lastModifiedBy>
  <cp:revision>212</cp:revision>
  <dcterms:created xsi:type="dcterms:W3CDTF">2013-03-30T17:53:27Z</dcterms:created>
  <dcterms:modified xsi:type="dcterms:W3CDTF">2020-05-20T17:34:17Z</dcterms:modified>
</cp:coreProperties>
</file>