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341" r:id="rId2"/>
    <p:sldId id="314" r:id="rId3"/>
    <p:sldId id="339" r:id="rId4"/>
    <p:sldId id="353" r:id="rId5"/>
    <p:sldId id="325" r:id="rId6"/>
    <p:sldId id="306" r:id="rId7"/>
    <p:sldId id="358" r:id="rId8"/>
    <p:sldId id="345" r:id="rId9"/>
    <p:sldId id="359" r:id="rId10"/>
    <p:sldId id="309" r:id="rId11"/>
    <p:sldId id="317" r:id="rId12"/>
    <p:sldId id="310" r:id="rId13"/>
    <p:sldId id="331" r:id="rId14"/>
    <p:sldId id="333" r:id="rId15"/>
    <p:sldId id="335" r:id="rId16"/>
    <p:sldId id="360" r:id="rId17"/>
    <p:sldId id="329" r:id="rId18"/>
    <p:sldId id="347" r:id="rId19"/>
    <p:sldId id="349" r:id="rId20"/>
    <p:sldId id="351" r:id="rId21"/>
    <p:sldId id="361" r:id="rId22"/>
    <p:sldId id="357" r:id="rId23"/>
    <p:sldId id="355" r:id="rId24"/>
    <p:sldId id="327" r:id="rId25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CCFF"/>
    <a:srgbClr val="00CC00"/>
    <a:srgbClr val="FF3300"/>
    <a:srgbClr val="FFFF00"/>
    <a:srgbClr val="339933"/>
    <a:srgbClr val="FF0000"/>
    <a:srgbClr val="FB053A"/>
    <a:srgbClr val="FB0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 varScale="1">
        <p:scale>
          <a:sx n="64" d="100"/>
          <a:sy n="64" d="100"/>
        </p:scale>
        <p:origin x="90" y="16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2/3/4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7086" y="329185"/>
            <a:ext cx="1083541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31603" y="434162"/>
            <a:ext cx="1054935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7392" y="1820206"/>
            <a:ext cx="9870679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17392" y="3685032"/>
            <a:ext cx="9870679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1" y="4983480"/>
            <a:ext cx="10393244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8691" y="530352"/>
            <a:ext cx="10393244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533405"/>
            <a:ext cx="2516055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99" y="533403"/>
            <a:ext cx="7548166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1" y="4983480"/>
            <a:ext cx="10393244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1" y="530352"/>
            <a:ext cx="10393244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7086" y="329185"/>
            <a:ext cx="1083541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31603" y="434163"/>
            <a:ext cx="1054935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81" y="4928616"/>
            <a:ext cx="10393244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781" y="5624484"/>
            <a:ext cx="10393244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209" y="530352"/>
            <a:ext cx="499340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142" y="530352"/>
            <a:ext cx="499340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1" y="4983480"/>
            <a:ext cx="10393244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153" y="579438"/>
            <a:ext cx="4993402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908093" y="579438"/>
            <a:ext cx="4993402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71153" y="1447800"/>
            <a:ext cx="499340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8093" y="1447800"/>
            <a:ext cx="499340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7086" y="329185"/>
            <a:ext cx="1083541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064" y="533400"/>
            <a:ext cx="3774083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34144" y="1447802"/>
            <a:ext cx="3774083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66916" y="930144"/>
            <a:ext cx="587506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7086" y="329185"/>
            <a:ext cx="1083541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128795" y="434162"/>
            <a:ext cx="2952168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8" y="5012056"/>
            <a:ext cx="10451307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207420" y="533400"/>
            <a:ext cx="2845078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265" y="435768"/>
            <a:ext cx="7524941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7086" y="329185"/>
            <a:ext cx="1083541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31603" y="434162"/>
            <a:ext cx="1054935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38691" y="4985590"/>
            <a:ext cx="10393244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8691" y="530352"/>
            <a:ext cx="10393244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795806" y="6111876"/>
            <a:ext cx="29031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698946" y="6111876"/>
            <a:ext cx="290314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602087" y="6111876"/>
            <a:ext cx="58062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9699804">
            <a:off x="1470424" y="3114959"/>
            <a:ext cx="6145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W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CF109-A1F2-41DA-A0AE-4F85DE73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89" y="792215"/>
            <a:ext cx="2895599" cy="5273570"/>
          </a:xfrm>
          <a:prstGeom prst="rect">
            <a:avLst/>
          </a:prstGeom>
        </p:spPr>
      </p:pic>
      <p:pic>
        <p:nvPicPr>
          <p:cNvPr id="2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609EDCE5-7025-4EB5-97FB-87C1D784F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8235317" y="5334000"/>
            <a:ext cx="250557" cy="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43881" y="4194462"/>
            <a:ext cx="125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6680" y="4993193"/>
            <a:ext cx="152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4089" y="4174033"/>
            <a:ext cx="87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5133" y="5086529"/>
            <a:ext cx="174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80763" y="4148914"/>
            <a:ext cx="93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8433" y="4935632"/>
            <a:ext cx="262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081" y="5562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after me.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5481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out the words.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5281" y="5867400"/>
            <a:ext cx="4953000" cy="58477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77081" y="1733728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eggs?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081" y="380999"/>
            <a:ext cx="1059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open your book at page 8 and see the activity- A( Look and say).</a:t>
            </a:r>
            <a:endParaRPr lang="en-US" sz="4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77480" y="5943769"/>
            <a:ext cx="3048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Techniques: SGW</a:t>
            </a:r>
            <a:endParaRPr lang="en-US" sz="2800" cap="none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059C8C-B6EE-4C3C-97EC-8412E9EC1524}"/>
              </a:ext>
            </a:extLst>
          </p:cNvPr>
          <p:cNvGrpSpPr/>
          <p:nvPr/>
        </p:nvGrpSpPr>
        <p:grpSpPr>
          <a:xfrm>
            <a:off x="4668883" y="2793654"/>
            <a:ext cx="1906146" cy="1368949"/>
            <a:chOff x="4668883" y="2793654"/>
            <a:chExt cx="1906146" cy="136894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883" y="2793654"/>
              <a:ext cx="705206" cy="70520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227" y="2794342"/>
              <a:ext cx="705206" cy="70520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823" y="3431652"/>
              <a:ext cx="705206" cy="70520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685" y="3457397"/>
              <a:ext cx="705206" cy="70520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311" y="3437266"/>
              <a:ext cx="705206" cy="70520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379" y="2793654"/>
              <a:ext cx="705206" cy="70520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E794BA-1709-4FBD-A00F-BB8DB3F4868B}"/>
              </a:ext>
            </a:extLst>
          </p:cNvPr>
          <p:cNvGrpSpPr/>
          <p:nvPr/>
        </p:nvGrpSpPr>
        <p:grpSpPr>
          <a:xfrm>
            <a:off x="1431161" y="2809346"/>
            <a:ext cx="1814463" cy="1342598"/>
            <a:chOff x="1431161" y="2809346"/>
            <a:chExt cx="1814463" cy="134259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96" y="2809346"/>
              <a:ext cx="705206" cy="70520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418" y="2816143"/>
              <a:ext cx="705206" cy="70520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783" y="3443708"/>
              <a:ext cx="705206" cy="70520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175" y="3446738"/>
              <a:ext cx="705206" cy="70520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161" y="2815707"/>
              <a:ext cx="705206" cy="70520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97C956-8510-474B-B19E-9A8C45BB44B1}"/>
              </a:ext>
            </a:extLst>
          </p:cNvPr>
          <p:cNvGrpSpPr/>
          <p:nvPr/>
        </p:nvGrpSpPr>
        <p:grpSpPr>
          <a:xfrm>
            <a:off x="7908433" y="2816143"/>
            <a:ext cx="2489698" cy="1332174"/>
            <a:chOff x="7908433" y="2816143"/>
            <a:chExt cx="2489698" cy="1332174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054" y="3440776"/>
              <a:ext cx="705206" cy="70520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216" y="3429687"/>
              <a:ext cx="705206" cy="70520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2925" y="2816420"/>
              <a:ext cx="705206" cy="70520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239" y="3443111"/>
              <a:ext cx="705206" cy="70520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522" y="2816143"/>
              <a:ext cx="705206" cy="70520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281" y="2817418"/>
              <a:ext cx="705206" cy="70520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433" y="2822939"/>
              <a:ext cx="705206" cy="70520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48F8C25-0E31-44B0-8B46-8D774ECF1B3E}"/>
              </a:ext>
            </a:extLst>
          </p:cNvPr>
          <p:cNvSpPr/>
          <p:nvPr/>
        </p:nvSpPr>
        <p:spPr>
          <a:xfrm>
            <a:off x="1524391" y="2744910"/>
            <a:ext cx="1923347" cy="13390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D4609-5E04-48D6-8DF8-037C4FEC36CC}"/>
              </a:ext>
            </a:extLst>
          </p:cNvPr>
          <p:cNvSpPr/>
          <p:nvPr/>
        </p:nvSpPr>
        <p:spPr>
          <a:xfrm>
            <a:off x="4633151" y="2768224"/>
            <a:ext cx="1953102" cy="14058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E7EBC-D72F-4808-9AA2-A331E77FE2D6}"/>
              </a:ext>
            </a:extLst>
          </p:cNvPr>
          <p:cNvSpPr/>
          <p:nvPr/>
        </p:nvSpPr>
        <p:spPr>
          <a:xfrm>
            <a:off x="7973779" y="2793654"/>
            <a:ext cx="2424352" cy="13552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6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4" grpId="0"/>
      <p:bldP spid="38" grpId="0"/>
      <p:bldP spid="39" grpId="0" animBg="1"/>
      <p:bldP spid="39" grpId="1" animBg="1"/>
      <p:bldP spid="39" grpId="2" animBg="1"/>
      <p:bldP spid="51" grpId="0"/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681" y="457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681" y="116508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cats in the pictures?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9881" y="563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40153-989F-4889-96E3-3B9C94D0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4" y="1884731"/>
            <a:ext cx="4280771" cy="42807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17DEF5-066B-42DD-B786-6BA153B4BCD1}"/>
              </a:ext>
            </a:extLst>
          </p:cNvPr>
          <p:cNvGrpSpPr/>
          <p:nvPr/>
        </p:nvGrpSpPr>
        <p:grpSpPr>
          <a:xfrm>
            <a:off x="6890625" y="914400"/>
            <a:ext cx="3030456" cy="2369849"/>
            <a:chOff x="6890625" y="707589"/>
            <a:chExt cx="3898737" cy="25766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B32804-CD6A-4712-88F8-B71A26F2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139" y="2093624"/>
              <a:ext cx="962025" cy="11906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9C61AA-EECE-47C0-B9F4-AB55AB04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775" y="2066537"/>
              <a:ext cx="962025" cy="11906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717956-73E1-4A07-85BE-2AB40A19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2232" y="1998174"/>
              <a:ext cx="962025" cy="11906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3CC364-31B6-4182-9824-EE223C0D6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337" y="707589"/>
              <a:ext cx="962025" cy="11906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F5DA53-D68B-4404-B48E-53026570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625" y="828386"/>
              <a:ext cx="962025" cy="11906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44626F-F85A-4CD0-A797-2F9507DAC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320" y="766788"/>
              <a:ext cx="902428" cy="11906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99A62D-8607-479B-8929-9DA881DBB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3810" y="752971"/>
              <a:ext cx="962025" cy="119062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FAAE0CB-C4CC-4321-8878-AA2FED145433}"/>
              </a:ext>
            </a:extLst>
          </p:cNvPr>
          <p:cNvSpPr/>
          <p:nvPr/>
        </p:nvSpPr>
        <p:spPr>
          <a:xfrm>
            <a:off x="6568281" y="762000"/>
            <a:ext cx="3962400" cy="2667001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9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082" y="221724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hens are there in your English book at page no-8?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82" y="3429000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How many fans are in your class room?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281" y="4320299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many windows are in your class room?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081" y="91440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students look and say.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281" y="5257800"/>
            <a:ext cx="10134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4.How many books are in your bag?</a:t>
            </a:r>
            <a:endParaRPr lang="en-US" sz="32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243681" y="457200"/>
            <a:ext cx="11083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look at the picture and say how many </a:t>
            </a:r>
          </a:p>
          <a:p>
            <a:pPr algn="ctr"/>
            <a:r>
              <a:rPr lang="en-US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 are dancing? </a:t>
            </a:r>
            <a:endParaRPr lang="en-US" sz="3600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DAC14-3B10-49E5-BEDF-E310E489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81" y="1974043"/>
            <a:ext cx="6935531" cy="24338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3D7F56-5A57-4201-8CBE-DEF038316BB6}"/>
              </a:ext>
            </a:extLst>
          </p:cNvPr>
          <p:cNvSpPr/>
          <p:nvPr/>
        </p:nvSpPr>
        <p:spPr>
          <a:xfrm rot="10800000" flipV="1">
            <a:off x="2072481" y="4572000"/>
            <a:ext cx="1295400" cy="1591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A9AF1-0F77-4DF5-B8C7-50EE54378D5C}"/>
              </a:ext>
            </a:extLst>
          </p:cNvPr>
          <p:cNvSpPr/>
          <p:nvPr/>
        </p:nvSpPr>
        <p:spPr>
          <a:xfrm>
            <a:off x="4815681" y="4572000"/>
            <a:ext cx="1524000" cy="159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DC480-74E9-4DED-84DC-58BA8E154926}"/>
              </a:ext>
            </a:extLst>
          </p:cNvPr>
          <p:cNvSpPr/>
          <p:nvPr/>
        </p:nvSpPr>
        <p:spPr>
          <a:xfrm>
            <a:off x="7558881" y="4724398"/>
            <a:ext cx="1677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7F86C-1B95-45E8-BE5F-56F2E8F3DCFD}"/>
              </a:ext>
            </a:extLst>
          </p:cNvPr>
          <p:cNvSpPr/>
          <p:nvPr/>
        </p:nvSpPr>
        <p:spPr>
          <a:xfrm>
            <a:off x="7712612" y="4724398"/>
            <a:ext cx="1523999" cy="141726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4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72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0881" y="420469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Look at the picture and say how  many </a:t>
            </a:r>
            <a:r>
              <a:rPr lang="bn-BD" sz="4000" dirty="0">
                <a:latin typeface="Arial" panose="020B0604020202020204" pitchFamily="34" charset="0"/>
                <a:cs typeface="Arial" panose="020B0604020202020204" pitchFamily="34" charset="0"/>
              </a:rPr>
              <a:t>doll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in the picture?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6281" y="4733838"/>
            <a:ext cx="1524000" cy="12097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42134" y="4724400"/>
            <a:ext cx="1338745" cy="1219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63681" y="4733840"/>
            <a:ext cx="1371600" cy="1219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70335" y="4743279"/>
            <a:ext cx="1549946" cy="1209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/>
          </a:p>
        </p:txBody>
      </p:sp>
      <p:sp>
        <p:nvSpPr>
          <p:cNvPr id="34" name="Rectangle 33"/>
          <p:cNvSpPr/>
          <p:nvPr/>
        </p:nvSpPr>
        <p:spPr>
          <a:xfrm>
            <a:off x="7863681" y="4743279"/>
            <a:ext cx="1371600" cy="1209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99806" y="4724400"/>
            <a:ext cx="13716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DF9088-425B-4272-A884-EF0FD86D531F}"/>
              </a:ext>
            </a:extLst>
          </p:cNvPr>
          <p:cNvGrpSpPr/>
          <p:nvPr/>
        </p:nvGrpSpPr>
        <p:grpSpPr>
          <a:xfrm>
            <a:off x="733452" y="1981200"/>
            <a:ext cx="9416230" cy="1917683"/>
            <a:chOff x="733451" y="1659666"/>
            <a:chExt cx="9847485" cy="223921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14BE7B-22C0-4EF9-9E6D-BD6A6AB2A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283" y="1659666"/>
              <a:ext cx="2488653" cy="21970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ED9738-A6BD-421E-A366-D434F7DF8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330" y="1659666"/>
              <a:ext cx="2488653" cy="21970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DB9359-63CD-4E77-966F-BA5FFB22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158" y="1701787"/>
              <a:ext cx="2488653" cy="21970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89DA2F-55B8-41D7-8495-40C6E84EA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700" y="1659666"/>
              <a:ext cx="2488653" cy="219709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650DF2-B185-4C0E-A768-7E419A28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51" y="1659666"/>
              <a:ext cx="2488653" cy="219709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F61AECE-9958-42EE-B9D3-F8AB43DC6A72}"/>
              </a:ext>
            </a:extLst>
          </p:cNvPr>
          <p:cNvSpPr/>
          <p:nvPr/>
        </p:nvSpPr>
        <p:spPr>
          <a:xfrm>
            <a:off x="733451" y="1743908"/>
            <a:ext cx="9568629" cy="2146757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2" grpId="0" animBg="1"/>
      <p:bldP spid="33" grpId="0" animBg="1"/>
      <p:bldP spid="34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481" y="685800"/>
            <a:ext cx="1043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 and say how many boys are drawing? </a:t>
            </a:r>
            <a:r>
              <a:rPr lang="en-US" sz="4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01081" y="5105399"/>
            <a:ext cx="1447800" cy="1261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39481" y="5105400"/>
            <a:ext cx="1578110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33371" y="5105400"/>
            <a:ext cx="1578110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3DECD-2316-4D70-AA5B-3F3BCF3DF3E5}"/>
              </a:ext>
            </a:extLst>
          </p:cNvPr>
          <p:cNvGrpSpPr/>
          <p:nvPr/>
        </p:nvGrpSpPr>
        <p:grpSpPr>
          <a:xfrm>
            <a:off x="2148681" y="1752598"/>
            <a:ext cx="7010400" cy="2133602"/>
            <a:chOff x="526727" y="2019439"/>
            <a:chExt cx="10689754" cy="1934059"/>
          </a:xfrm>
        </p:grpSpPr>
        <p:pic>
          <p:nvPicPr>
            <p:cNvPr id="11" name="Picture 10" descr="images.jpgj98.jpg">
              <a:extLst>
                <a:ext uri="{FF2B5EF4-FFF2-40B4-BE49-F238E27FC236}">
                  <a16:creationId xmlns:a16="http://schemas.microsoft.com/office/drawing/2014/main" id="{EA4B7015-F5E6-43FB-A4B2-47CA332FE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9687" y="2019441"/>
              <a:ext cx="1752600" cy="1934057"/>
            </a:xfrm>
            <a:prstGeom prst="rect">
              <a:avLst/>
            </a:prstGeom>
          </p:spPr>
        </p:pic>
        <p:pic>
          <p:nvPicPr>
            <p:cNvPr id="13" name="Picture 12" descr="images.jpgj98.jpg">
              <a:extLst>
                <a:ext uri="{FF2B5EF4-FFF2-40B4-BE49-F238E27FC236}">
                  <a16:creationId xmlns:a16="http://schemas.microsoft.com/office/drawing/2014/main" id="{CC0012CD-A7D7-45B1-A6DD-99BE07563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03" y="2019441"/>
              <a:ext cx="1752600" cy="1934057"/>
            </a:xfrm>
            <a:prstGeom prst="rect">
              <a:avLst/>
            </a:prstGeom>
          </p:spPr>
        </p:pic>
        <p:pic>
          <p:nvPicPr>
            <p:cNvPr id="14" name="Picture 13" descr="images.jpgj98.jpg">
              <a:extLst>
                <a:ext uri="{FF2B5EF4-FFF2-40B4-BE49-F238E27FC236}">
                  <a16:creationId xmlns:a16="http://schemas.microsoft.com/office/drawing/2014/main" id="{843636F2-03C4-4A66-8573-665695D2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727" y="2019441"/>
              <a:ext cx="1752600" cy="1934057"/>
            </a:xfrm>
            <a:prstGeom prst="rect">
              <a:avLst/>
            </a:prstGeom>
          </p:spPr>
        </p:pic>
        <p:pic>
          <p:nvPicPr>
            <p:cNvPr id="15" name="Picture 14" descr="images.jpgj98.jpg">
              <a:extLst>
                <a:ext uri="{FF2B5EF4-FFF2-40B4-BE49-F238E27FC236}">
                  <a16:creationId xmlns:a16="http://schemas.microsoft.com/office/drawing/2014/main" id="{5F4E7A5F-F7AE-4D08-BBFB-304E0D6E4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3881" y="2019439"/>
              <a:ext cx="1752600" cy="1934057"/>
            </a:xfrm>
            <a:prstGeom prst="rect">
              <a:avLst/>
            </a:prstGeom>
          </p:spPr>
        </p:pic>
        <p:pic>
          <p:nvPicPr>
            <p:cNvPr id="16" name="Picture 15" descr="images.jpgj98.jpg">
              <a:extLst>
                <a:ext uri="{FF2B5EF4-FFF2-40B4-BE49-F238E27FC236}">
                  <a16:creationId xmlns:a16="http://schemas.microsoft.com/office/drawing/2014/main" id="{6EEB9E70-5264-491A-8861-87756E0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0771" y="2019441"/>
              <a:ext cx="1752600" cy="1934057"/>
            </a:xfrm>
            <a:prstGeom prst="rect">
              <a:avLst/>
            </a:prstGeom>
          </p:spPr>
        </p:pic>
        <p:pic>
          <p:nvPicPr>
            <p:cNvPr id="17" name="Picture 16" descr="images.jpgj98.jpg">
              <a:extLst>
                <a:ext uri="{FF2B5EF4-FFF2-40B4-BE49-F238E27FC236}">
                  <a16:creationId xmlns:a16="http://schemas.microsoft.com/office/drawing/2014/main" id="{0BE41E23-3DF2-436F-B3AA-DE6FEC74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5581" y="2019440"/>
              <a:ext cx="1752600" cy="193405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9BA0B1A-8FDC-432F-8D0C-781B076D93EF}"/>
              </a:ext>
            </a:extLst>
          </p:cNvPr>
          <p:cNvSpPr/>
          <p:nvPr/>
        </p:nvSpPr>
        <p:spPr>
          <a:xfrm>
            <a:off x="2301081" y="5105398"/>
            <a:ext cx="144780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C13094-FBBE-430A-9348-E8AC3063C402}"/>
              </a:ext>
            </a:extLst>
          </p:cNvPr>
          <p:cNvSpPr/>
          <p:nvPr/>
        </p:nvSpPr>
        <p:spPr>
          <a:xfrm>
            <a:off x="4739481" y="5105398"/>
            <a:ext cx="157811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300DC4-5773-4659-9B69-38FAEA09E80A}"/>
              </a:ext>
            </a:extLst>
          </p:cNvPr>
          <p:cNvSpPr/>
          <p:nvPr/>
        </p:nvSpPr>
        <p:spPr>
          <a:xfrm>
            <a:off x="7733371" y="5116640"/>
            <a:ext cx="1578110" cy="1261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34DA76-6C0B-4632-81B0-BA353246EB21}"/>
              </a:ext>
            </a:extLst>
          </p:cNvPr>
          <p:cNvSpPr/>
          <p:nvPr/>
        </p:nvSpPr>
        <p:spPr>
          <a:xfrm>
            <a:off x="2301081" y="5116639"/>
            <a:ext cx="1447800" cy="1261885"/>
          </a:xfrm>
          <a:prstGeom prst="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48A00-C940-4F44-8635-92E93017EB7F}"/>
              </a:ext>
            </a:extLst>
          </p:cNvPr>
          <p:cNvSpPr/>
          <p:nvPr/>
        </p:nvSpPr>
        <p:spPr>
          <a:xfrm>
            <a:off x="1920081" y="1752598"/>
            <a:ext cx="7848600" cy="2138067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2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2" grpId="0" animBg="1"/>
      <p:bldP spid="18" grpId="0" animBg="1"/>
      <p:bldP spid="19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939AA-C6EF-4DCA-BB6A-A626FF2D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7" y="3081338"/>
            <a:ext cx="1128712" cy="101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C1F3D-7EAA-4382-9E3F-DD0F9EAB4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52" y="1875177"/>
            <a:ext cx="845343" cy="1014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FD707-F5BD-4C78-B16D-427731AE7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2" y="1807708"/>
            <a:ext cx="635441" cy="1059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4623E9-85D8-4751-9382-DD3869C32AD1}"/>
              </a:ext>
            </a:extLst>
          </p:cNvPr>
          <p:cNvSpPr/>
          <p:nvPr/>
        </p:nvSpPr>
        <p:spPr>
          <a:xfrm>
            <a:off x="3482568" y="914400"/>
            <a:ext cx="5066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 and say</a:t>
            </a:r>
            <a:endParaRPr lang="en-US" sz="44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FCCE-64F2-4B88-B907-9B072066D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4" y="1875383"/>
            <a:ext cx="635441" cy="1059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7EF2B3-7AF2-4D1A-B3F5-44C3872CB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92" y="3104331"/>
            <a:ext cx="635441" cy="1059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1C3ABE-8921-42A9-AE35-4CFB4D5BC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40" y="1807708"/>
            <a:ext cx="635441" cy="1059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37E667-FCB0-438B-91D1-B9BE65E41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14" y="3036682"/>
            <a:ext cx="635441" cy="1059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11F87-6C62-4255-97B7-8B7EF5AC7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68" y="2942607"/>
            <a:ext cx="635441" cy="1059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7090A7-F318-44A9-92A5-E4C1800A7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64" y="1731054"/>
            <a:ext cx="635441" cy="1059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8F5A00-6D42-4BA9-89DA-926C1A7CB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33" y="5105400"/>
            <a:ext cx="635441" cy="1059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7017F1-23E5-44ED-96A6-ADDBDE31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6" y="1801940"/>
            <a:ext cx="1128712" cy="1014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04BB7C-FF54-490F-BC90-91C8D7D4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24" y="5149435"/>
            <a:ext cx="1128712" cy="10144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E5D26-1613-4110-8D94-530EC2A9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32" y="2942607"/>
            <a:ext cx="1128712" cy="10144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AE4ADF-AE5A-4059-8D62-A546F7F6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6" y="1852364"/>
            <a:ext cx="1128712" cy="10144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6CFD5C-FE05-4DC8-AE3F-CA2E8E49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23" y="3081338"/>
            <a:ext cx="1128712" cy="1014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72308D-D9B0-4E0E-8C70-50B455C3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33" y="3126659"/>
            <a:ext cx="1128712" cy="10144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862F6D-286C-4D90-A167-D08F6585E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51" y="3200400"/>
            <a:ext cx="845343" cy="10144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FF3DCC-8DCF-47E6-B3FC-69EB8B226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5" y="5231324"/>
            <a:ext cx="845343" cy="10144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C46A0F-4C2B-407F-91C2-0B6F2900C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31" y="1856939"/>
            <a:ext cx="845343" cy="10144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2F5B39-7F66-415B-8A59-87B51D832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34" y="3126659"/>
            <a:ext cx="845343" cy="10144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2577E3-8BEE-4657-B9FF-CDE7CD7AD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88" y="1731054"/>
            <a:ext cx="845343" cy="101441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D0592FB-9F8C-49A7-B707-800E94C5CBC3}"/>
              </a:ext>
            </a:extLst>
          </p:cNvPr>
          <p:cNvSpPr/>
          <p:nvPr/>
        </p:nvSpPr>
        <p:spPr>
          <a:xfrm>
            <a:off x="9082880" y="5149434"/>
            <a:ext cx="18041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ED9E50-FDE9-450F-AD51-7E7A62DD2BEA}"/>
              </a:ext>
            </a:extLst>
          </p:cNvPr>
          <p:cNvSpPr/>
          <p:nvPr/>
        </p:nvSpPr>
        <p:spPr>
          <a:xfrm>
            <a:off x="2310117" y="5231324"/>
            <a:ext cx="12751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DAA2F9-40CE-45D2-9F77-ECC00761D28F}"/>
              </a:ext>
            </a:extLst>
          </p:cNvPr>
          <p:cNvSpPr/>
          <p:nvPr/>
        </p:nvSpPr>
        <p:spPr>
          <a:xfrm>
            <a:off x="5806280" y="5149434"/>
            <a:ext cx="18288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70E317-965F-484D-8A6E-B2E5BCE5F615}"/>
              </a:ext>
            </a:extLst>
          </p:cNvPr>
          <p:cNvSpPr/>
          <p:nvPr/>
        </p:nvSpPr>
        <p:spPr>
          <a:xfrm>
            <a:off x="695233" y="4331948"/>
            <a:ext cx="5639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00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see the right answer.</a:t>
            </a:r>
            <a:endParaRPr lang="en-US" sz="3600" b="0" cap="none" spc="0" dirty="0">
              <a:ln w="0"/>
              <a:solidFill>
                <a:srgbClr val="00C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DA2E45-3D6E-4AAA-90E7-08D8567E0A66}"/>
              </a:ext>
            </a:extLst>
          </p:cNvPr>
          <p:cNvSpPr/>
          <p:nvPr/>
        </p:nvSpPr>
        <p:spPr>
          <a:xfrm>
            <a:off x="9158147" y="5231324"/>
            <a:ext cx="1448734" cy="1014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B8F490-6983-4159-A7E7-B8614AD6B834}"/>
              </a:ext>
            </a:extLst>
          </p:cNvPr>
          <p:cNvSpPr/>
          <p:nvPr/>
        </p:nvSpPr>
        <p:spPr>
          <a:xfrm>
            <a:off x="5863487" y="5249447"/>
            <a:ext cx="1314393" cy="1032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BA9CFE-82B7-490B-90A0-48ECD2E80574}"/>
              </a:ext>
            </a:extLst>
          </p:cNvPr>
          <p:cNvSpPr/>
          <p:nvPr/>
        </p:nvSpPr>
        <p:spPr>
          <a:xfrm>
            <a:off x="2454416" y="5343030"/>
            <a:ext cx="13216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82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0881" y="16179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2281" y="160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6881" y="762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say.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2280" y="268477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0881" y="268477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481" y="2689659"/>
            <a:ext cx="16001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2279" y="3787914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481" y="3785162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0881" y="376738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081" y="5029200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 weak students and taking to care.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1881" y="1600199"/>
            <a:ext cx="2209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endParaRPr lang="en-US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2681" y="4419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081" y="1242649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balls in the picture?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1197" y="4267200"/>
            <a:ext cx="180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পাঁচ।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3481" y="5479197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out the word - SGW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0081" y="510089"/>
            <a:ext cx="739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 One Word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882481" y="4724400"/>
            <a:ext cx="533400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8C9260-B942-4CCD-B32D-9BF132B7EBD5}"/>
              </a:ext>
            </a:extLst>
          </p:cNvPr>
          <p:cNvGrpSpPr/>
          <p:nvPr/>
        </p:nvGrpSpPr>
        <p:grpSpPr>
          <a:xfrm>
            <a:off x="4510881" y="2486710"/>
            <a:ext cx="2667000" cy="1200330"/>
            <a:chOff x="3596289" y="2276312"/>
            <a:chExt cx="3907310" cy="1863488"/>
          </a:xfrm>
        </p:grpSpPr>
        <p:pic>
          <p:nvPicPr>
            <p:cNvPr id="15" name="Picture 14" descr="images.jpger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289" y="2320179"/>
              <a:ext cx="931744" cy="931744"/>
            </a:xfrm>
            <a:prstGeom prst="rect">
              <a:avLst/>
            </a:prstGeom>
          </p:spPr>
        </p:pic>
        <p:pic>
          <p:nvPicPr>
            <p:cNvPr id="18" name="Picture 17" descr="images.jpger4.jpg">
              <a:extLst>
                <a:ext uri="{FF2B5EF4-FFF2-40B4-BE49-F238E27FC236}">
                  <a16:creationId xmlns:a16="http://schemas.microsoft.com/office/drawing/2014/main" id="{E4C7E59E-700C-4B10-BCE2-57C569E8F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4836" y="2276312"/>
              <a:ext cx="931744" cy="931744"/>
            </a:xfrm>
            <a:prstGeom prst="rect">
              <a:avLst/>
            </a:prstGeom>
          </p:spPr>
        </p:pic>
        <p:pic>
          <p:nvPicPr>
            <p:cNvPr id="19" name="Picture 18" descr="images.jpger4.jpg">
              <a:extLst>
                <a:ext uri="{FF2B5EF4-FFF2-40B4-BE49-F238E27FC236}">
                  <a16:creationId xmlns:a16="http://schemas.microsoft.com/office/drawing/2014/main" id="{E62B1F63-0881-498F-832F-CE61CC6B7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3127" y="2276312"/>
              <a:ext cx="931744" cy="931744"/>
            </a:xfrm>
            <a:prstGeom prst="rect">
              <a:avLst/>
            </a:prstGeom>
          </p:spPr>
        </p:pic>
        <p:pic>
          <p:nvPicPr>
            <p:cNvPr id="20" name="Picture 19" descr="images.jpger4.jpg">
              <a:extLst>
                <a:ext uri="{FF2B5EF4-FFF2-40B4-BE49-F238E27FC236}">
                  <a16:creationId xmlns:a16="http://schemas.microsoft.com/office/drawing/2014/main" id="{F5788C32-5C8D-4C9C-AF49-07841160D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1855" y="2279699"/>
              <a:ext cx="931744" cy="931744"/>
            </a:xfrm>
            <a:prstGeom prst="rect">
              <a:avLst/>
            </a:prstGeom>
          </p:spPr>
        </p:pic>
        <p:pic>
          <p:nvPicPr>
            <p:cNvPr id="22" name="Picture 21" descr="images.jpger4.jpg">
              <a:extLst>
                <a:ext uri="{FF2B5EF4-FFF2-40B4-BE49-F238E27FC236}">
                  <a16:creationId xmlns:a16="http://schemas.microsoft.com/office/drawing/2014/main" id="{78F77B87-0AEF-42D8-A251-D352DE5C0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2425" y="3208056"/>
              <a:ext cx="931744" cy="93174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7D7D592-0368-441C-A766-0511ACCDBD08}"/>
              </a:ext>
            </a:extLst>
          </p:cNvPr>
          <p:cNvSpPr/>
          <p:nvPr/>
        </p:nvSpPr>
        <p:spPr>
          <a:xfrm>
            <a:off x="4282281" y="2255335"/>
            <a:ext cx="3048000" cy="1487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4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21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2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Times New Roman" pitchFamily="18" charset="0"/>
              </a:rPr>
              <a:t>s</a:t>
            </a:r>
            <a:r>
              <a:rPr lang="en-US" sz="48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8281" y="1498937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Arial" pitchFamily="34" charset="0"/>
              </a:rPr>
              <a:t>e</a:t>
            </a:r>
            <a:endParaRPr lang="en-US" sz="4400" spc="50" dirty="0">
              <a:ln w="11430"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281" y="145946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Arial" pitchFamily="34" charset="0"/>
              </a:rPr>
              <a:t>e</a:t>
            </a:r>
            <a:endParaRPr lang="en-US" sz="4400" spc="50" dirty="0">
              <a:ln w="11430"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281" y="152673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k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481" y="584832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Find out the letters </a:t>
            </a:r>
            <a:r>
              <a:rPr lang="bn-BD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en-US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are made by </a:t>
            </a:r>
            <a:r>
              <a:rPr lang="bn-BD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word.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0681" y="152673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Arial" pitchFamily="34" charset="0"/>
              </a:rPr>
              <a:t>v</a:t>
            </a:r>
            <a:endParaRPr lang="en-US" sz="4400" spc="50" dirty="0">
              <a:ln w="11430"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6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right word is -------------.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68681" y="1526738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i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2681" y="149024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u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54281" y="153926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n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6681" y="508113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senev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7881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sveen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4881" y="512966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seven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6681" y="514486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seevn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881" y="14902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m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11081" y="4985245"/>
            <a:ext cx="12954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F183D-EE39-4C34-AEFD-EC2EF1494A76}"/>
              </a:ext>
            </a:extLst>
          </p:cNvPr>
          <p:cNvSpPr/>
          <p:nvPr/>
        </p:nvSpPr>
        <p:spPr>
          <a:xfrm>
            <a:off x="4242216" y="2615668"/>
            <a:ext cx="4231065" cy="133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1E79-DF44-4016-BDA8-BB125B68DD9C}"/>
              </a:ext>
            </a:extLst>
          </p:cNvPr>
          <p:cNvSpPr/>
          <p:nvPr/>
        </p:nvSpPr>
        <p:spPr>
          <a:xfrm>
            <a:off x="4891880" y="2457214"/>
            <a:ext cx="3367699" cy="13527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157E-6 3.7037E-7 L 0.3084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20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407E-6 2.96296E-6 L 0.23294 0.18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7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359E-6 -3.7037E-6 L -0.0853 0.17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5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37E-6 0 L 0.11812 0.18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221E-6 4.44444E-6 L -0.21326 0.1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3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28" grpId="0"/>
      <p:bldP spid="27" grpId="0"/>
      <p:bldP spid="29" grpId="0"/>
      <p:bldP spid="30" grpId="0"/>
      <p:bldP spid="31" grpId="0"/>
      <p:bldP spid="32" grpId="0"/>
      <p:bldP spid="35" grpId="0" animBg="1"/>
      <p:bldP spid="35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700881" y="3352800"/>
            <a:ext cx="44196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Kalyan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Brata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Biswas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Assistant Teacher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Kayesthorail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Govt. Primary School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Dakshin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Sylhet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kalyanbratabiswas1979@gmail.com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0481" y="457201"/>
            <a:ext cx="2819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Teacher’s </a:t>
            </a:r>
          </a:p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endParaRPr lang="en-US" sz="36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FB_IMG_1585575467902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681" y="1752600"/>
            <a:ext cx="1495425" cy="14954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11281" y="457200"/>
            <a:ext cx="2362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Lesson’s </a:t>
            </a:r>
          </a:p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endParaRPr lang="en-US" sz="36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English-For-Toda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02" y="1681212"/>
            <a:ext cx="1549791" cy="15460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44481" y="3505200"/>
            <a:ext cx="45720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Unit: 4 ( Numbers )</a:t>
            </a:r>
          </a:p>
          <a:p>
            <a:pPr algn="ctr"/>
            <a:r>
              <a:rPr lang="en-US" sz="24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Lessons: 1 – 3</a:t>
            </a:r>
          </a:p>
          <a:p>
            <a:pPr algn="ctr"/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lesson: Activity-A</a:t>
            </a:r>
          </a:p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(Look and say)</a:t>
            </a:r>
          </a:p>
          <a:p>
            <a:pPr algn="ctr"/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English</a:t>
            </a:r>
          </a:p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Class: Two </a:t>
            </a:r>
          </a:p>
          <a:p>
            <a:pPr algn="ctr"/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45 minutes.</a:t>
            </a:r>
            <a:endParaRPr lang="en-U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IMG-20200401-WA0000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681" y="609600"/>
            <a:ext cx="1214437" cy="53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281" y="1944053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B053A"/>
                </a:solidFill>
                <a:latin typeface="Times New Roman" pitchFamily="18" charset="0"/>
                <a:cs typeface="Times New Roman" pitchFamily="18" charset="0"/>
              </a:rPr>
              <a:t>s- 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3481" y="45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Say the missing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881" y="3730826"/>
            <a:ext cx="167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481" y="5181600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word in your exercise book.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166792" y="4285405"/>
            <a:ext cx="4489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3281" y="1944053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2281" y="1944053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8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0081" y="3730827"/>
            <a:ext cx="144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6" grpId="0"/>
      <p:bldP spid="16" grpId="1"/>
      <p:bldP spid="18" grpId="0"/>
      <p:bldP spid="18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51C6F-7018-4BA8-B87D-C882E0792215}"/>
              </a:ext>
            </a:extLst>
          </p:cNvPr>
          <p:cNvSpPr/>
          <p:nvPr/>
        </p:nvSpPr>
        <p:spPr>
          <a:xfrm>
            <a:off x="548481" y="457200"/>
            <a:ext cx="1028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Dear students look at the below picture and re</a:t>
            </a:r>
            <a:r>
              <a:rPr lang="bn-BD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arrange the following letters which will be make a meaningful word.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C7A51-37FA-4F68-A57C-1F70CABFA08E}"/>
              </a:ext>
            </a:extLst>
          </p:cNvPr>
          <p:cNvSpPr/>
          <p:nvPr/>
        </p:nvSpPr>
        <p:spPr>
          <a:xfrm>
            <a:off x="1081882" y="4953000"/>
            <a:ext cx="8458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meaningful word is………………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AA087-4E26-4D20-9920-4AF80AB34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63"/>
          <a:stretch/>
        </p:blipFill>
        <p:spPr>
          <a:xfrm>
            <a:off x="4615656" y="1472863"/>
            <a:ext cx="2152650" cy="2052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5A18CC-CEC9-4AF5-8266-C774F31BCB2C}"/>
              </a:ext>
            </a:extLst>
          </p:cNvPr>
          <p:cNvSpPr/>
          <p:nvPr/>
        </p:nvSpPr>
        <p:spPr>
          <a:xfrm>
            <a:off x="4492840" y="3554882"/>
            <a:ext cx="322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DF948-246E-47C7-94FC-25AFD638C30F}"/>
              </a:ext>
            </a:extLst>
          </p:cNvPr>
          <p:cNvSpPr/>
          <p:nvPr/>
        </p:nvSpPr>
        <p:spPr>
          <a:xfrm>
            <a:off x="5055824" y="3554882"/>
            <a:ext cx="322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0A588-0EC1-496E-AE5D-02122C92A0D7}"/>
              </a:ext>
            </a:extLst>
          </p:cNvPr>
          <p:cNvSpPr/>
          <p:nvPr/>
        </p:nvSpPr>
        <p:spPr>
          <a:xfrm>
            <a:off x="6071275" y="3554882"/>
            <a:ext cx="260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6DC8E-53ED-468F-864A-B34AEA3EE4A1}"/>
              </a:ext>
            </a:extLst>
          </p:cNvPr>
          <p:cNvSpPr/>
          <p:nvPr/>
        </p:nvSpPr>
        <p:spPr>
          <a:xfrm>
            <a:off x="5618809" y="3554882"/>
            <a:ext cx="18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C7086-DADC-4BBB-9579-C88C6D21371B}"/>
              </a:ext>
            </a:extLst>
          </p:cNvPr>
          <p:cNvCxnSpPr>
            <a:cxnSpLocks/>
          </p:cNvCxnSpPr>
          <p:nvPr/>
        </p:nvCxnSpPr>
        <p:spPr>
          <a:xfrm flipH="1">
            <a:off x="4994013" y="3794334"/>
            <a:ext cx="25638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56090E-ABD4-4AB3-99EF-732964D12369}"/>
              </a:ext>
            </a:extLst>
          </p:cNvPr>
          <p:cNvCxnSpPr>
            <a:cxnSpLocks/>
          </p:cNvCxnSpPr>
          <p:nvPr/>
        </p:nvCxnSpPr>
        <p:spPr>
          <a:xfrm flipH="1">
            <a:off x="5440475" y="3794334"/>
            <a:ext cx="28017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8060A8-8A70-4CCF-8E33-C8842B4EAC29}"/>
              </a:ext>
            </a:extLst>
          </p:cNvPr>
          <p:cNvCxnSpPr>
            <a:cxnSpLocks/>
          </p:cNvCxnSpPr>
          <p:nvPr/>
        </p:nvCxnSpPr>
        <p:spPr>
          <a:xfrm flipH="1">
            <a:off x="5956598" y="3794334"/>
            <a:ext cx="24460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94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187E-6 2.22222E-6 L 0.04881 0.2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" y="1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395E-6 2.22222E-6 L 0.15093 0.2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46" y="100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129E-6 2.22222E-6 L 0.12864 0.2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5" y="100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-0.00371 L 0.24061 0.197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2" y="100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3081" y="6096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1881" y="1532931"/>
            <a:ext cx="967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bn-BD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</a:t>
            </a:r>
            <a:r>
              <a:rPr lang="bn-BD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oconut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in the picture?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481" y="3941005"/>
            <a:ext cx="967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Q. How many </a:t>
            </a:r>
            <a:r>
              <a:rPr lang="bn-BD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jackfruit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in the picture?</a:t>
            </a:r>
            <a:endParaRPr lang="en-US" sz="4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4CAB67-B5E7-443D-ADD4-6E6D8F8093E3}"/>
              </a:ext>
            </a:extLst>
          </p:cNvPr>
          <p:cNvGrpSpPr/>
          <p:nvPr/>
        </p:nvGrpSpPr>
        <p:grpSpPr>
          <a:xfrm>
            <a:off x="2072481" y="2675186"/>
            <a:ext cx="7772400" cy="1034906"/>
            <a:chOff x="2072481" y="2675186"/>
            <a:chExt cx="7772400" cy="10349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37BF04-6DA2-42B9-B9CF-E45FE9721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481" y="2719492"/>
              <a:ext cx="990600" cy="990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D8E02B-6AD1-4950-B121-29B5B0C8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281" y="2675186"/>
              <a:ext cx="990600" cy="9906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2F0E83-0358-4324-8AB4-5464CEF2D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481" y="2675186"/>
              <a:ext cx="990600" cy="9906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FA32D99-4400-40B3-8A1F-2883B4D2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071" y="2694522"/>
              <a:ext cx="990600" cy="9906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7173B7-3AA2-436F-9860-0D89BB689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481" y="2694522"/>
              <a:ext cx="990600" cy="9906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4D58533-813F-4E4F-B449-7D68E51C3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86" y="2675186"/>
              <a:ext cx="990600" cy="9906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DF66D2E-1C3D-4EDB-AAB6-BD42A9A78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228" y="2719492"/>
              <a:ext cx="990600" cy="990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6C5B00-7AAB-46B7-9D7E-4E5088C7CBE1}"/>
              </a:ext>
            </a:extLst>
          </p:cNvPr>
          <p:cNvGrpSpPr/>
          <p:nvPr/>
        </p:nvGrpSpPr>
        <p:grpSpPr>
          <a:xfrm>
            <a:off x="1966414" y="5014157"/>
            <a:ext cx="8085635" cy="845312"/>
            <a:chOff x="1966414" y="5014157"/>
            <a:chExt cx="8085635" cy="8453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3D3D4B-FBAB-4D6E-81D7-BB7075DFB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414" y="5038955"/>
              <a:ext cx="1404937" cy="81438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84057C-5AE6-44E5-9D05-E10DD5D88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12" y="5038955"/>
              <a:ext cx="1404937" cy="814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707EB9-7425-4671-B2DC-1F961FE8D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144" y="5038955"/>
              <a:ext cx="1404937" cy="81438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CDD66C-67DC-430E-9C2D-A7759AAF7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958" y="5045082"/>
              <a:ext cx="1404937" cy="81438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B76441-BC77-4C24-B8BF-CEADBCBD5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517" y="5014157"/>
              <a:ext cx="1404937" cy="81438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341A74-0B75-47E1-A41F-366D37B4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580" y="5038955"/>
              <a:ext cx="1404937" cy="81438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8CA71B6-E57C-4235-8809-AA29A0828D6B}"/>
              </a:ext>
            </a:extLst>
          </p:cNvPr>
          <p:cNvSpPr/>
          <p:nvPr/>
        </p:nvSpPr>
        <p:spPr>
          <a:xfrm>
            <a:off x="1539081" y="2398426"/>
            <a:ext cx="8669221" cy="14922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D3836-5FC7-4098-B4C8-B4CD1F07095F}"/>
              </a:ext>
            </a:extLst>
          </p:cNvPr>
          <p:cNvSpPr/>
          <p:nvPr/>
        </p:nvSpPr>
        <p:spPr>
          <a:xfrm>
            <a:off x="1560514" y="4710446"/>
            <a:ext cx="8647787" cy="15379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7681" y="1981199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no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Times New Roman" pitchFamily="18" charset="0"/>
              </a:rPr>
              <a:t>8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activity-A 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 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read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  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practice.</a:t>
            </a:r>
          </a:p>
        </p:txBody>
      </p:sp>
      <p:sp>
        <p:nvSpPr>
          <p:cNvPr id="3" name="TextBox 2"/>
          <p:cNvSpPr txBox="1"/>
          <p:nvPr/>
        </p:nvSpPr>
        <p:spPr>
          <a:xfrm rot="19174702">
            <a:off x="362478" y="1895525"/>
            <a:ext cx="5050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work</a:t>
            </a:r>
          </a:p>
        </p:txBody>
      </p:sp>
      <p:pic>
        <p:nvPicPr>
          <p:cNvPr id="4" name="Picture 3" descr="Picture1.png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79" y="2895600"/>
            <a:ext cx="3269007" cy="32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5533" y="3958715"/>
            <a:ext cx="1949870" cy="226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5" name="Rectangle 4"/>
          <p:cNvSpPr/>
          <p:nvPr/>
        </p:nvSpPr>
        <p:spPr>
          <a:xfrm>
            <a:off x="548482" y="990600"/>
            <a:ext cx="101345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oday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Thanks.</a:t>
            </a:r>
          </a:p>
          <a:p>
            <a:pPr algn="ctr"/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tomorrow.</a:t>
            </a:r>
          </a:p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4F54F-CD53-4D68-9439-02136792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4" y="3714603"/>
            <a:ext cx="10854714" cy="27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082" y="1143000"/>
            <a:ext cx="9372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environment by greetings song. </a:t>
            </a: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 rot="19121818">
            <a:off x="5184751" y="5595292"/>
            <a:ext cx="1044986" cy="58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1" y="2057400"/>
            <a:ext cx="3814763" cy="3814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681" y="2590800"/>
            <a:ext cx="61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Hello! Hello!</a:t>
            </a:r>
          </a:p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you?</a:t>
            </a:r>
          </a:p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very well, thank you. Thank you.</a:t>
            </a:r>
          </a:p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how are you?</a:t>
            </a:r>
          </a:p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very well , too.</a:t>
            </a:r>
          </a:p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Thank you , thank you.  </a:t>
            </a:r>
          </a:p>
        </p:txBody>
      </p:sp>
    </p:spTree>
    <p:extLst>
      <p:ext uri="{BB962C8B-B14F-4D97-AF65-F5344CB8AC3E}">
        <p14:creationId xmlns:p14="http://schemas.microsoft.com/office/powerpoint/2010/main" val="28802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482" y="6858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homework and justify the previous lesson by the following ways:-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81" y="3040956"/>
            <a:ext cx="1302075" cy="1403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81" y="1460036"/>
            <a:ext cx="2510395" cy="1401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81" y="4475112"/>
            <a:ext cx="1133475" cy="1348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7" y="4434378"/>
            <a:ext cx="1133475" cy="1348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81" y="4444519"/>
            <a:ext cx="1133475" cy="1348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98" y="4355167"/>
            <a:ext cx="1133475" cy="1348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481" y="2133600"/>
            <a:ext cx="723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children are reading book?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481" y="34290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children are talking?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479" y="4724400"/>
            <a:ext cx="5638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zebras are dancing?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081" y="5848082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bn-BD" sz="2800" dirty="0">
                <a:solidFill>
                  <a:srgbClr val="00B050"/>
                </a:solidFill>
                <a:latin typeface="Arial" panose="020B0604020202020204" pitchFamily="34" charset="0"/>
              </a:rPr>
              <a:t>ing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questions I will declaration today’s lesson.</a:t>
            </a:r>
          </a:p>
        </p:txBody>
      </p:sp>
    </p:spTree>
    <p:extLst>
      <p:ext uri="{BB962C8B-B14F-4D97-AF65-F5344CB8AC3E}">
        <p14:creationId xmlns:p14="http://schemas.microsoft.com/office/powerpoint/2010/main" val="21612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-holding-framed-board-garden-illustration-white-background-31092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81" y="457200"/>
            <a:ext cx="9144000" cy="5989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2481" y="762000"/>
            <a:ext cx="48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 our lesson is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866" y="1408332"/>
            <a:ext cx="33242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Unit-4(Numbers)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8682" y="1828800"/>
            <a:ext cx="44195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Lessons:(1-3)</a:t>
            </a:r>
          </a:p>
          <a:p>
            <a:pPr algn="ctr"/>
            <a:r>
              <a:rPr lang="en-US" sz="3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Activity - A</a:t>
            </a:r>
            <a:endParaRPr lang="en-US" sz="3200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39081" y="757535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843" y="1604243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end of the lesson students will be able to---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881" y="22098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1.1.1 become familiar with English sounds by listening to common English words.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843" y="3193196"/>
            <a:ext cx="10409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1.1.2 say simple words and phrases with proper sounds and stress. </a:t>
            </a:r>
          </a:p>
          <a:p>
            <a:pPr algn="ctr"/>
            <a:endParaRPr lang="en-US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43" y="5257800"/>
            <a:ext cx="1048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1.2.1 recognize and read cardinal numbers up to 30.</a:t>
            </a:r>
          </a:p>
        </p:txBody>
      </p:sp>
    </p:spTree>
    <p:extLst>
      <p:ext uri="{BB962C8B-B14F-4D97-AF65-F5344CB8AC3E}">
        <p14:creationId xmlns:p14="http://schemas.microsoft.com/office/powerpoint/2010/main" val="1329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81" y="533400"/>
            <a:ext cx="4267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  <a:endParaRPr lang="en-US" sz="4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1080" y="533400"/>
            <a:ext cx="441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these?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482" y="15240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  mangoes?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0860" y="1524000"/>
            <a:ext cx="2776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 mangoes?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7276" y="1524000"/>
            <a:ext cx="2750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 mangoes?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F403B5-A365-4828-92CC-23A498759D8D}"/>
              </a:ext>
            </a:extLst>
          </p:cNvPr>
          <p:cNvGrpSpPr/>
          <p:nvPr/>
        </p:nvGrpSpPr>
        <p:grpSpPr>
          <a:xfrm>
            <a:off x="1024446" y="2908276"/>
            <a:ext cx="2161693" cy="3272669"/>
            <a:chOff x="746550" y="3068170"/>
            <a:chExt cx="2046762" cy="32426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50" y="3068170"/>
              <a:ext cx="967205" cy="11663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446" y="5227275"/>
              <a:ext cx="898546" cy="10835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107" y="4142812"/>
              <a:ext cx="967205" cy="11663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33" y="4142812"/>
              <a:ext cx="967205" cy="11663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288" y="3113853"/>
              <a:ext cx="967205" cy="116633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4ADFB9-561A-48F1-B768-21251880FBCB}"/>
              </a:ext>
            </a:extLst>
          </p:cNvPr>
          <p:cNvGrpSpPr/>
          <p:nvPr/>
        </p:nvGrpSpPr>
        <p:grpSpPr>
          <a:xfrm>
            <a:off x="4306280" y="3081085"/>
            <a:ext cx="2888604" cy="2862515"/>
            <a:chOff x="4306280" y="3081085"/>
            <a:chExt cx="2895920" cy="31660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280" y="3081085"/>
              <a:ext cx="967205" cy="11663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867" y="3124200"/>
              <a:ext cx="967205" cy="11663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995" y="3124200"/>
              <a:ext cx="967205" cy="11663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88" y="4205157"/>
              <a:ext cx="967205" cy="116633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392" y="4205157"/>
              <a:ext cx="967205" cy="11663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039" y="5310513"/>
              <a:ext cx="885729" cy="93661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3B14E4-41A4-4757-AF75-8FDBD5B5EAB2}"/>
              </a:ext>
            </a:extLst>
          </p:cNvPr>
          <p:cNvGrpSpPr/>
          <p:nvPr/>
        </p:nvGrpSpPr>
        <p:grpSpPr>
          <a:xfrm>
            <a:off x="7805760" y="2967333"/>
            <a:ext cx="2782357" cy="3225037"/>
            <a:chOff x="7807689" y="3068171"/>
            <a:chExt cx="2914248" cy="321681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358" y="3068171"/>
              <a:ext cx="967205" cy="1166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689" y="3077949"/>
              <a:ext cx="967205" cy="1166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292" y="4202413"/>
              <a:ext cx="816983" cy="9851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672" y="4165989"/>
              <a:ext cx="830348" cy="10789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732" y="3094615"/>
              <a:ext cx="967205" cy="1166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37" y="4165989"/>
              <a:ext cx="967205" cy="1166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15" y="5118653"/>
              <a:ext cx="967205" cy="11663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4AC8917-F196-43F8-B14C-A3FF4DE284FB}"/>
              </a:ext>
            </a:extLst>
          </p:cNvPr>
          <p:cNvSpPr/>
          <p:nvPr/>
        </p:nvSpPr>
        <p:spPr>
          <a:xfrm>
            <a:off x="700882" y="2967334"/>
            <a:ext cx="2876422" cy="32236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E8BD8F-4C3A-4C03-888F-CCE24613C4F3}"/>
              </a:ext>
            </a:extLst>
          </p:cNvPr>
          <p:cNvSpPr/>
          <p:nvPr/>
        </p:nvSpPr>
        <p:spPr>
          <a:xfrm>
            <a:off x="4230859" y="2967334"/>
            <a:ext cx="3072646" cy="32250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AD423B-C1A0-4847-A92D-19683620146D}"/>
              </a:ext>
            </a:extLst>
          </p:cNvPr>
          <p:cNvSpPr/>
          <p:nvPr/>
        </p:nvSpPr>
        <p:spPr>
          <a:xfrm>
            <a:off x="7805760" y="2967334"/>
            <a:ext cx="2955474" cy="32250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24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9" grpId="0" animBg="1"/>
      <p:bldP spid="3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11815" y="2069304"/>
            <a:ext cx="1267746" cy="898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4275" y="1960870"/>
            <a:ext cx="582548" cy="11368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5935" y="3373622"/>
            <a:ext cx="1376356" cy="1189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68281" y="5054026"/>
            <a:ext cx="1404010" cy="1189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60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38389" y="437540"/>
            <a:ext cx="4706291" cy="655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68281" y="1219200"/>
            <a:ext cx="418526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480" y="1240480"/>
            <a:ext cx="548640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balls are there?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56975" y="1997229"/>
            <a:ext cx="406864" cy="11094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96823" y="1930123"/>
            <a:ext cx="509716" cy="1221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63839" y="3428999"/>
            <a:ext cx="447343" cy="10164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447842" y="3391087"/>
            <a:ext cx="625637" cy="10866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82881" y="5293710"/>
            <a:ext cx="680066" cy="5453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02334" y="5250098"/>
            <a:ext cx="566323" cy="607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8657" y="5250098"/>
            <a:ext cx="533400" cy="607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92281" y="1951404"/>
            <a:ext cx="2661266" cy="11897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092281" y="3373623"/>
            <a:ext cx="2895600" cy="11897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25682" y="3429001"/>
            <a:ext cx="625636" cy="1016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7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09679" y="5054026"/>
            <a:ext cx="2878202" cy="1163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244680" y="5293710"/>
            <a:ext cx="493717" cy="5548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7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701880" y="5250098"/>
            <a:ext cx="507663" cy="5889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7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9506538" y="1960870"/>
            <a:ext cx="582547" cy="1145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F88280-6613-4C21-83A4-EE06DF1EDEC8}"/>
              </a:ext>
            </a:extLst>
          </p:cNvPr>
          <p:cNvGrpSpPr/>
          <p:nvPr/>
        </p:nvGrpSpPr>
        <p:grpSpPr>
          <a:xfrm>
            <a:off x="859015" y="2069304"/>
            <a:ext cx="4947265" cy="902496"/>
            <a:chOff x="708652" y="2173411"/>
            <a:chExt cx="4987843" cy="873364"/>
          </a:xfrm>
          <a:noFill/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CF6963-8FDD-44B4-9EC7-280097DB1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784" y="2173411"/>
              <a:ext cx="839658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4C9E54D-33A1-4F9B-A89A-22173816C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52" y="2173411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FDC3AAC-BE13-4196-9814-0B4C62B80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601" y="2173411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D141C6E-AF61-4D53-98BD-A997167A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169" y="2173411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5620A4A-CED5-4245-8E63-08484BEBD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210" y="2173411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B76FF4-F08C-4D6F-A99C-3EFF41649E11}"/>
              </a:ext>
            </a:extLst>
          </p:cNvPr>
          <p:cNvGrpSpPr/>
          <p:nvPr/>
        </p:nvGrpSpPr>
        <p:grpSpPr>
          <a:xfrm>
            <a:off x="859015" y="3581401"/>
            <a:ext cx="5358906" cy="981976"/>
            <a:chOff x="479843" y="3408633"/>
            <a:chExt cx="5459780" cy="873364"/>
          </a:xfrm>
          <a:noFill/>
          <a:effectLst>
            <a:outerShdw blurRad="50800" dist="50800" dir="5400000" algn="ctr" rotWithShape="0">
              <a:schemeClr val="bg1"/>
            </a:outerShdw>
          </a:effectLst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71F3150-A75A-40CD-8760-0902F7DEE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43" y="3408633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90DD79-86C4-41F3-91F7-3E49064B2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324" y="3408633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97709DB-7CF8-4AF3-94D1-357495406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524" y="3408633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CEDD750-985E-4D14-A638-1C1A9684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53" y="3408633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68D61C2-78E8-483B-A113-E93F0CBB1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329" y="3408633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40AF1D-11D3-4AF5-8371-D759113D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338" y="3408633"/>
              <a:ext cx="876285" cy="8733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32993-4148-4EE6-A35A-2DAF2EE37C75}"/>
              </a:ext>
            </a:extLst>
          </p:cNvPr>
          <p:cNvSpPr/>
          <p:nvPr/>
        </p:nvSpPr>
        <p:spPr>
          <a:xfrm>
            <a:off x="700881" y="1897723"/>
            <a:ext cx="5517039" cy="1281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C627E1-99AC-4F82-9954-C4584B2BE7C4}"/>
              </a:ext>
            </a:extLst>
          </p:cNvPr>
          <p:cNvGrpSpPr/>
          <p:nvPr/>
        </p:nvGrpSpPr>
        <p:grpSpPr>
          <a:xfrm>
            <a:off x="653900" y="5250098"/>
            <a:ext cx="5414956" cy="817624"/>
            <a:chOff x="828663" y="5088017"/>
            <a:chExt cx="5414086" cy="81279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4F126E6-A4EC-4D05-A969-084470166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308" y="5131372"/>
              <a:ext cx="769441" cy="769441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9FEDCAF-7291-4E71-BB65-F49F4C8B4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63" y="5093734"/>
              <a:ext cx="769441" cy="769441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405E6D9-EA31-4E6E-BCDE-D0C3B416D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42" y="5088017"/>
              <a:ext cx="769441" cy="769441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42AFD47-2185-4024-91CC-6F76EB8A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590" y="5112312"/>
              <a:ext cx="769441" cy="76944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7F7EB6F-30EF-4383-860B-3B5B1E81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120" y="5131374"/>
              <a:ext cx="769441" cy="769441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D7DE0E0-F1D3-485C-8021-931FC96C6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440" y="5131373"/>
              <a:ext cx="769441" cy="769441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7E9CA34-EF44-4A0F-8384-230FDB55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867" y="5131372"/>
              <a:ext cx="769441" cy="769441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4FBA8-662D-4717-8DF3-A441C7EFF66E}"/>
              </a:ext>
            </a:extLst>
          </p:cNvPr>
          <p:cNvSpPr/>
          <p:nvPr/>
        </p:nvSpPr>
        <p:spPr>
          <a:xfrm>
            <a:off x="624683" y="3373621"/>
            <a:ext cx="5640220" cy="14220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EAB431-DFF2-427A-8C58-3004DE09A2EC}"/>
              </a:ext>
            </a:extLst>
          </p:cNvPr>
          <p:cNvSpPr/>
          <p:nvPr/>
        </p:nvSpPr>
        <p:spPr>
          <a:xfrm>
            <a:off x="653900" y="4989951"/>
            <a:ext cx="5611003" cy="12759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5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68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30" grpId="0" animBg="1"/>
      <p:bldP spid="47" grpId="0" animBg="1"/>
      <p:bldP spid="49" grpId="0" animBg="1"/>
      <p:bldP spid="49" grpId="1" animBg="1"/>
      <p:bldP spid="49" grpId="2" animBg="1"/>
      <p:bldP spid="43" grpId="0" animBg="1"/>
      <p:bldP spid="44" grpId="0" animBg="1"/>
      <p:bldP spid="46" grpId="0" animBg="1"/>
      <p:bldP spid="50" grpId="0" animBg="1"/>
      <p:bldP spid="53" grpId="0" animBg="1"/>
      <p:bldP spid="54" grpId="0" animBg="1"/>
      <p:bldP spid="55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2" grpId="0" animBg="1"/>
      <p:bldP spid="17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81" y="762000"/>
            <a:ext cx="944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Dear students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now let’s see a counting video song 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90381" y="2637363"/>
            <a:ext cx="457200" cy="609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41837"/>
              </p:ext>
            </p:extLst>
          </p:nvPr>
        </p:nvGraphicFramePr>
        <p:xfrm>
          <a:off x="3671888" y="3798888"/>
          <a:ext cx="42941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Packager Shell Object" showAsIcon="1" r:id="rId3" imgW="4170240" imgH="488520" progId="Package">
                  <p:embed/>
                </p:oleObj>
              </mc:Choice>
              <mc:Fallback>
                <p:oleObj name="Packager Shell Object" showAsIcon="1" r:id="rId3" imgW="41702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1888" y="3798888"/>
                        <a:ext cx="4294187" cy="48895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767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3519</TotalTime>
  <Words>633</Words>
  <Application>Microsoft Office PowerPoint</Application>
  <PresentationFormat>Custom</PresentationFormat>
  <Paragraphs>158</Paragraphs>
  <Slides>24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Nikosh</vt:lpstr>
      <vt:lpstr>NikoshBAN</vt:lpstr>
      <vt:lpstr>Times New Roman</vt:lpstr>
      <vt:lpstr>Verdana</vt:lpstr>
      <vt:lpstr>Wingdings 2</vt:lpstr>
      <vt:lpstr>Aspect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Kalyan Brata Biswas</cp:lastModifiedBy>
  <cp:revision>448</cp:revision>
  <dcterms:created xsi:type="dcterms:W3CDTF">2006-08-16T00:00:00Z</dcterms:created>
  <dcterms:modified xsi:type="dcterms:W3CDTF">2020-05-20T17:41:59Z</dcterms:modified>
</cp:coreProperties>
</file>