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61" r:id="rId6"/>
    <p:sldId id="259" r:id="rId7"/>
    <p:sldId id="262" r:id="rId8"/>
    <p:sldId id="268" r:id="rId9"/>
    <p:sldId id="263" r:id="rId10"/>
    <p:sldId id="267" r:id="rId11"/>
    <p:sldId id="269" r:id="rId12"/>
    <p:sldId id="264" r:id="rId13"/>
    <p:sldId id="270" r:id="rId14"/>
    <p:sldId id="271" r:id="rId15"/>
    <p:sldId id="272"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FDF9E-FA79-4F95-B877-88BB48850FE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F406D37-423F-4F1D-A27D-EB6E65FCA64F}">
      <dgm:prSet phldrT="[Text]"/>
      <dgm:spPr/>
      <dgm:t>
        <a:bodyPr/>
        <a:lstStyle/>
        <a:p>
          <a:r>
            <a:rPr lang="en-US" dirty="0" err="1"/>
            <a:t>Kuakata</a:t>
          </a:r>
          <a:r>
            <a:rPr lang="en-US" dirty="0"/>
            <a:t> </a:t>
          </a:r>
        </a:p>
      </dgm:t>
    </dgm:pt>
    <dgm:pt modelId="{CE9C8486-26D7-49EE-83A8-3A23E41C9CB5}" type="parTrans" cxnId="{D4BE7DBE-D882-4E8C-BF33-C94CEA007B92}">
      <dgm:prSet/>
      <dgm:spPr/>
      <dgm:t>
        <a:bodyPr/>
        <a:lstStyle/>
        <a:p>
          <a:endParaRPr lang="en-US"/>
        </a:p>
      </dgm:t>
    </dgm:pt>
    <dgm:pt modelId="{6AD5109D-4163-4F53-BC24-1256FC91013B}" type="sibTrans" cxnId="{D4BE7DBE-D882-4E8C-BF33-C94CEA007B92}">
      <dgm:prSet/>
      <dgm:spPr/>
      <dgm:t>
        <a:bodyPr/>
        <a:lstStyle/>
        <a:p>
          <a:endParaRPr lang="en-US"/>
        </a:p>
      </dgm:t>
    </dgm:pt>
    <dgm:pt modelId="{4E40DC05-E4C4-4215-9780-CE6576E22096}">
      <dgm:prSet phldrT="[Text]"/>
      <dgm:spPr/>
      <dgm:t>
        <a:bodyPr/>
        <a:lstStyle/>
        <a:p>
          <a:r>
            <a:rPr lang="en-US" dirty="0"/>
            <a:t>Suitable place for swimming and diving</a:t>
          </a:r>
        </a:p>
      </dgm:t>
    </dgm:pt>
    <dgm:pt modelId="{03330DE4-EACE-46EB-A007-2A339FD5498B}" type="parTrans" cxnId="{E0C5AD3C-AE27-46C9-8457-5027D75A838C}">
      <dgm:prSet/>
      <dgm:spPr/>
      <dgm:t>
        <a:bodyPr/>
        <a:lstStyle/>
        <a:p>
          <a:endParaRPr lang="en-US"/>
        </a:p>
      </dgm:t>
    </dgm:pt>
    <dgm:pt modelId="{A2D96AF5-BF7D-4355-A08B-54636D93720D}" type="sibTrans" cxnId="{E0C5AD3C-AE27-46C9-8457-5027D75A838C}">
      <dgm:prSet/>
      <dgm:spPr/>
      <dgm:t>
        <a:bodyPr/>
        <a:lstStyle/>
        <a:p>
          <a:endParaRPr lang="en-US"/>
        </a:p>
      </dgm:t>
    </dgm:pt>
    <dgm:pt modelId="{56F8ECDA-E8C7-4384-A55C-6846F9D4048A}">
      <dgm:prSet phldrT="[Text]"/>
      <dgm:spPr/>
      <dgm:t>
        <a:bodyPr/>
        <a:lstStyle/>
        <a:p>
          <a:r>
            <a:rPr lang="en-US" dirty="0"/>
            <a:t>Able to enjoy sunrise and sunset</a:t>
          </a:r>
        </a:p>
      </dgm:t>
    </dgm:pt>
    <dgm:pt modelId="{80B36CF3-AAEA-47F6-9D89-20B3CE2D6D25}" type="parTrans" cxnId="{2BC70B1F-8C9F-445A-ADB3-57EF090A3BD0}">
      <dgm:prSet/>
      <dgm:spPr/>
      <dgm:t>
        <a:bodyPr/>
        <a:lstStyle/>
        <a:p>
          <a:endParaRPr lang="en-US"/>
        </a:p>
      </dgm:t>
    </dgm:pt>
    <dgm:pt modelId="{A4D67211-9652-481D-8382-3F629247588B}" type="sibTrans" cxnId="{2BC70B1F-8C9F-445A-ADB3-57EF090A3BD0}">
      <dgm:prSet/>
      <dgm:spPr/>
      <dgm:t>
        <a:bodyPr/>
        <a:lstStyle/>
        <a:p>
          <a:endParaRPr lang="en-US"/>
        </a:p>
      </dgm:t>
    </dgm:pt>
    <dgm:pt modelId="{8FB8C842-6E62-4D31-A11C-9445112AEC6C}">
      <dgm:prSet phldrT="[Text]"/>
      <dgm:spPr/>
      <dgm:t>
        <a:bodyPr/>
        <a:lstStyle/>
        <a:p>
          <a:r>
            <a:rPr lang="en-US" dirty="0"/>
            <a:t>World’s most attractive beaches</a:t>
          </a:r>
        </a:p>
      </dgm:t>
    </dgm:pt>
    <dgm:pt modelId="{616AD231-2C68-4D80-8026-240DC9771DFF}" type="parTrans" cxnId="{FF3BD32A-CF87-48FC-9B73-F3A46EB15688}">
      <dgm:prSet/>
      <dgm:spPr/>
      <dgm:t>
        <a:bodyPr/>
        <a:lstStyle/>
        <a:p>
          <a:endParaRPr lang="en-US"/>
        </a:p>
      </dgm:t>
    </dgm:pt>
    <dgm:pt modelId="{53D1A0B2-8D35-4BE1-B3FB-B10AA05E2EBB}" type="sibTrans" cxnId="{FF3BD32A-CF87-48FC-9B73-F3A46EB15688}">
      <dgm:prSet/>
      <dgm:spPr/>
      <dgm:t>
        <a:bodyPr/>
        <a:lstStyle/>
        <a:p>
          <a:endParaRPr lang="en-US"/>
        </a:p>
      </dgm:t>
    </dgm:pt>
    <dgm:pt modelId="{6EA1172B-DB8E-4079-A472-20AC7B61DC98}">
      <dgm:prSet phldrT="[Text]"/>
      <dgm:spPr/>
      <dgm:t>
        <a:bodyPr/>
        <a:lstStyle/>
        <a:p>
          <a:r>
            <a:rPr lang="en-US" dirty="0"/>
            <a:t>Long and wide beach</a:t>
          </a:r>
        </a:p>
      </dgm:t>
    </dgm:pt>
    <dgm:pt modelId="{BDEE8950-3D8B-4387-A228-C3479DD8229C}" type="sibTrans" cxnId="{49A1B352-2C62-4DCF-AB85-2A946BD96761}">
      <dgm:prSet/>
      <dgm:spPr/>
      <dgm:t>
        <a:bodyPr/>
        <a:lstStyle/>
        <a:p>
          <a:endParaRPr lang="en-US"/>
        </a:p>
      </dgm:t>
    </dgm:pt>
    <dgm:pt modelId="{342ABDE9-7101-4834-9CA3-0EA10100F1C9}" type="parTrans" cxnId="{49A1B352-2C62-4DCF-AB85-2A946BD96761}">
      <dgm:prSet/>
      <dgm:spPr/>
      <dgm:t>
        <a:bodyPr/>
        <a:lstStyle/>
        <a:p>
          <a:endParaRPr lang="en-US"/>
        </a:p>
      </dgm:t>
    </dgm:pt>
    <dgm:pt modelId="{350AEC81-82A9-40A6-8D69-05B0AF330D64}" type="pres">
      <dgm:prSet presAssocID="{A42FDF9E-FA79-4F95-B877-88BB48850FE9}" presName="Name0" presStyleCnt="0">
        <dgm:presLayoutVars>
          <dgm:chMax val="1"/>
          <dgm:dir/>
          <dgm:animLvl val="ctr"/>
          <dgm:resizeHandles val="exact"/>
        </dgm:presLayoutVars>
      </dgm:prSet>
      <dgm:spPr/>
    </dgm:pt>
    <dgm:pt modelId="{A4D7FC4D-F84A-490F-8E70-3D48A4CDDB11}" type="pres">
      <dgm:prSet presAssocID="{5F406D37-423F-4F1D-A27D-EB6E65FCA64F}" presName="centerShape" presStyleLbl="node0" presStyleIdx="0" presStyleCnt="1"/>
      <dgm:spPr/>
    </dgm:pt>
    <dgm:pt modelId="{60217DC9-347B-47F2-92E3-A4FD1B51E83B}" type="pres">
      <dgm:prSet presAssocID="{03330DE4-EACE-46EB-A007-2A339FD5498B}" presName="parTrans" presStyleLbl="sibTrans2D1" presStyleIdx="0" presStyleCnt="4"/>
      <dgm:spPr/>
    </dgm:pt>
    <dgm:pt modelId="{2EAC6543-599F-4441-8068-0C8E11DA1AC5}" type="pres">
      <dgm:prSet presAssocID="{03330DE4-EACE-46EB-A007-2A339FD5498B}" presName="connectorText" presStyleLbl="sibTrans2D1" presStyleIdx="0" presStyleCnt="4"/>
      <dgm:spPr/>
    </dgm:pt>
    <dgm:pt modelId="{640CA3FD-9483-4E26-980E-B87C459F86BF}" type="pres">
      <dgm:prSet presAssocID="{4E40DC05-E4C4-4215-9780-CE6576E22096}" presName="node" presStyleLbl="node1" presStyleIdx="0" presStyleCnt="4">
        <dgm:presLayoutVars>
          <dgm:bulletEnabled val="1"/>
        </dgm:presLayoutVars>
      </dgm:prSet>
      <dgm:spPr/>
    </dgm:pt>
    <dgm:pt modelId="{49C38B3A-2507-43F9-AE39-A39929698427}" type="pres">
      <dgm:prSet presAssocID="{80B36CF3-AAEA-47F6-9D89-20B3CE2D6D25}" presName="parTrans" presStyleLbl="sibTrans2D1" presStyleIdx="1" presStyleCnt="4"/>
      <dgm:spPr/>
    </dgm:pt>
    <dgm:pt modelId="{20D6F04C-89BC-4C8E-8033-A39A3F830985}" type="pres">
      <dgm:prSet presAssocID="{80B36CF3-AAEA-47F6-9D89-20B3CE2D6D25}" presName="connectorText" presStyleLbl="sibTrans2D1" presStyleIdx="1" presStyleCnt="4"/>
      <dgm:spPr/>
    </dgm:pt>
    <dgm:pt modelId="{182944D9-650D-423B-B915-1A7D71995C91}" type="pres">
      <dgm:prSet presAssocID="{56F8ECDA-E8C7-4384-A55C-6846F9D4048A}" presName="node" presStyleLbl="node1" presStyleIdx="1" presStyleCnt="4">
        <dgm:presLayoutVars>
          <dgm:bulletEnabled val="1"/>
        </dgm:presLayoutVars>
      </dgm:prSet>
      <dgm:spPr/>
    </dgm:pt>
    <dgm:pt modelId="{19365B7E-794C-4D5D-B607-8CF783237582}" type="pres">
      <dgm:prSet presAssocID="{616AD231-2C68-4D80-8026-240DC9771DFF}" presName="parTrans" presStyleLbl="sibTrans2D1" presStyleIdx="2" presStyleCnt="4"/>
      <dgm:spPr/>
    </dgm:pt>
    <dgm:pt modelId="{6C829FD8-4A0C-4F6E-AB73-F83444AD2061}" type="pres">
      <dgm:prSet presAssocID="{616AD231-2C68-4D80-8026-240DC9771DFF}" presName="connectorText" presStyleLbl="sibTrans2D1" presStyleIdx="2" presStyleCnt="4"/>
      <dgm:spPr/>
    </dgm:pt>
    <dgm:pt modelId="{DE1B84B2-2913-48DA-9704-CEA0398BD505}" type="pres">
      <dgm:prSet presAssocID="{8FB8C842-6E62-4D31-A11C-9445112AEC6C}" presName="node" presStyleLbl="node1" presStyleIdx="2" presStyleCnt="4">
        <dgm:presLayoutVars>
          <dgm:bulletEnabled val="1"/>
        </dgm:presLayoutVars>
      </dgm:prSet>
      <dgm:spPr/>
    </dgm:pt>
    <dgm:pt modelId="{C00D15B3-A60F-4399-84E6-9A3D94169E39}" type="pres">
      <dgm:prSet presAssocID="{342ABDE9-7101-4834-9CA3-0EA10100F1C9}" presName="parTrans" presStyleLbl="sibTrans2D1" presStyleIdx="3" presStyleCnt="4"/>
      <dgm:spPr/>
    </dgm:pt>
    <dgm:pt modelId="{0F45421E-1924-4D49-8993-C67C73302A93}" type="pres">
      <dgm:prSet presAssocID="{342ABDE9-7101-4834-9CA3-0EA10100F1C9}" presName="connectorText" presStyleLbl="sibTrans2D1" presStyleIdx="3" presStyleCnt="4"/>
      <dgm:spPr/>
    </dgm:pt>
    <dgm:pt modelId="{78DF31C1-5EE7-4542-BBD9-EA9725E5CCAB}" type="pres">
      <dgm:prSet presAssocID="{6EA1172B-DB8E-4079-A472-20AC7B61DC98}" presName="node" presStyleLbl="node1" presStyleIdx="3" presStyleCnt="4">
        <dgm:presLayoutVars>
          <dgm:bulletEnabled val="1"/>
        </dgm:presLayoutVars>
      </dgm:prSet>
      <dgm:spPr/>
    </dgm:pt>
  </dgm:ptLst>
  <dgm:cxnLst>
    <dgm:cxn modelId="{7EDE9201-15EC-47CA-9651-B796BA7C8355}" type="presOf" srcId="{342ABDE9-7101-4834-9CA3-0EA10100F1C9}" destId="{0F45421E-1924-4D49-8993-C67C73302A93}" srcOrd="1" destOrd="0" presId="urn:microsoft.com/office/officeart/2005/8/layout/radial5"/>
    <dgm:cxn modelId="{A3A4C31D-BA06-40D1-BEE3-80D350A28423}" type="presOf" srcId="{5F406D37-423F-4F1D-A27D-EB6E65FCA64F}" destId="{A4D7FC4D-F84A-490F-8E70-3D48A4CDDB11}" srcOrd="0" destOrd="0" presId="urn:microsoft.com/office/officeart/2005/8/layout/radial5"/>
    <dgm:cxn modelId="{2BC70B1F-8C9F-445A-ADB3-57EF090A3BD0}" srcId="{5F406D37-423F-4F1D-A27D-EB6E65FCA64F}" destId="{56F8ECDA-E8C7-4384-A55C-6846F9D4048A}" srcOrd="1" destOrd="0" parTransId="{80B36CF3-AAEA-47F6-9D89-20B3CE2D6D25}" sibTransId="{A4D67211-9652-481D-8382-3F629247588B}"/>
    <dgm:cxn modelId="{FF3BD32A-CF87-48FC-9B73-F3A46EB15688}" srcId="{5F406D37-423F-4F1D-A27D-EB6E65FCA64F}" destId="{8FB8C842-6E62-4D31-A11C-9445112AEC6C}" srcOrd="2" destOrd="0" parTransId="{616AD231-2C68-4D80-8026-240DC9771DFF}" sibTransId="{53D1A0B2-8D35-4BE1-B3FB-B10AA05E2EBB}"/>
    <dgm:cxn modelId="{EC34D835-1616-40ED-9D26-2DE3F9F300F5}" type="presOf" srcId="{8FB8C842-6E62-4D31-A11C-9445112AEC6C}" destId="{DE1B84B2-2913-48DA-9704-CEA0398BD505}" srcOrd="0" destOrd="0" presId="urn:microsoft.com/office/officeart/2005/8/layout/radial5"/>
    <dgm:cxn modelId="{E0C5AD3C-AE27-46C9-8457-5027D75A838C}" srcId="{5F406D37-423F-4F1D-A27D-EB6E65FCA64F}" destId="{4E40DC05-E4C4-4215-9780-CE6576E22096}" srcOrd="0" destOrd="0" parTransId="{03330DE4-EACE-46EB-A007-2A339FD5498B}" sibTransId="{A2D96AF5-BF7D-4355-A08B-54636D93720D}"/>
    <dgm:cxn modelId="{F84D656A-DE64-4E18-B277-BAA49F923608}" type="presOf" srcId="{616AD231-2C68-4D80-8026-240DC9771DFF}" destId="{6C829FD8-4A0C-4F6E-AB73-F83444AD2061}" srcOrd="1" destOrd="0" presId="urn:microsoft.com/office/officeart/2005/8/layout/radial5"/>
    <dgm:cxn modelId="{49A1B352-2C62-4DCF-AB85-2A946BD96761}" srcId="{5F406D37-423F-4F1D-A27D-EB6E65FCA64F}" destId="{6EA1172B-DB8E-4079-A472-20AC7B61DC98}" srcOrd="3" destOrd="0" parTransId="{342ABDE9-7101-4834-9CA3-0EA10100F1C9}" sibTransId="{BDEE8950-3D8B-4387-A228-C3479DD8229C}"/>
    <dgm:cxn modelId="{76819955-9DCE-4CEC-A828-F6009E00C61A}" type="presOf" srcId="{616AD231-2C68-4D80-8026-240DC9771DFF}" destId="{19365B7E-794C-4D5D-B607-8CF783237582}" srcOrd="0" destOrd="0" presId="urn:microsoft.com/office/officeart/2005/8/layout/radial5"/>
    <dgm:cxn modelId="{5CAB1156-3874-44C7-8395-4795AF985936}" type="presOf" srcId="{6EA1172B-DB8E-4079-A472-20AC7B61DC98}" destId="{78DF31C1-5EE7-4542-BBD9-EA9725E5CCAB}" srcOrd="0" destOrd="0" presId="urn:microsoft.com/office/officeart/2005/8/layout/radial5"/>
    <dgm:cxn modelId="{24606D57-3F8F-462B-943A-6F7A7C5EF5F6}" type="presOf" srcId="{03330DE4-EACE-46EB-A007-2A339FD5498B}" destId="{2EAC6543-599F-4441-8068-0C8E11DA1AC5}" srcOrd="1" destOrd="0" presId="urn:microsoft.com/office/officeart/2005/8/layout/radial5"/>
    <dgm:cxn modelId="{3607D859-A5A0-4F96-9900-1A0BEFC3E573}" type="presOf" srcId="{A42FDF9E-FA79-4F95-B877-88BB48850FE9}" destId="{350AEC81-82A9-40A6-8D69-05B0AF330D64}" srcOrd="0" destOrd="0" presId="urn:microsoft.com/office/officeart/2005/8/layout/radial5"/>
    <dgm:cxn modelId="{7CA439AE-98A3-4B67-B0E9-32E3B9217B19}" type="presOf" srcId="{4E40DC05-E4C4-4215-9780-CE6576E22096}" destId="{640CA3FD-9483-4E26-980E-B87C459F86BF}" srcOrd="0" destOrd="0" presId="urn:microsoft.com/office/officeart/2005/8/layout/radial5"/>
    <dgm:cxn modelId="{492F3DB2-9BB1-48AF-BBEE-8ED9CFF76DDE}" type="presOf" srcId="{56F8ECDA-E8C7-4384-A55C-6846F9D4048A}" destId="{182944D9-650D-423B-B915-1A7D71995C91}" srcOrd="0" destOrd="0" presId="urn:microsoft.com/office/officeart/2005/8/layout/radial5"/>
    <dgm:cxn modelId="{D4BE7DBE-D882-4E8C-BF33-C94CEA007B92}" srcId="{A42FDF9E-FA79-4F95-B877-88BB48850FE9}" destId="{5F406D37-423F-4F1D-A27D-EB6E65FCA64F}" srcOrd="0" destOrd="0" parTransId="{CE9C8486-26D7-49EE-83A8-3A23E41C9CB5}" sibTransId="{6AD5109D-4163-4F53-BC24-1256FC91013B}"/>
    <dgm:cxn modelId="{0E8510CE-FC1E-4205-8D9B-8118334558D1}" type="presOf" srcId="{342ABDE9-7101-4834-9CA3-0EA10100F1C9}" destId="{C00D15B3-A60F-4399-84E6-9A3D94169E39}" srcOrd="0" destOrd="0" presId="urn:microsoft.com/office/officeart/2005/8/layout/radial5"/>
    <dgm:cxn modelId="{A00FC3D5-BBC2-4414-9CD0-773CED98AA0A}" type="presOf" srcId="{03330DE4-EACE-46EB-A007-2A339FD5498B}" destId="{60217DC9-347B-47F2-92E3-A4FD1B51E83B}" srcOrd="0" destOrd="0" presId="urn:microsoft.com/office/officeart/2005/8/layout/radial5"/>
    <dgm:cxn modelId="{B47999E5-91DD-4388-B27F-5131E4D67C79}" type="presOf" srcId="{80B36CF3-AAEA-47F6-9D89-20B3CE2D6D25}" destId="{20D6F04C-89BC-4C8E-8033-A39A3F830985}" srcOrd="1" destOrd="0" presId="urn:microsoft.com/office/officeart/2005/8/layout/radial5"/>
    <dgm:cxn modelId="{B2F4B3E6-732F-491E-8C46-957B7BC51CDF}" type="presOf" srcId="{80B36CF3-AAEA-47F6-9D89-20B3CE2D6D25}" destId="{49C38B3A-2507-43F9-AE39-A39929698427}" srcOrd="0" destOrd="0" presId="urn:microsoft.com/office/officeart/2005/8/layout/radial5"/>
    <dgm:cxn modelId="{3762FA61-3D63-491B-B0F2-8D320EE95A95}" type="presParOf" srcId="{350AEC81-82A9-40A6-8D69-05B0AF330D64}" destId="{A4D7FC4D-F84A-490F-8E70-3D48A4CDDB11}" srcOrd="0" destOrd="0" presId="urn:microsoft.com/office/officeart/2005/8/layout/radial5"/>
    <dgm:cxn modelId="{2A16C2C9-881B-446E-B023-93EFDF36E927}" type="presParOf" srcId="{350AEC81-82A9-40A6-8D69-05B0AF330D64}" destId="{60217DC9-347B-47F2-92E3-A4FD1B51E83B}" srcOrd="1" destOrd="0" presId="urn:microsoft.com/office/officeart/2005/8/layout/radial5"/>
    <dgm:cxn modelId="{6922E1A0-31E9-496B-8F19-F40CD74625A8}" type="presParOf" srcId="{60217DC9-347B-47F2-92E3-A4FD1B51E83B}" destId="{2EAC6543-599F-4441-8068-0C8E11DA1AC5}" srcOrd="0" destOrd="0" presId="urn:microsoft.com/office/officeart/2005/8/layout/radial5"/>
    <dgm:cxn modelId="{3FF95A34-EFDB-4703-A71D-1BA9550AB20A}" type="presParOf" srcId="{350AEC81-82A9-40A6-8D69-05B0AF330D64}" destId="{640CA3FD-9483-4E26-980E-B87C459F86BF}" srcOrd="2" destOrd="0" presId="urn:microsoft.com/office/officeart/2005/8/layout/radial5"/>
    <dgm:cxn modelId="{1F003F0D-53B2-4C44-949C-7E5D6087C72B}" type="presParOf" srcId="{350AEC81-82A9-40A6-8D69-05B0AF330D64}" destId="{49C38B3A-2507-43F9-AE39-A39929698427}" srcOrd="3" destOrd="0" presId="urn:microsoft.com/office/officeart/2005/8/layout/radial5"/>
    <dgm:cxn modelId="{D437F40B-CD9B-48DF-99D8-E4FB0A39589C}" type="presParOf" srcId="{49C38B3A-2507-43F9-AE39-A39929698427}" destId="{20D6F04C-89BC-4C8E-8033-A39A3F830985}" srcOrd="0" destOrd="0" presId="urn:microsoft.com/office/officeart/2005/8/layout/radial5"/>
    <dgm:cxn modelId="{0167CE0B-819C-4686-8C6D-9A5B4314C295}" type="presParOf" srcId="{350AEC81-82A9-40A6-8D69-05B0AF330D64}" destId="{182944D9-650D-423B-B915-1A7D71995C91}" srcOrd="4" destOrd="0" presId="urn:microsoft.com/office/officeart/2005/8/layout/radial5"/>
    <dgm:cxn modelId="{5CC198C2-7C66-4A37-8A44-37BA89C67232}" type="presParOf" srcId="{350AEC81-82A9-40A6-8D69-05B0AF330D64}" destId="{19365B7E-794C-4D5D-B607-8CF783237582}" srcOrd="5" destOrd="0" presId="urn:microsoft.com/office/officeart/2005/8/layout/radial5"/>
    <dgm:cxn modelId="{820E9BB9-36C3-4F5A-9970-5F3A1016F2F7}" type="presParOf" srcId="{19365B7E-794C-4D5D-B607-8CF783237582}" destId="{6C829FD8-4A0C-4F6E-AB73-F83444AD2061}" srcOrd="0" destOrd="0" presId="urn:microsoft.com/office/officeart/2005/8/layout/radial5"/>
    <dgm:cxn modelId="{0BAD6E88-7D7F-4FD1-B910-054255F810D1}" type="presParOf" srcId="{350AEC81-82A9-40A6-8D69-05B0AF330D64}" destId="{DE1B84B2-2913-48DA-9704-CEA0398BD505}" srcOrd="6" destOrd="0" presId="urn:microsoft.com/office/officeart/2005/8/layout/radial5"/>
    <dgm:cxn modelId="{7441EB0B-A524-44BB-B711-AE322209FB49}" type="presParOf" srcId="{350AEC81-82A9-40A6-8D69-05B0AF330D64}" destId="{C00D15B3-A60F-4399-84E6-9A3D94169E39}" srcOrd="7" destOrd="0" presId="urn:microsoft.com/office/officeart/2005/8/layout/radial5"/>
    <dgm:cxn modelId="{825C01BC-48FC-46FE-AAD5-26A7D26A126B}" type="presParOf" srcId="{C00D15B3-A60F-4399-84E6-9A3D94169E39}" destId="{0F45421E-1924-4D49-8993-C67C73302A93}" srcOrd="0" destOrd="0" presId="urn:microsoft.com/office/officeart/2005/8/layout/radial5"/>
    <dgm:cxn modelId="{028F8178-9FC4-4FF5-8CD0-BBEB0A6EBEB9}" type="presParOf" srcId="{350AEC81-82A9-40A6-8D69-05B0AF330D64}" destId="{78DF31C1-5EE7-4542-BBD9-EA9725E5CCA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7FC4D-F84A-490F-8E70-3D48A4CDDB11}">
      <dsp:nvSpPr>
        <dsp:cNvPr id="0" name=""/>
        <dsp:cNvSpPr/>
      </dsp:nvSpPr>
      <dsp:spPr>
        <a:xfrm>
          <a:off x="3518631" y="2528031"/>
          <a:ext cx="1801936" cy="1801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Kuakata</a:t>
          </a:r>
          <a:r>
            <a:rPr lang="en-US" sz="2900" kern="1200" dirty="0"/>
            <a:t> </a:t>
          </a:r>
        </a:p>
      </dsp:txBody>
      <dsp:txXfrm>
        <a:off x="3782518" y="2791918"/>
        <a:ext cx="1274162" cy="1274162"/>
      </dsp:txXfrm>
    </dsp:sp>
    <dsp:sp modelId="{60217DC9-347B-47F2-92E3-A4FD1B51E83B}">
      <dsp:nvSpPr>
        <dsp:cNvPr id="0" name=""/>
        <dsp:cNvSpPr/>
      </dsp:nvSpPr>
      <dsp:spPr>
        <a:xfrm rot="16200000">
          <a:off x="4228660" y="1872247"/>
          <a:ext cx="381878" cy="612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285942" y="2052061"/>
        <a:ext cx="267315" cy="367594"/>
      </dsp:txXfrm>
    </dsp:sp>
    <dsp:sp modelId="{640CA3FD-9483-4E26-980E-B87C459F86BF}">
      <dsp:nvSpPr>
        <dsp:cNvPr id="0" name=""/>
        <dsp:cNvSpPr/>
      </dsp:nvSpPr>
      <dsp:spPr>
        <a:xfrm>
          <a:off x="3518631" y="5569"/>
          <a:ext cx="1801936" cy="1801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Suitable place for swimming and diving</a:t>
          </a:r>
        </a:p>
      </dsp:txBody>
      <dsp:txXfrm>
        <a:off x="3782518" y="269456"/>
        <a:ext cx="1274162" cy="1274162"/>
      </dsp:txXfrm>
    </dsp:sp>
    <dsp:sp modelId="{49C38B3A-2507-43F9-AE39-A39929698427}">
      <dsp:nvSpPr>
        <dsp:cNvPr id="0" name=""/>
        <dsp:cNvSpPr/>
      </dsp:nvSpPr>
      <dsp:spPr>
        <a:xfrm>
          <a:off x="5479083" y="3122670"/>
          <a:ext cx="381878" cy="612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479083" y="3245202"/>
        <a:ext cx="267315" cy="367594"/>
      </dsp:txXfrm>
    </dsp:sp>
    <dsp:sp modelId="{182944D9-650D-423B-B915-1A7D71995C91}">
      <dsp:nvSpPr>
        <dsp:cNvPr id="0" name=""/>
        <dsp:cNvSpPr/>
      </dsp:nvSpPr>
      <dsp:spPr>
        <a:xfrm>
          <a:off x="6041094" y="2528031"/>
          <a:ext cx="1801936" cy="1801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Able to enjoy sunrise and sunset</a:t>
          </a:r>
        </a:p>
      </dsp:txBody>
      <dsp:txXfrm>
        <a:off x="6304981" y="2791918"/>
        <a:ext cx="1274162" cy="1274162"/>
      </dsp:txXfrm>
    </dsp:sp>
    <dsp:sp modelId="{19365B7E-794C-4D5D-B607-8CF783237582}">
      <dsp:nvSpPr>
        <dsp:cNvPr id="0" name=""/>
        <dsp:cNvSpPr/>
      </dsp:nvSpPr>
      <dsp:spPr>
        <a:xfrm rot="5400000">
          <a:off x="4228660" y="4373094"/>
          <a:ext cx="381878" cy="612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285942" y="4438345"/>
        <a:ext cx="267315" cy="367594"/>
      </dsp:txXfrm>
    </dsp:sp>
    <dsp:sp modelId="{DE1B84B2-2913-48DA-9704-CEA0398BD505}">
      <dsp:nvSpPr>
        <dsp:cNvPr id="0" name=""/>
        <dsp:cNvSpPr/>
      </dsp:nvSpPr>
      <dsp:spPr>
        <a:xfrm>
          <a:off x="3518631" y="5050494"/>
          <a:ext cx="1801936" cy="1801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World’s most attractive beaches</a:t>
          </a:r>
        </a:p>
      </dsp:txBody>
      <dsp:txXfrm>
        <a:off x="3782518" y="5314381"/>
        <a:ext cx="1274162" cy="1274162"/>
      </dsp:txXfrm>
    </dsp:sp>
    <dsp:sp modelId="{C00D15B3-A60F-4399-84E6-9A3D94169E39}">
      <dsp:nvSpPr>
        <dsp:cNvPr id="0" name=""/>
        <dsp:cNvSpPr/>
      </dsp:nvSpPr>
      <dsp:spPr>
        <a:xfrm rot="10800000">
          <a:off x="2978237" y="3122670"/>
          <a:ext cx="381878" cy="612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3092800" y="3245202"/>
        <a:ext cx="267315" cy="367594"/>
      </dsp:txXfrm>
    </dsp:sp>
    <dsp:sp modelId="{78DF31C1-5EE7-4542-BBD9-EA9725E5CCAB}">
      <dsp:nvSpPr>
        <dsp:cNvPr id="0" name=""/>
        <dsp:cNvSpPr/>
      </dsp:nvSpPr>
      <dsp:spPr>
        <a:xfrm>
          <a:off x="996169" y="2528031"/>
          <a:ext cx="1801936" cy="1801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Long and wide beach</a:t>
          </a:r>
        </a:p>
      </dsp:txBody>
      <dsp:txXfrm>
        <a:off x="1260056" y="2791918"/>
        <a:ext cx="1274162" cy="127416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323BE-7954-410B-A38E-8F841BE30809}" type="datetimeFigureOut">
              <a:rPr lang="en-US" smtClean="0"/>
              <a:pPr/>
              <a:t>5/20/2020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E5383-222A-4F0E-A603-A2E66A1E40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EE5383-222A-4F0E-A603-A2E66A1E401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8173D-4C1A-455C-B033-7FAAB0BB00FE}"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8173D-4C1A-455C-B033-7FAAB0BB00FE}"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8173D-4C1A-455C-B033-7FAAB0BB00FE}"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8173D-4C1A-455C-B033-7FAAB0BB00FE}"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8173D-4C1A-455C-B033-7FAAB0BB00FE}"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8173D-4C1A-455C-B033-7FAAB0BB00FE}"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8173D-4C1A-455C-B033-7FAAB0BB00FE}"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8173D-4C1A-455C-B033-7FAAB0BB00FE}"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8173D-4C1A-455C-B033-7FAAB0BB00FE}"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8173D-4C1A-455C-B033-7FAAB0BB00FE}"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8173D-4C1A-455C-B033-7FAAB0BB00FE}"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F5058-7A48-4D76-AFFD-DC343657C6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8173D-4C1A-455C-B033-7FAAB0BB00FE}"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F5058-7A48-4D76-AFFD-DC343657C6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3" Type="http://schemas.openxmlformats.org/officeDocument/2006/relationships/slide" Target="slide6.xml"/><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slide" Target="slide1.xm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2.xml"/><Relationship Id="rId15" Type="http://schemas.openxmlformats.org/officeDocument/2006/relationships/slide" Target="slide11.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lcome1.gif_480_480_0_64000_0_1_0.gif"/>
          <p:cNvPicPr>
            <a:picLocks noChangeAspect="1"/>
          </p:cNvPicPr>
          <p:nvPr/>
        </p:nvPicPr>
        <p:blipFill>
          <a:blip r:embed="rId2"/>
          <a:stretch>
            <a:fillRect/>
          </a:stretch>
        </p:blipFill>
        <p:spPr>
          <a:xfrm>
            <a:off x="533400" y="202692"/>
            <a:ext cx="8229600" cy="6419089"/>
          </a:xfrm>
          <a:prstGeom prst="rect">
            <a:avLst/>
          </a:prstGeom>
        </p:spPr>
      </p:pic>
      <p:sp>
        <p:nvSpPr>
          <p:cNvPr id="6" name="Action Button: Home 5">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6" y="200889"/>
            <a:ext cx="8984674" cy="4584161"/>
          </a:xfrm>
          <a:prstGeom prst="rect">
            <a:avLst/>
          </a:prstGeom>
        </p:spPr>
      </p:pic>
      <p:sp>
        <p:nvSpPr>
          <p:cNvPr id="7" name="TextBox 6"/>
          <p:cNvSpPr txBox="1"/>
          <p:nvPr/>
        </p:nvSpPr>
        <p:spPr>
          <a:xfrm>
            <a:off x="609600" y="5029200"/>
            <a:ext cx="7848600" cy="1569660"/>
          </a:xfrm>
          <a:prstGeom prst="rect">
            <a:avLst/>
          </a:prstGeom>
          <a:noFill/>
        </p:spPr>
        <p:txBody>
          <a:bodyPr wrap="square" rtlCol="0">
            <a:spAutoFit/>
          </a:bodyPr>
          <a:lstStyle/>
          <a:p>
            <a:pPr algn="ctr"/>
            <a:r>
              <a:rPr lang="en-US" sz="3200" dirty="0" err="1">
                <a:latin typeface="Cooper Black" pitchFamily="18" charset="0"/>
              </a:rPr>
              <a:t>Kuakata</a:t>
            </a:r>
            <a:r>
              <a:rPr lang="en-US" sz="3200" dirty="0">
                <a:latin typeface="Cooper Black" pitchFamily="18" charset="0"/>
              </a:rPr>
              <a:t> is truly a virgin beach and a sanctuary for migratory birds in winter</a:t>
            </a:r>
          </a:p>
        </p:txBody>
      </p:sp>
      <p:sp>
        <p:nvSpPr>
          <p:cNvPr id="8" name="Action Button: Home 7">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276600"/>
            <a:ext cx="8607136" cy="1077218"/>
          </a:xfrm>
          <a:prstGeom prst="rect">
            <a:avLst/>
          </a:prstGeom>
          <a:noFill/>
        </p:spPr>
        <p:txBody>
          <a:bodyPr wrap="square" rtlCol="0">
            <a:spAutoFit/>
          </a:bodyPr>
          <a:lstStyle/>
          <a:p>
            <a:pPr algn="ctr"/>
            <a:r>
              <a:rPr lang="en-US" sz="3200" dirty="0">
                <a:latin typeface="Cooper Black" pitchFamily="18" charset="0"/>
              </a:rPr>
              <a:t>Fishing boats plying in the Bay Of   Bengal with colorful sails.</a:t>
            </a:r>
          </a:p>
        </p:txBody>
      </p:sp>
      <p:pic>
        <p:nvPicPr>
          <p:cNvPr id="5" name="Picture 4" descr="fising boat 1.jpg"/>
          <p:cNvPicPr>
            <a:picLocks noChangeAspect="1"/>
          </p:cNvPicPr>
          <p:nvPr/>
        </p:nvPicPr>
        <p:blipFill>
          <a:blip r:embed="rId2"/>
          <a:stretch>
            <a:fillRect/>
          </a:stretch>
        </p:blipFill>
        <p:spPr>
          <a:xfrm>
            <a:off x="77219" y="152400"/>
            <a:ext cx="4342381" cy="2819400"/>
          </a:xfrm>
          <a:prstGeom prst="rect">
            <a:avLst/>
          </a:prstGeom>
        </p:spPr>
      </p:pic>
      <p:pic>
        <p:nvPicPr>
          <p:cNvPr id="6" name="Picture 5" descr="fishing boat 2.jpg"/>
          <p:cNvPicPr>
            <a:picLocks noChangeAspect="1"/>
          </p:cNvPicPr>
          <p:nvPr/>
        </p:nvPicPr>
        <p:blipFill>
          <a:blip r:embed="rId3"/>
          <a:stretch>
            <a:fillRect/>
          </a:stretch>
        </p:blipFill>
        <p:spPr>
          <a:xfrm>
            <a:off x="4493226" y="152401"/>
            <a:ext cx="4117374" cy="2743200"/>
          </a:xfrm>
          <a:prstGeom prst="rect">
            <a:avLst/>
          </a:prstGeom>
        </p:spPr>
      </p:pic>
      <p:sp>
        <p:nvSpPr>
          <p:cNvPr id="7" name="Action Button: Home 6">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fing-waves.jpg"/>
          <p:cNvPicPr>
            <a:picLocks noChangeAspect="1"/>
          </p:cNvPicPr>
          <p:nvPr/>
        </p:nvPicPr>
        <p:blipFill>
          <a:blip r:embed="rId2" cstate="print"/>
          <a:stretch>
            <a:fillRect/>
          </a:stretch>
        </p:blipFill>
        <p:spPr>
          <a:xfrm>
            <a:off x="0" y="152400"/>
            <a:ext cx="4648200" cy="2905125"/>
          </a:xfrm>
          <a:prstGeom prst="rect">
            <a:avLst/>
          </a:prstGeom>
        </p:spPr>
      </p:pic>
      <p:pic>
        <p:nvPicPr>
          <p:cNvPr id="5" name="Picture 4" descr="Last lines.jpg"/>
          <p:cNvPicPr>
            <a:picLocks noChangeAspect="1"/>
          </p:cNvPicPr>
          <p:nvPr/>
        </p:nvPicPr>
        <p:blipFill>
          <a:blip r:embed="rId3" cstate="print"/>
          <a:stretch>
            <a:fillRect/>
          </a:stretch>
        </p:blipFill>
        <p:spPr>
          <a:xfrm>
            <a:off x="4724400" y="152400"/>
            <a:ext cx="4419600" cy="2950083"/>
          </a:xfrm>
          <a:prstGeom prst="rect">
            <a:avLst/>
          </a:prstGeom>
        </p:spPr>
      </p:pic>
      <p:sp>
        <p:nvSpPr>
          <p:cNvPr id="6" name="TextBox 5"/>
          <p:cNvSpPr txBox="1"/>
          <p:nvPr/>
        </p:nvSpPr>
        <p:spPr>
          <a:xfrm>
            <a:off x="381000" y="3886200"/>
            <a:ext cx="8302336" cy="1077218"/>
          </a:xfrm>
          <a:prstGeom prst="rect">
            <a:avLst/>
          </a:prstGeom>
          <a:noFill/>
        </p:spPr>
        <p:txBody>
          <a:bodyPr wrap="square" rtlCol="0">
            <a:spAutoFit/>
          </a:bodyPr>
          <a:lstStyle/>
          <a:p>
            <a:pPr algn="just"/>
            <a:r>
              <a:rPr lang="en-US" sz="3200" dirty="0">
                <a:latin typeface="Cooper Black" pitchFamily="18" charset="0"/>
              </a:rPr>
              <a:t>Surfing waves, and the lines of coconut trees add to it vibrant colors.</a:t>
            </a:r>
          </a:p>
        </p:txBody>
      </p:sp>
      <p:sp>
        <p:nvSpPr>
          <p:cNvPr id="7" name="Action Button: Home 6">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76200"/>
            <a:ext cx="5562600" cy="1066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Times New Roman" pitchFamily="18" charset="0"/>
                <a:cs typeface="Times New Roman" pitchFamily="18" charset="0"/>
              </a:rPr>
              <a:t>Evolution</a:t>
            </a:r>
            <a:endParaRPr lang="en-US" sz="4800" dirty="0"/>
          </a:p>
        </p:txBody>
      </p:sp>
      <p:sp>
        <p:nvSpPr>
          <p:cNvPr id="6" name="Rectangle 5"/>
          <p:cNvSpPr/>
          <p:nvPr/>
        </p:nvSpPr>
        <p:spPr>
          <a:xfrm>
            <a:off x="609600" y="1600200"/>
            <a:ext cx="80010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chemeClr val="tx1"/>
                </a:solidFill>
              </a:rPr>
              <a:t>Pair Work</a:t>
            </a:r>
          </a:p>
          <a:p>
            <a:pPr algn="just"/>
            <a:r>
              <a:rPr lang="en-US" sz="3600" b="1" dirty="0">
                <a:solidFill>
                  <a:schemeClr val="tx1"/>
                </a:solidFill>
              </a:rPr>
              <a:t>1. Would you like to visit </a:t>
            </a:r>
            <a:r>
              <a:rPr lang="en-US" sz="3600" b="1" dirty="0" err="1">
                <a:solidFill>
                  <a:schemeClr val="tx1"/>
                </a:solidFill>
              </a:rPr>
              <a:t>Kuakata</a:t>
            </a:r>
            <a:r>
              <a:rPr lang="en-US" sz="3600" b="1" dirty="0">
                <a:solidFill>
                  <a:schemeClr val="tx1"/>
                </a:solidFill>
              </a:rPr>
              <a:t>? Make a list of things that you’d like to do while in </a:t>
            </a:r>
            <a:r>
              <a:rPr lang="en-US" sz="3600" b="1" dirty="0" err="1">
                <a:solidFill>
                  <a:schemeClr val="tx1"/>
                </a:solidFill>
              </a:rPr>
              <a:t>Kuakata</a:t>
            </a:r>
            <a:endParaRPr lang="en-US" sz="3600" dirty="0">
              <a:solidFill>
                <a:schemeClr val="tx1"/>
              </a:solidFill>
            </a:endParaRPr>
          </a:p>
        </p:txBody>
      </p:sp>
      <p:sp>
        <p:nvSpPr>
          <p:cNvPr id="8" name="Action Button: Home 7">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checkerboard(across)">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Home Task</a:t>
            </a:r>
          </a:p>
        </p:txBody>
      </p:sp>
      <p:sp>
        <p:nvSpPr>
          <p:cNvPr id="3" name="Content Placeholder 2"/>
          <p:cNvSpPr>
            <a:spLocks noGrp="1"/>
          </p:cNvSpPr>
          <p:nvPr>
            <p:ph idx="1"/>
          </p:nvPr>
        </p:nvSpPr>
        <p:spPr/>
        <p:txBody>
          <a:bodyPr>
            <a:normAutofit/>
          </a:bodyPr>
          <a:lstStyle/>
          <a:p>
            <a:pPr>
              <a:buNone/>
            </a:pPr>
            <a:r>
              <a:rPr lang="en-US" sz="4000" b="1" dirty="0">
                <a:latin typeface="Times New Roman" pitchFamily="18" charset="0"/>
                <a:cs typeface="Times New Roman" pitchFamily="18" charset="0"/>
              </a:rPr>
              <a:t># White a short paragraph on “The Scenic Beauty of </a:t>
            </a:r>
            <a:r>
              <a:rPr lang="en-US" sz="4000" b="1" dirty="0" err="1">
                <a:latin typeface="Times New Roman" pitchFamily="18" charset="0"/>
                <a:cs typeface="Times New Roman" pitchFamily="18" charset="0"/>
              </a:rPr>
              <a:t>Kuakata</a:t>
            </a:r>
            <a:r>
              <a:rPr lang="en-US" sz="4000" b="1" dirty="0">
                <a:latin typeface="Times New Roman" pitchFamily="18" charset="0"/>
                <a:cs typeface="Times New Roman" pitchFamily="18" charset="0"/>
              </a:rPr>
              <a:t>”.</a:t>
            </a:r>
          </a:p>
        </p:txBody>
      </p:sp>
      <p:sp>
        <p:nvSpPr>
          <p:cNvPr id="4" name="Action Button: Home 3">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1672"/>
            <a:ext cx="8153400" cy="4731327"/>
          </a:xfrm>
          <a:prstGeom prst="rect">
            <a:avLst/>
          </a:prstGeom>
        </p:spPr>
      </p:pic>
      <p:sp>
        <p:nvSpPr>
          <p:cNvPr id="5" name="TextBox 4"/>
          <p:cNvSpPr txBox="1"/>
          <p:nvPr/>
        </p:nvSpPr>
        <p:spPr>
          <a:xfrm>
            <a:off x="609600" y="5283368"/>
            <a:ext cx="7620000" cy="1200329"/>
          </a:xfrm>
          <a:prstGeom prst="rect">
            <a:avLst/>
          </a:prstGeom>
          <a:noFill/>
        </p:spPr>
        <p:txBody>
          <a:bodyPr wrap="square" rtlCol="0">
            <a:spAutoFit/>
          </a:bodyPr>
          <a:lstStyle/>
          <a:p>
            <a:pPr algn="ctr"/>
            <a:r>
              <a:rPr lang="en-US" sz="7200" dirty="0">
                <a:latin typeface="Algerian" pitchFamily="82" charset="0"/>
              </a:rPr>
              <a:t>Thank You</a:t>
            </a:r>
          </a:p>
        </p:txBody>
      </p:sp>
      <p:sp>
        <p:nvSpPr>
          <p:cNvPr id="6" name="Action Button: Home 5">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104930"/>
            <a:ext cx="2590800" cy="646331"/>
          </a:xfrm>
          <a:prstGeom prst="rect">
            <a:avLst/>
          </a:prstGeom>
          <a:solidFill>
            <a:schemeClr val="accent3">
              <a:lumMod val="50000"/>
            </a:schemeClr>
          </a:solidFill>
          <a:ln w="76200">
            <a:solidFill>
              <a:srgbClr val="0070C0"/>
            </a:solidFill>
          </a:ln>
        </p:spPr>
        <p:txBody>
          <a:bodyPr wrap="square" rtlCol="0">
            <a:spAutoFit/>
          </a:bodyPr>
          <a:lstStyle/>
          <a:p>
            <a:r>
              <a:rPr lang="en-US" sz="3600" dirty="0">
                <a:solidFill>
                  <a:schemeClr val="bg1"/>
                </a:solidFill>
              </a:rPr>
              <a:t>Flash Back</a:t>
            </a:r>
          </a:p>
        </p:txBody>
      </p:sp>
      <p:sp>
        <p:nvSpPr>
          <p:cNvPr id="5" name="Right Arrow 4"/>
          <p:cNvSpPr/>
          <p:nvPr/>
        </p:nvSpPr>
        <p:spPr>
          <a:xfrm>
            <a:off x="152400" y="895660"/>
            <a:ext cx="19050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2" action="ppaction://hlinksldjump"/>
              </a:rPr>
              <a:t>Welcome</a:t>
            </a:r>
            <a:endParaRPr lang="en-US" sz="2000" dirty="0">
              <a:solidFill>
                <a:srgbClr val="C00000"/>
              </a:solidFill>
            </a:endParaRPr>
          </a:p>
        </p:txBody>
      </p:sp>
      <p:sp>
        <p:nvSpPr>
          <p:cNvPr id="6" name="Right Arrow 5"/>
          <p:cNvSpPr/>
          <p:nvPr/>
        </p:nvSpPr>
        <p:spPr>
          <a:xfrm>
            <a:off x="2362200" y="2209800"/>
            <a:ext cx="2133600" cy="1219200"/>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3" action="ppaction://hlinksldjump"/>
              </a:rPr>
              <a:t>Warm up</a:t>
            </a:r>
            <a:endParaRPr lang="en-US" sz="2000" dirty="0">
              <a:solidFill>
                <a:srgbClr val="C00000"/>
              </a:solidFill>
            </a:endParaRPr>
          </a:p>
        </p:txBody>
      </p:sp>
      <p:sp>
        <p:nvSpPr>
          <p:cNvPr id="7" name="Right Arrow 6"/>
          <p:cNvSpPr/>
          <p:nvPr/>
        </p:nvSpPr>
        <p:spPr>
          <a:xfrm>
            <a:off x="4648200" y="89566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4" action="ppaction://hlinksldjump"/>
              </a:rPr>
              <a:t>Intr. Of  lesson</a:t>
            </a:r>
            <a:endParaRPr lang="en-US" sz="2000" dirty="0">
              <a:solidFill>
                <a:srgbClr val="C00000"/>
              </a:solidFill>
            </a:endParaRPr>
          </a:p>
        </p:txBody>
      </p:sp>
      <p:sp>
        <p:nvSpPr>
          <p:cNvPr id="8" name="Right Arrow 7"/>
          <p:cNvSpPr/>
          <p:nvPr/>
        </p:nvSpPr>
        <p:spPr>
          <a:xfrm>
            <a:off x="2438400" y="895660"/>
            <a:ext cx="19050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5" action="ppaction://hlinksldjump"/>
              </a:rPr>
              <a:t>Introduction</a:t>
            </a:r>
            <a:endParaRPr lang="en-US" sz="2000" dirty="0">
              <a:solidFill>
                <a:srgbClr val="C00000"/>
              </a:solidFill>
            </a:endParaRPr>
          </a:p>
        </p:txBody>
      </p:sp>
      <p:sp>
        <p:nvSpPr>
          <p:cNvPr id="9" name="Right Arrow 8"/>
          <p:cNvSpPr/>
          <p:nvPr/>
        </p:nvSpPr>
        <p:spPr>
          <a:xfrm>
            <a:off x="152400" y="228600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6" action="ppaction://hlinksldjump"/>
              </a:rPr>
              <a:t>Warm up</a:t>
            </a:r>
            <a:endParaRPr lang="en-US" sz="2000" dirty="0">
              <a:solidFill>
                <a:srgbClr val="C00000"/>
              </a:solidFill>
            </a:endParaRPr>
          </a:p>
        </p:txBody>
      </p:sp>
      <p:sp>
        <p:nvSpPr>
          <p:cNvPr id="10" name="Right Arrow 9"/>
          <p:cNvSpPr/>
          <p:nvPr/>
        </p:nvSpPr>
        <p:spPr>
          <a:xfrm>
            <a:off x="6934200" y="895660"/>
            <a:ext cx="19050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7" action="ppaction://hlinksldjump"/>
              </a:rPr>
              <a:t>Objectives</a:t>
            </a:r>
            <a:endParaRPr lang="en-US" sz="2000" dirty="0">
              <a:solidFill>
                <a:srgbClr val="C00000"/>
              </a:solidFill>
            </a:endParaRPr>
          </a:p>
        </p:txBody>
      </p:sp>
      <p:sp>
        <p:nvSpPr>
          <p:cNvPr id="11" name="Right Arrow 10"/>
          <p:cNvSpPr/>
          <p:nvPr/>
        </p:nvSpPr>
        <p:spPr>
          <a:xfrm>
            <a:off x="4648200" y="2286000"/>
            <a:ext cx="19050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8" action="ppaction://hlinksldjump"/>
              </a:rPr>
              <a:t>Declare of lesson</a:t>
            </a:r>
            <a:endParaRPr lang="en-US" sz="2000" dirty="0">
              <a:solidFill>
                <a:srgbClr val="C00000"/>
              </a:solidFill>
            </a:endParaRPr>
          </a:p>
        </p:txBody>
      </p:sp>
      <p:sp>
        <p:nvSpPr>
          <p:cNvPr id="12" name="Right Arrow 11"/>
          <p:cNvSpPr/>
          <p:nvPr/>
        </p:nvSpPr>
        <p:spPr>
          <a:xfrm>
            <a:off x="6934200" y="228600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9" action="ppaction://hlinksldjump"/>
              </a:rPr>
              <a:t>L. Outcome </a:t>
            </a:r>
            <a:endParaRPr lang="en-US" sz="2000" dirty="0">
              <a:solidFill>
                <a:srgbClr val="C00000"/>
              </a:solidFill>
            </a:endParaRPr>
          </a:p>
        </p:txBody>
      </p:sp>
      <p:sp>
        <p:nvSpPr>
          <p:cNvPr id="13" name="Right Arrow 12"/>
          <p:cNvSpPr/>
          <p:nvPr/>
        </p:nvSpPr>
        <p:spPr>
          <a:xfrm>
            <a:off x="4603230" y="5535168"/>
            <a:ext cx="19050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0" action="ppaction://hlinksldjump"/>
              </a:rPr>
              <a:t>Thanks</a:t>
            </a:r>
            <a:endParaRPr lang="en-US" sz="2000" dirty="0">
              <a:solidFill>
                <a:srgbClr val="C00000"/>
              </a:solidFill>
            </a:endParaRPr>
          </a:p>
        </p:txBody>
      </p:sp>
      <p:sp>
        <p:nvSpPr>
          <p:cNvPr id="14" name="Right Arrow 13"/>
          <p:cNvSpPr/>
          <p:nvPr/>
        </p:nvSpPr>
        <p:spPr>
          <a:xfrm>
            <a:off x="152400" y="387621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1" action="ppaction://hlinksldjump"/>
              </a:rPr>
              <a:t>L. Outcome </a:t>
            </a:r>
            <a:endParaRPr lang="en-US" sz="2000" dirty="0">
              <a:solidFill>
                <a:srgbClr val="C00000"/>
              </a:solidFill>
            </a:endParaRPr>
          </a:p>
        </p:txBody>
      </p:sp>
      <p:sp>
        <p:nvSpPr>
          <p:cNvPr id="15" name="Right Arrow 14">
            <a:hlinkClick r:id="rId12" action="ppaction://hlinksldjump"/>
          </p:cNvPr>
          <p:cNvSpPr/>
          <p:nvPr/>
        </p:nvSpPr>
        <p:spPr>
          <a:xfrm>
            <a:off x="2318480" y="387621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2" action="ppaction://hlinksldjump"/>
              </a:rPr>
              <a:t>L. Outcome</a:t>
            </a:r>
            <a:endParaRPr lang="en-US" sz="2000" dirty="0">
              <a:solidFill>
                <a:srgbClr val="C00000"/>
              </a:solidFill>
            </a:endParaRPr>
          </a:p>
        </p:txBody>
      </p:sp>
      <p:sp>
        <p:nvSpPr>
          <p:cNvPr id="16" name="Right Arrow 15"/>
          <p:cNvSpPr/>
          <p:nvPr/>
        </p:nvSpPr>
        <p:spPr>
          <a:xfrm>
            <a:off x="0" y="5486400"/>
            <a:ext cx="2209800" cy="1219200"/>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3" action="ppaction://hlinksldjump"/>
              </a:rPr>
              <a:t>Evalution</a:t>
            </a:r>
            <a:endParaRPr lang="en-US" sz="2000" dirty="0">
              <a:solidFill>
                <a:srgbClr val="C00000"/>
              </a:solidFill>
            </a:endParaRPr>
          </a:p>
        </p:txBody>
      </p:sp>
      <p:sp>
        <p:nvSpPr>
          <p:cNvPr id="17" name="Right Arrow 16"/>
          <p:cNvSpPr/>
          <p:nvPr/>
        </p:nvSpPr>
        <p:spPr>
          <a:xfrm>
            <a:off x="2415940" y="5486400"/>
            <a:ext cx="18288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4" action="ppaction://hlinksldjump"/>
              </a:rPr>
              <a:t>Homework</a:t>
            </a:r>
            <a:endParaRPr lang="en-US" sz="2000" dirty="0">
              <a:solidFill>
                <a:srgbClr val="C00000"/>
              </a:solidFill>
            </a:endParaRPr>
          </a:p>
        </p:txBody>
      </p:sp>
      <p:sp>
        <p:nvSpPr>
          <p:cNvPr id="18" name="Right Arrow 17">
            <a:hlinkClick r:id="rId15" action="ppaction://hlinksldjump"/>
          </p:cNvPr>
          <p:cNvSpPr/>
          <p:nvPr/>
        </p:nvSpPr>
        <p:spPr>
          <a:xfrm>
            <a:off x="4449580" y="396240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5" action="ppaction://hlinksldjump"/>
              </a:rPr>
              <a:t>L. Outcome</a:t>
            </a:r>
            <a:endParaRPr lang="en-US" sz="2000" dirty="0">
              <a:solidFill>
                <a:srgbClr val="C00000"/>
              </a:solidFill>
            </a:endParaRPr>
          </a:p>
        </p:txBody>
      </p:sp>
      <p:sp>
        <p:nvSpPr>
          <p:cNvPr id="20" name="Right Arrow 19">
            <a:hlinkClick r:id="rId15" action="ppaction://hlinksldjump"/>
          </p:cNvPr>
          <p:cNvSpPr/>
          <p:nvPr/>
        </p:nvSpPr>
        <p:spPr>
          <a:xfrm>
            <a:off x="6705600" y="3962400"/>
            <a:ext cx="1981200" cy="1094232"/>
          </a:xfrm>
          <a:prstGeom prst="rightArrow">
            <a:avLst/>
          </a:prstGeom>
          <a:solidFill>
            <a:schemeClr val="accent2">
              <a:lumMod val="40000"/>
              <a:lumOff val="6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hlinkClick r:id="rId16" action="ppaction://hlinksldjump"/>
              </a:rPr>
              <a:t>L. Outcome</a:t>
            </a:r>
            <a:endParaRPr lang="en-US" sz="2000"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90600" y="122420"/>
            <a:ext cx="7239000" cy="1524000"/>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lumMod val="95000"/>
                    <a:lumOff val="5000"/>
                  </a:schemeClr>
                </a:solidFill>
                <a:latin typeface="Times New Roman" pitchFamily="18" charset="0"/>
                <a:cs typeface="Times New Roman" pitchFamily="18" charset="0"/>
              </a:rPr>
              <a:t>Personal Information</a:t>
            </a:r>
          </a:p>
        </p:txBody>
      </p:sp>
      <p:sp>
        <p:nvSpPr>
          <p:cNvPr id="5" name="TextBox 4"/>
          <p:cNvSpPr txBox="1"/>
          <p:nvPr/>
        </p:nvSpPr>
        <p:spPr>
          <a:xfrm>
            <a:off x="304800" y="1981200"/>
            <a:ext cx="5562600" cy="3108543"/>
          </a:xfrm>
          <a:prstGeom prst="rect">
            <a:avLst/>
          </a:prstGeom>
          <a:noFill/>
        </p:spPr>
        <p:txBody>
          <a:bodyPr wrap="square" rtlCol="0">
            <a:spAutoFit/>
          </a:bodyPr>
          <a:lstStyle/>
          <a:p>
            <a:pPr algn="ctr"/>
            <a:r>
              <a:rPr lang="en-US" sz="4000" b="1" dirty="0">
                <a:latin typeface="Times New Roman" pitchFamily="18" charset="0"/>
                <a:cs typeface="Times New Roman" pitchFamily="18" charset="0"/>
              </a:rPr>
              <a:t>Asim Kumar Talukder</a:t>
            </a:r>
            <a:endParaRPr lang="en-US" sz="3200"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Lecturer in English</a:t>
            </a:r>
          </a:p>
          <a:p>
            <a:pPr algn="ctr"/>
            <a:r>
              <a:rPr lang="en-US" sz="3200" dirty="0" err="1">
                <a:latin typeface="Times New Roman" pitchFamily="18" charset="0"/>
                <a:cs typeface="Times New Roman" pitchFamily="18" charset="0"/>
              </a:rPr>
              <a:t>Fenchuganj</a:t>
            </a:r>
            <a:r>
              <a:rPr lang="en-US" sz="3200" dirty="0">
                <a:latin typeface="Times New Roman" pitchFamily="18" charset="0"/>
                <a:cs typeface="Times New Roman" pitchFamily="18" charset="0"/>
              </a:rPr>
              <a:t> Govt. College</a:t>
            </a:r>
          </a:p>
          <a:p>
            <a:pPr algn="ctr"/>
            <a:r>
              <a:rPr lang="en-US" sz="3200" dirty="0">
                <a:latin typeface="Times New Roman" pitchFamily="18" charset="0"/>
                <a:cs typeface="Times New Roman" pitchFamily="18" charset="0"/>
              </a:rPr>
              <a:t>Fenchuganj, Sylhet</a:t>
            </a:r>
          </a:p>
          <a:p>
            <a:pPr algn="ctr"/>
            <a:r>
              <a:rPr lang="en-US" sz="3000" dirty="0">
                <a:latin typeface="Times New Roman" pitchFamily="18" charset="0"/>
                <a:cs typeface="Times New Roman" pitchFamily="18" charset="0"/>
              </a:rPr>
              <a:t>Phone No.: 01716348110</a:t>
            </a:r>
          </a:p>
          <a:p>
            <a:pPr algn="ctr"/>
            <a:r>
              <a:rPr lang="en-US" sz="3000" dirty="0">
                <a:latin typeface="Times New Roman" pitchFamily="18" charset="0"/>
                <a:cs typeface="Times New Roman" pitchFamily="18" charset="0"/>
              </a:rPr>
              <a:t>E-mail id: aktalukder@gmail.com</a:t>
            </a:r>
          </a:p>
        </p:txBody>
      </p:sp>
      <p:sp>
        <p:nvSpPr>
          <p:cNvPr id="6" name="Rectangle 5"/>
          <p:cNvSpPr/>
          <p:nvPr/>
        </p:nvSpPr>
        <p:spPr>
          <a:xfrm>
            <a:off x="5715000" y="1828800"/>
            <a:ext cx="2971800" cy="33528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800" decel="100000"/>
                                        <p:tgtEl>
                                          <p:spTgt spid="5"/>
                                        </p:tgtEl>
                                      </p:cBhvr>
                                    </p:animEffect>
                                    <p:anim calcmode="lin" valueType="num">
                                      <p:cBhvr>
                                        <p:cTn id="19" dur="800" decel="100000" fill="hold"/>
                                        <p:tgtEl>
                                          <p:spTgt spid="5"/>
                                        </p:tgtEl>
                                        <p:attrNameLst>
                                          <p:attrName>style.rotation</p:attrName>
                                        </p:attrNameLst>
                                      </p:cBhvr>
                                      <p:tavLst>
                                        <p:tav tm="0">
                                          <p:val>
                                            <p:fltVal val="-90"/>
                                          </p:val>
                                        </p:tav>
                                        <p:tav tm="100000">
                                          <p:val>
                                            <p:fltVal val="0"/>
                                          </p:val>
                                        </p:tav>
                                      </p:tavLst>
                                    </p:anim>
                                    <p:anim calcmode="lin" valueType="num">
                                      <p:cBhvr>
                                        <p:cTn id="20" dur="800" decel="100000" fill="hold"/>
                                        <p:tgtEl>
                                          <p:spTgt spid="5"/>
                                        </p:tgtEl>
                                        <p:attrNameLst>
                                          <p:attrName>ppt_x</p:attrName>
                                        </p:attrNameLst>
                                      </p:cBhvr>
                                      <p:tavLst>
                                        <p:tav tm="0">
                                          <p:val>
                                            <p:strVal val="#ppt_x+0.4"/>
                                          </p:val>
                                        </p:tav>
                                        <p:tav tm="100000">
                                          <p:val>
                                            <p:strVal val="#ppt_x-0.05"/>
                                          </p:val>
                                        </p:tav>
                                      </p:tavLst>
                                    </p:anim>
                                    <p:anim calcmode="lin" valueType="num">
                                      <p:cBhvr>
                                        <p:cTn id="21" dur="800" decel="100000" fill="hold"/>
                                        <p:tgtEl>
                                          <p:spTgt spid="5"/>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05800" cy="5724644"/>
          </a:xfrm>
          <a:prstGeom prst="rect">
            <a:avLst/>
          </a:prstGeom>
        </p:spPr>
        <p:txBody>
          <a:bodyPr wrap="square">
            <a:spAutoFit/>
          </a:bodyPr>
          <a:lstStyle/>
          <a:p>
            <a:pPr algn="ctr"/>
            <a:r>
              <a:rPr lang="en-US" sz="6600" b="1" u="sng" dirty="0">
                <a:latin typeface="Times New Roman" pitchFamily="18" charset="0"/>
                <a:cs typeface="Times New Roman" pitchFamily="18" charset="0"/>
              </a:rPr>
              <a:t>Introducing of Lesson</a:t>
            </a:r>
          </a:p>
          <a:p>
            <a:pPr algn="ctr"/>
            <a:endParaRPr lang="en-US" sz="4400" b="1" dirty="0">
              <a:latin typeface="Times New Roman" pitchFamily="18" charset="0"/>
              <a:cs typeface="Times New Roman" pitchFamily="18" charset="0"/>
            </a:endParaRPr>
          </a:p>
          <a:p>
            <a:r>
              <a:rPr lang="en-US" sz="4400" b="1" dirty="0">
                <a:latin typeface="Times New Roman" pitchFamily="18" charset="0"/>
                <a:cs typeface="Times New Roman" pitchFamily="18" charset="0"/>
              </a:rPr>
              <a:t>Class-</a:t>
            </a:r>
            <a:r>
              <a:rPr lang="en-US" sz="4400" dirty="0">
                <a:latin typeface="Times New Roman" pitchFamily="18" charset="0"/>
                <a:cs typeface="Times New Roman" pitchFamily="18" charset="0"/>
              </a:rPr>
              <a:t>Eleven</a:t>
            </a:r>
          </a:p>
          <a:p>
            <a:r>
              <a:rPr lang="en-US" sz="4400" b="1" dirty="0">
                <a:latin typeface="Times New Roman" pitchFamily="18" charset="0"/>
                <a:cs typeface="Times New Roman" pitchFamily="18" charset="0"/>
              </a:rPr>
              <a:t>Subject-</a:t>
            </a:r>
            <a:r>
              <a:rPr lang="en-US" sz="4400" dirty="0">
                <a:latin typeface="Times New Roman" pitchFamily="18" charset="0"/>
                <a:cs typeface="Times New Roman" pitchFamily="18" charset="0"/>
              </a:rPr>
              <a:t>English First Paper</a:t>
            </a:r>
          </a:p>
          <a:p>
            <a:r>
              <a:rPr lang="en-US" sz="4400" b="1" dirty="0">
                <a:latin typeface="Times New Roman" pitchFamily="18" charset="0"/>
                <a:cs typeface="Times New Roman" pitchFamily="18" charset="0"/>
              </a:rPr>
              <a:t>Unit- 8, Lesson- 5</a:t>
            </a:r>
          </a:p>
          <a:p>
            <a:r>
              <a:rPr lang="en-US" sz="4400" b="1" dirty="0">
                <a:latin typeface="Times New Roman" pitchFamily="18" charset="0"/>
                <a:cs typeface="Times New Roman" pitchFamily="18" charset="0"/>
              </a:rPr>
              <a:t>Time: </a:t>
            </a:r>
            <a:r>
              <a:rPr lang="en-US" sz="4400" dirty="0">
                <a:latin typeface="Times New Roman" pitchFamily="18" charset="0"/>
                <a:cs typeface="Times New Roman" pitchFamily="18" charset="0"/>
              </a:rPr>
              <a:t>01 Hour</a:t>
            </a:r>
          </a:p>
          <a:p>
            <a:r>
              <a:rPr lang="en-US" sz="4400" b="1" dirty="0">
                <a:latin typeface="Times New Roman" pitchFamily="18" charset="0"/>
                <a:cs typeface="Times New Roman" pitchFamily="18" charset="0"/>
              </a:rPr>
              <a:t>Students: 120</a:t>
            </a:r>
            <a:endParaRPr lang="en-US" sz="4400" dirty="0">
              <a:latin typeface="Times New Roman" pitchFamily="18" charset="0"/>
              <a:cs typeface="Times New Roman" pitchFamily="18" charset="0"/>
            </a:endParaRPr>
          </a:p>
          <a:p>
            <a:pPr algn="ctr"/>
            <a:endParaRPr lang="en-US" sz="3600" dirty="0"/>
          </a:p>
        </p:txBody>
      </p:sp>
      <p:sp>
        <p:nvSpPr>
          <p:cNvPr id="6" name="Action Button: Home 5">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381000"/>
            <a:ext cx="58674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itchFamily="18" charset="0"/>
                <a:cs typeface="Times New Roman" pitchFamily="18" charset="0"/>
              </a:rPr>
              <a:t>Objectives</a:t>
            </a:r>
          </a:p>
        </p:txBody>
      </p:sp>
      <p:sp>
        <p:nvSpPr>
          <p:cNvPr id="5" name="Rectangle 4"/>
          <p:cNvSpPr/>
          <p:nvPr/>
        </p:nvSpPr>
        <p:spPr>
          <a:xfrm>
            <a:off x="457200" y="2209800"/>
            <a:ext cx="8382000" cy="335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solidFill>
                  <a:schemeClr val="tx1"/>
                </a:solidFill>
                <a:latin typeface="Times New Roman" pitchFamily="18" charset="0"/>
                <a:cs typeface="Times New Roman" pitchFamily="18" charset="0"/>
              </a:rPr>
              <a:t>By the end of the lesson, Students will be able to:</a:t>
            </a:r>
          </a:p>
          <a:p>
            <a:pPr algn="just"/>
            <a:r>
              <a:rPr lang="en-US" sz="4000" b="1" dirty="0">
                <a:solidFill>
                  <a:schemeClr val="tx1"/>
                </a:solidFill>
                <a:latin typeface="Times New Roman" pitchFamily="18" charset="0"/>
                <a:cs typeface="Times New Roman" pitchFamily="18" charset="0"/>
              </a:rPr>
              <a:t>* describe the scenic beauty of </a:t>
            </a:r>
            <a:r>
              <a:rPr lang="en-US" sz="4000" b="1" dirty="0" err="1">
                <a:solidFill>
                  <a:schemeClr val="tx1"/>
                </a:solidFill>
                <a:latin typeface="Times New Roman" pitchFamily="18" charset="0"/>
                <a:cs typeface="Times New Roman" pitchFamily="18" charset="0"/>
              </a:rPr>
              <a:t>Kuakata</a:t>
            </a:r>
            <a:endParaRPr lang="en-US" sz="4000" b="1" dirty="0">
              <a:solidFill>
                <a:schemeClr val="tx1"/>
              </a:solidFill>
              <a:latin typeface="Times New Roman" pitchFamily="18" charset="0"/>
              <a:cs typeface="Times New Roman" pitchFamily="18" charset="0"/>
            </a:endParaRPr>
          </a:p>
        </p:txBody>
      </p:sp>
      <p:sp>
        <p:nvSpPr>
          <p:cNvPr id="6" name="Action Button: Home 5">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2400"/>
            <a:ext cx="75438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Look at the Picture</a:t>
            </a:r>
          </a:p>
        </p:txBody>
      </p:sp>
      <p:pic>
        <p:nvPicPr>
          <p:cNvPr id="5" name="Picture 4" descr="waterwell.jpg"/>
          <p:cNvPicPr>
            <a:picLocks noChangeAspect="1"/>
          </p:cNvPicPr>
          <p:nvPr/>
        </p:nvPicPr>
        <p:blipFill>
          <a:blip r:embed="rId2"/>
          <a:stretch>
            <a:fillRect/>
          </a:stretch>
        </p:blipFill>
        <p:spPr>
          <a:xfrm>
            <a:off x="1676400" y="1289876"/>
            <a:ext cx="6096000" cy="4503420"/>
          </a:xfrm>
          <a:prstGeom prst="rect">
            <a:avLst/>
          </a:prstGeom>
        </p:spPr>
      </p:pic>
      <p:cxnSp>
        <p:nvCxnSpPr>
          <p:cNvPr id="8" name="Straight Connector 7"/>
          <p:cNvCxnSpPr/>
          <p:nvPr/>
        </p:nvCxnSpPr>
        <p:spPr>
          <a:xfrm>
            <a:off x="5105400" y="4114800"/>
            <a:ext cx="2895600" cy="8382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pi5ogXMeT.png"/>
          <p:cNvPicPr>
            <a:picLocks noChangeAspect="1"/>
          </p:cNvPicPr>
          <p:nvPr/>
        </p:nvPicPr>
        <p:blipFill>
          <a:blip r:embed="rId3"/>
          <a:stretch>
            <a:fillRect/>
          </a:stretch>
        </p:blipFill>
        <p:spPr>
          <a:xfrm>
            <a:off x="7848600" y="3810000"/>
            <a:ext cx="1206062" cy="2057400"/>
          </a:xfrm>
          <a:prstGeom prst="rect">
            <a:avLst/>
          </a:prstGeom>
        </p:spPr>
      </p:pic>
      <p:sp>
        <p:nvSpPr>
          <p:cNvPr id="10" name="Action Button: Home 9">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457200"/>
            <a:ext cx="71628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Now, let’s enjoy the video </a:t>
            </a:r>
          </a:p>
        </p:txBody>
      </p:sp>
      <p:graphicFrame>
        <p:nvGraphicFramePr>
          <p:cNvPr id="5" name="Object 4">
            <a:hlinkClick r:id="" action="ppaction://ole?verb=0"/>
          </p:cNvPr>
          <p:cNvGraphicFramePr>
            <a:graphicFrameLocks noChangeAspect="1"/>
          </p:cNvGraphicFramePr>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ction Button: Home 5">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7924800" cy="923330"/>
          </a:xfrm>
          <a:prstGeom prst="rect">
            <a:avLst/>
          </a:prstGeom>
          <a:solidFill>
            <a:schemeClr val="accent4">
              <a:lumMod val="40000"/>
              <a:lumOff val="60000"/>
            </a:schemeClr>
          </a:solidFill>
          <a:ln w="38100">
            <a:solidFill>
              <a:schemeClr val="tx1"/>
            </a:solidFill>
          </a:ln>
        </p:spPr>
        <p:txBody>
          <a:bodyPr wrap="square" rtlCol="0">
            <a:spAutoFit/>
          </a:bodyPr>
          <a:lstStyle/>
          <a:p>
            <a:pPr algn="ctr"/>
            <a:r>
              <a:rPr lang="en-US" sz="5400" dirty="0"/>
              <a:t>Declaration of Lesson</a:t>
            </a:r>
          </a:p>
        </p:txBody>
      </p:sp>
      <p:sp>
        <p:nvSpPr>
          <p:cNvPr id="5" name="TextBox 4"/>
          <p:cNvSpPr txBox="1"/>
          <p:nvPr/>
        </p:nvSpPr>
        <p:spPr>
          <a:xfrm>
            <a:off x="152400" y="5486400"/>
            <a:ext cx="8839200" cy="923330"/>
          </a:xfrm>
          <a:prstGeom prst="rect">
            <a:avLst/>
          </a:prstGeom>
          <a:solidFill>
            <a:schemeClr val="tx2">
              <a:lumMod val="40000"/>
              <a:lumOff val="60000"/>
            </a:schemeClr>
          </a:solidFill>
          <a:ln w="38100">
            <a:solidFill>
              <a:schemeClr val="tx1"/>
            </a:solidFill>
          </a:ln>
        </p:spPr>
        <p:txBody>
          <a:bodyPr wrap="square" rtlCol="0">
            <a:spAutoFit/>
          </a:bodyPr>
          <a:lstStyle/>
          <a:p>
            <a:pPr algn="ctr"/>
            <a:r>
              <a:rPr lang="en-US" sz="5400" b="1" dirty="0" err="1">
                <a:effectLst>
                  <a:outerShdw blurRad="38100" dist="38100" dir="2700000" algn="tl">
                    <a:srgbClr val="000000">
                      <a:alpha val="43137"/>
                    </a:srgbClr>
                  </a:outerShdw>
                </a:effectLst>
              </a:rPr>
              <a:t>Kuakata</a:t>
            </a:r>
            <a:r>
              <a:rPr lang="en-US" sz="5400" b="1" dirty="0">
                <a:effectLst>
                  <a:outerShdw blurRad="38100" dist="38100" dir="2700000" algn="tl">
                    <a:srgbClr val="000000">
                      <a:alpha val="43137"/>
                    </a:srgbClr>
                  </a:outerShdw>
                </a:effectLst>
              </a:rPr>
              <a:t>: Daughter of the sea</a:t>
            </a:r>
          </a:p>
        </p:txBody>
      </p:sp>
      <p:pic>
        <p:nvPicPr>
          <p:cNvPr id="7" name="Picture 6" descr="kuakata sea beach_beautiful bangladesh.jpg"/>
          <p:cNvPicPr>
            <a:picLocks noChangeAspect="1"/>
          </p:cNvPicPr>
          <p:nvPr/>
        </p:nvPicPr>
        <p:blipFill>
          <a:blip r:embed="rId2"/>
          <a:stretch>
            <a:fillRect/>
          </a:stretch>
        </p:blipFill>
        <p:spPr>
          <a:xfrm>
            <a:off x="152400" y="1219200"/>
            <a:ext cx="6629400" cy="4064000"/>
          </a:xfrm>
          <a:prstGeom prst="rect">
            <a:avLst/>
          </a:prstGeom>
        </p:spPr>
      </p:pic>
      <p:sp>
        <p:nvSpPr>
          <p:cNvPr id="8" name="Action Button: Home 7">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1371600"/>
            <a:ext cx="17526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There is a similarity between the picture and the last viewed picture and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Look at the picture</a:t>
            </a:r>
          </a:p>
        </p:txBody>
      </p:sp>
      <p:pic>
        <p:nvPicPr>
          <p:cNvPr id="5" name="Picture 4" descr="pic 1.jpg"/>
          <p:cNvPicPr>
            <a:picLocks noChangeAspect="1"/>
          </p:cNvPicPr>
          <p:nvPr/>
        </p:nvPicPr>
        <p:blipFill>
          <a:blip r:embed="rId2"/>
          <a:stretch>
            <a:fillRect/>
          </a:stretch>
        </p:blipFill>
        <p:spPr>
          <a:xfrm>
            <a:off x="152400" y="990600"/>
            <a:ext cx="5105400" cy="3403600"/>
          </a:xfrm>
          <a:prstGeom prst="rect">
            <a:avLst/>
          </a:prstGeom>
        </p:spPr>
      </p:pic>
      <p:sp>
        <p:nvSpPr>
          <p:cNvPr id="6" name="Rectangle 5"/>
          <p:cNvSpPr/>
          <p:nvPr/>
        </p:nvSpPr>
        <p:spPr>
          <a:xfrm>
            <a:off x="5715000" y="990600"/>
            <a:ext cx="3200400" cy="289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What can you understand about </a:t>
            </a:r>
            <a:r>
              <a:rPr lang="en-US" sz="4000" b="1" dirty="0" err="1">
                <a:solidFill>
                  <a:schemeClr val="tx1"/>
                </a:solidFill>
              </a:rPr>
              <a:t>Kuakata</a:t>
            </a:r>
            <a:r>
              <a:rPr lang="en-US" sz="4000" b="1" dirty="0">
                <a:solidFill>
                  <a:schemeClr val="tx1"/>
                </a:solidFill>
              </a:rPr>
              <a:t> by the picture?</a:t>
            </a:r>
          </a:p>
        </p:txBody>
      </p:sp>
      <p:sp>
        <p:nvSpPr>
          <p:cNvPr id="7" name="Rectangle 6"/>
          <p:cNvSpPr/>
          <p:nvPr/>
        </p:nvSpPr>
        <p:spPr>
          <a:xfrm>
            <a:off x="0" y="4419600"/>
            <a:ext cx="91440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Times New Roman" pitchFamily="18" charset="0"/>
                <a:cs typeface="Times New Roman" pitchFamily="18" charset="0"/>
              </a:rPr>
              <a:t>Kuakata</a:t>
            </a:r>
            <a:r>
              <a:rPr lang="en-US" sz="3200" b="1" dirty="0">
                <a:solidFill>
                  <a:schemeClr val="tx1"/>
                </a:solidFill>
                <a:latin typeface="Times New Roman" pitchFamily="18" charset="0"/>
                <a:cs typeface="Times New Roman" pitchFamily="18" charset="0"/>
              </a:rPr>
              <a:t> is an excellent combination of the of the picturesque natural beauty, sandy beaches, blue sky and the shimmering expanse of water of the Bay of Bengal and evergreen forest which attracts the tourist most. </a:t>
            </a:r>
          </a:p>
        </p:txBody>
      </p:sp>
      <p:sp>
        <p:nvSpPr>
          <p:cNvPr id="8" name="Action Button: Home 7">
            <a:hlinkClick r:id="" action="ppaction://hlinkshowjump?jump=lastslide" highlightClick="1"/>
          </p:cNvPr>
          <p:cNvSpPr/>
          <p:nvPr/>
        </p:nvSpPr>
        <p:spPr>
          <a:xfrm>
            <a:off x="8534400" y="6172200"/>
            <a:ext cx="6096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76200"/>
          <a:ext cx="8839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tion Button: Home 4">
            <a:hlinkClick r:id="" action="ppaction://hlinkshowjump?jump=lastslide" highlightClick="1"/>
          </p:cNvPr>
          <p:cNvSpPr/>
          <p:nvPr/>
        </p:nvSpPr>
        <p:spPr>
          <a:xfrm>
            <a:off x="8458200" y="60960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A4D7FC4D-F84A-490F-8E70-3D48A4CDDB11}"/>
                                            </p:graphicEl>
                                          </p:spTgt>
                                        </p:tgtEl>
                                        <p:attrNameLst>
                                          <p:attrName>style.visibility</p:attrName>
                                        </p:attrNameLst>
                                      </p:cBhvr>
                                      <p:to>
                                        <p:strVal val="visible"/>
                                      </p:to>
                                    </p:set>
                                    <p:animEffect transition="in" filter="blinds(horizontal)">
                                      <p:cBhvr>
                                        <p:cTn id="7" dur="500"/>
                                        <p:tgtEl>
                                          <p:spTgt spid="4">
                                            <p:graphicEl>
                                              <a:dgm id="{A4D7FC4D-F84A-490F-8E70-3D48A4CDDB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60217DC9-347B-47F2-92E3-A4FD1B51E83B}"/>
                                            </p:graphicEl>
                                          </p:spTgt>
                                        </p:tgtEl>
                                        <p:attrNameLst>
                                          <p:attrName>style.visibility</p:attrName>
                                        </p:attrNameLst>
                                      </p:cBhvr>
                                      <p:to>
                                        <p:strVal val="visible"/>
                                      </p:to>
                                    </p:set>
                                    <p:animEffect transition="in" filter="blinds(horizontal)">
                                      <p:cBhvr>
                                        <p:cTn id="12" dur="500"/>
                                        <p:tgtEl>
                                          <p:spTgt spid="4">
                                            <p:graphicEl>
                                              <a:dgm id="{60217DC9-347B-47F2-92E3-A4FD1B51E8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graphicEl>
                                              <a:dgm id="{640CA3FD-9483-4E26-980E-B87C459F86BF}"/>
                                            </p:graphicEl>
                                          </p:spTgt>
                                        </p:tgtEl>
                                        <p:attrNameLst>
                                          <p:attrName>style.visibility</p:attrName>
                                        </p:attrNameLst>
                                      </p:cBhvr>
                                      <p:to>
                                        <p:strVal val="visible"/>
                                      </p:to>
                                    </p:set>
                                    <p:animEffect transition="in" filter="blinds(horizontal)">
                                      <p:cBhvr>
                                        <p:cTn id="17" dur="500"/>
                                        <p:tgtEl>
                                          <p:spTgt spid="4">
                                            <p:graphicEl>
                                              <a:dgm id="{640CA3FD-9483-4E26-980E-B87C459F86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graphicEl>
                                              <a:dgm id="{49C38B3A-2507-43F9-AE39-A39929698427}"/>
                                            </p:graphicEl>
                                          </p:spTgt>
                                        </p:tgtEl>
                                        <p:attrNameLst>
                                          <p:attrName>style.visibility</p:attrName>
                                        </p:attrNameLst>
                                      </p:cBhvr>
                                      <p:to>
                                        <p:strVal val="visible"/>
                                      </p:to>
                                    </p:set>
                                    <p:animEffect transition="in" filter="blinds(horizontal)">
                                      <p:cBhvr>
                                        <p:cTn id="22" dur="500"/>
                                        <p:tgtEl>
                                          <p:spTgt spid="4">
                                            <p:graphicEl>
                                              <a:dgm id="{49C38B3A-2507-43F9-AE39-A3992969842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graphicEl>
                                              <a:dgm id="{182944D9-650D-423B-B915-1A7D71995C91}"/>
                                            </p:graphicEl>
                                          </p:spTgt>
                                        </p:tgtEl>
                                        <p:attrNameLst>
                                          <p:attrName>style.visibility</p:attrName>
                                        </p:attrNameLst>
                                      </p:cBhvr>
                                      <p:to>
                                        <p:strVal val="visible"/>
                                      </p:to>
                                    </p:set>
                                    <p:animEffect transition="in" filter="blinds(horizontal)">
                                      <p:cBhvr>
                                        <p:cTn id="27" dur="500"/>
                                        <p:tgtEl>
                                          <p:spTgt spid="4">
                                            <p:graphicEl>
                                              <a:dgm id="{182944D9-650D-423B-B915-1A7D71995C9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graphicEl>
                                              <a:dgm id="{19365B7E-794C-4D5D-B607-8CF783237582}"/>
                                            </p:graphicEl>
                                          </p:spTgt>
                                        </p:tgtEl>
                                        <p:attrNameLst>
                                          <p:attrName>style.visibility</p:attrName>
                                        </p:attrNameLst>
                                      </p:cBhvr>
                                      <p:to>
                                        <p:strVal val="visible"/>
                                      </p:to>
                                    </p:set>
                                    <p:animEffect transition="in" filter="blinds(horizontal)">
                                      <p:cBhvr>
                                        <p:cTn id="32" dur="500"/>
                                        <p:tgtEl>
                                          <p:spTgt spid="4">
                                            <p:graphicEl>
                                              <a:dgm id="{19365B7E-794C-4D5D-B607-8CF78323758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graphicEl>
                                              <a:dgm id="{DE1B84B2-2913-48DA-9704-CEA0398BD505}"/>
                                            </p:graphicEl>
                                          </p:spTgt>
                                        </p:tgtEl>
                                        <p:attrNameLst>
                                          <p:attrName>style.visibility</p:attrName>
                                        </p:attrNameLst>
                                      </p:cBhvr>
                                      <p:to>
                                        <p:strVal val="visible"/>
                                      </p:to>
                                    </p:set>
                                    <p:animEffect transition="in" filter="blinds(horizontal)">
                                      <p:cBhvr>
                                        <p:cTn id="37" dur="500"/>
                                        <p:tgtEl>
                                          <p:spTgt spid="4">
                                            <p:graphicEl>
                                              <a:dgm id="{DE1B84B2-2913-48DA-9704-CEA0398BD5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graphicEl>
                                              <a:dgm id="{C00D15B3-A60F-4399-84E6-9A3D94169E39}"/>
                                            </p:graphicEl>
                                          </p:spTgt>
                                        </p:tgtEl>
                                        <p:attrNameLst>
                                          <p:attrName>style.visibility</p:attrName>
                                        </p:attrNameLst>
                                      </p:cBhvr>
                                      <p:to>
                                        <p:strVal val="visible"/>
                                      </p:to>
                                    </p:set>
                                    <p:animEffect transition="in" filter="blinds(horizontal)">
                                      <p:cBhvr>
                                        <p:cTn id="42" dur="500"/>
                                        <p:tgtEl>
                                          <p:spTgt spid="4">
                                            <p:graphicEl>
                                              <a:dgm id="{C00D15B3-A60F-4399-84E6-9A3D94169E3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graphicEl>
                                              <a:dgm id="{78DF31C1-5EE7-4542-BBD9-EA9725E5CCAB}"/>
                                            </p:graphicEl>
                                          </p:spTgt>
                                        </p:tgtEl>
                                        <p:attrNameLst>
                                          <p:attrName>style.visibility</p:attrName>
                                        </p:attrNameLst>
                                      </p:cBhvr>
                                      <p:to>
                                        <p:strVal val="visible"/>
                                      </p:to>
                                    </p:set>
                                    <p:animEffect transition="in" filter="blinds(horizontal)">
                                      <p:cBhvr>
                                        <p:cTn id="47" dur="500"/>
                                        <p:tgtEl>
                                          <p:spTgt spid="4">
                                            <p:graphicEl>
                                              <a:dgm id="{78DF31C1-5EE7-4542-BBD9-EA9725E5CC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291</Words>
  <Application>Microsoft Office PowerPoint</Application>
  <PresentationFormat>On-screen Show (4:3)</PresentationFormat>
  <Paragraphs>56</Paragraphs>
  <Slides>16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Algerian</vt:lpstr>
      <vt:lpstr>Arial</vt:lpstr>
      <vt:lpstr>Calibri</vt:lpstr>
      <vt:lpstr>Cooper Black</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Task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Asim Kumar Talukder</cp:lastModifiedBy>
  <cp:revision>34</cp:revision>
  <dcterms:created xsi:type="dcterms:W3CDTF">2017-06-04T04:06:58Z</dcterms:created>
  <dcterms:modified xsi:type="dcterms:W3CDTF">2020-05-20T13:46:11Z</dcterms:modified>
</cp:coreProperties>
</file>