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85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3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90A3-5E24-4A54-81CB-0BC596E84CA5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91685-221A-49DB-8998-325FCFF9F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noFill/>
          <a:ln w="123825" cap="rnd">
            <a:solidFill>
              <a:srgbClr val="00B050"/>
            </a:solidFill>
          </a:ln>
          <a:scene3d>
            <a:camera prst="obliqueTopLef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0" y="0"/>
            <a:ext cx="626110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6" y="769441"/>
            <a:ext cx="8839200" cy="570755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noFill/>
          <a:ln w="123825" cap="rnd">
            <a:solidFill>
              <a:srgbClr val="00B050"/>
            </a:solidFill>
          </a:ln>
          <a:scene3d>
            <a:camera prst="obliqueTopLef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ur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0"/>
            <a:ext cx="3886200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olour p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524000"/>
            <a:ext cx="4063998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574498" y="-34636"/>
            <a:ext cx="3995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মরিচা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প্রতিরোধের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উপায়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95300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/>
              <a:t>রঙ 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60373" y="5046491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/>
              <a:t>প্রলেপ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305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noFill/>
          <a:ln w="123825" cap="rnd">
            <a:solidFill>
              <a:srgbClr val="00B050"/>
            </a:solidFill>
          </a:ln>
          <a:scene3d>
            <a:camera prst="obliqueTopLef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lectro plet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281391"/>
            <a:ext cx="4114800" cy="39002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Galvanij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4" y="1143000"/>
            <a:ext cx="4281055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538656" y="90408"/>
            <a:ext cx="3995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মরিচা প্রতিরোধের উপায়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4102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ইলেক্ট্রপ্লেটিং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5341531"/>
            <a:ext cx="2297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/>
              <a:t>গ্যালভানাইজিং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3133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noFill/>
          <a:ln w="123825" cap="rnd">
            <a:solidFill>
              <a:srgbClr val="00B050"/>
            </a:solidFill>
          </a:ln>
          <a:scene3d>
            <a:camera prst="obliqueTopLef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52600" y="1524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জোড়ায় কাজ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465334" y="2057400"/>
            <a:ext cx="66864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/>
              <a:t>তিনটি রাসায়নিক বিক্রিয়া লিখ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7854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noFill/>
          <a:ln w="123825" cap="rnd">
            <a:solidFill>
              <a:srgbClr val="00B050"/>
            </a:solidFill>
          </a:ln>
          <a:scene3d>
            <a:camera prst="obliqueTopLef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67000" y="27709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মূল্যায়ন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50456" y="1981200"/>
            <a:ext cx="77764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800" dirty="0" smtClean="0"/>
              <a:t>মরিচার সংকেত লিখ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800" dirty="0" smtClean="0"/>
              <a:t>মরিচা কেন পড়ে?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800" dirty="0" smtClean="0"/>
              <a:t>মরিচা কি উপায়ে প্রতিরোধ করা যায়?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6035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noFill/>
          <a:ln w="123825" cap="rnd">
            <a:solidFill>
              <a:srgbClr val="00B050"/>
            </a:solidFill>
          </a:ln>
          <a:scene3d>
            <a:camera prst="obliqueTopLef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6374" y="68621"/>
            <a:ext cx="1991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/>
              <a:t>বাড়ির কাজ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50219" y="2590800"/>
            <a:ext cx="889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/>
              <a:t>কোন কোন বস্তুতে গ্যালভানিজিং করা হয় তা বিক্রিয়া সহ লিখ।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0507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noFill/>
          <a:ln w="123825" cap="rnd">
            <a:solidFill>
              <a:srgbClr val="00B050"/>
            </a:solidFill>
          </a:ln>
          <a:scene3d>
            <a:camera prst="obliqueTopLef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611640" y="2057400"/>
            <a:ext cx="19207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993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noFill/>
          <a:ln w="123825" cap="rnd">
            <a:solidFill>
              <a:srgbClr val="00B050"/>
            </a:solidFill>
          </a:ln>
          <a:scene3d>
            <a:camera prst="obliqueTopLef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00" y="762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পরিচিতি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03908" y="113276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শিক্ষক পরিচিতি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6199" y="3947948"/>
            <a:ext cx="23899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/>
              <a:t>মোঃ শাহীন মিয়া</a:t>
            </a:r>
          </a:p>
          <a:p>
            <a:pPr algn="ctr"/>
            <a:r>
              <a:rPr lang="bn-IN" sz="2400" dirty="0" smtClean="0"/>
              <a:t>সহকারী শিক্ষক</a:t>
            </a:r>
          </a:p>
          <a:p>
            <a:pPr algn="ctr"/>
            <a:r>
              <a:rPr lang="bn-IN" sz="2400" dirty="0" smtClean="0"/>
              <a:t>ঈশান ইনস্টিটিউশন</a:t>
            </a:r>
          </a:p>
          <a:p>
            <a:pPr algn="ctr"/>
            <a:r>
              <a:rPr lang="bn-IN" sz="2400" dirty="0" smtClean="0"/>
              <a:t>ফরিদপুর সদর, ফরিদপুর।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Email: shahinkanz26@gmail.com</a:t>
            </a:r>
            <a:endParaRPr lang="bn-IN" sz="1100" b="1" dirty="0" smtClean="0"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1" t="14444" r="21482" b="44445"/>
          <a:stretch/>
        </p:blipFill>
        <p:spPr>
          <a:xfrm>
            <a:off x="124690" y="1680120"/>
            <a:ext cx="2362200" cy="2095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00800" y="1682739"/>
            <a:ext cx="2743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শ্রেণিঃ</a:t>
            </a:r>
            <a:r>
              <a:rPr lang="en-US" sz="2800" dirty="0" smtClean="0"/>
              <a:t> </a:t>
            </a:r>
            <a:r>
              <a:rPr lang="en-US" sz="2800" dirty="0" err="1" smtClean="0"/>
              <a:t>নবম-দশম</a:t>
            </a:r>
            <a:endParaRPr lang="en-US" sz="2800" dirty="0" smtClean="0"/>
          </a:p>
          <a:p>
            <a:pPr algn="ctr"/>
            <a:r>
              <a:rPr lang="en-US" sz="2800" dirty="0" err="1" smtClean="0"/>
              <a:t>বিষয়ঃ</a:t>
            </a:r>
            <a:r>
              <a:rPr lang="en-US" sz="2800" dirty="0" smtClean="0"/>
              <a:t> </a:t>
            </a:r>
            <a:r>
              <a:rPr lang="en-US" sz="2800" dirty="0" err="1" smtClean="0"/>
              <a:t>রসায়ন</a:t>
            </a:r>
            <a:endParaRPr lang="en-US" sz="2800" dirty="0" smtClean="0"/>
          </a:p>
          <a:p>
            <a:pPr algn="ctr"/>
            <a:r>
              <a:rPr lang="en-US" sz="2800" dirty="0" err="1" smtClean="0"/>
              <a:t>অধ্যায়ঃ</a:t>
            </a:r>
            <a:r>
              <a:rPr lang="bn-IN" sz="2800" dirty="0" smtClean="0"/>
              <a:t> সপ্তম </a:t>
            </a:r>
            <a:r>
              <a:rPr lang="en-US" sz="2800" dirty="0" smtClean="0"/>
              <a:t> </a:t>
            </a:r>
            <a:r>
              <a:rPr lang="bn-IN" sz="2800" dirty="0" smtClean="0"/>
              <a:t>(</a:t>
            </a:r>
            <a:r>
              <a:rPr lang="en-US" sz="2800" dirty="0" err="1" smtClean="0"/>
              <a:t>রাসায়নিক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বিক্রিয়া</a:t>
            </a:r>
            <a:r>
              <a:rPr lang="bn-IN" sz="2800" dirty="0" smtClean="0"/>
              <a:t>)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84097"/>
            <a:ext cx="3429000" cy="29782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54532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noFill/>
          <a:ln w="123825" cap="rnd">
            <a:solidFill>
              <a:srgbClr val="00B050"/>
            </a:solidFill>
          </a:ln>
          <a:scene3d>
            <a:camera prst="obliqueTopLef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morisa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07372"/>
            <a:ext cx="3886200" cy="29718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 descr="Space_Fire.jpg"/>
          <p:cNvPicPr>
            <a:picLocks noChangeAspect="1"/>
          </p:cNvPicPr>
          <p:nvPr/>
        </p:nvPicPr>
        <p:blipFill>
          <a:blip r:embed="rId3"/>
          <a:srcRect t="16667" r="49741"/>
          <a:stretch>
            <a:fillRect/>
          </a:stretch>
        </p:blipFill>
        <p:spPr>
          <a:xfrm>
            <a:off x="4514850" y="104229"/>
            <a:ext cx="4267200" cy="29718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 descr="photosynthesis+vert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" y="3462285"/>
            <a:ext cx="3810000" cy="2819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45361"/>
            <a:ext cx="4267200" cy="281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3114644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লোহায়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মরিচা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পড়া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62055" y="3076029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মোমের</a:t>
            </a:r>
            <a:r>
              <a:rPr lang="en-US" b="1" dirty="0" smtClean="0"/>
              <a:t> </a:t>
            </a:r>
            <a:r>
              <a:rPr lang="en-US" b="1" dirty="0" err="1" smtClean="0"/>
              <a:t>জ্বলন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629707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সালোকসংশ্লেষণ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57355" y="6281685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মরিচা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9092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noFill/>
          <a:ln w="123825" cap="rnd">
            <a:solidFill>
              <a:srgbClr val="00B050"/>
            </a:solidFill>
          </a:ln>
          <a:scene3d>
            <a:camera prst="obliqueTopLef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9200" y="1676400"/>
            <a:ext cx="6705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বাস্তবে</a:t>
            </a:r>
            <a:r>
              <a:rPr lang="en-US" sz="6600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6600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6600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6600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বিক্রিয়া</a:t>
            </a:r>
            <a:endParaRPr lang="en-US" sz="66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9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noFill/>
          <a:ln w="123825" cap="rnd">
            <a:solidFill>
              <a:srgbClr val="00B050"/>
            </a:solidFill>
          </a:ln>
          <a:scene3d>
            <a:camera prst="obliqueTopLef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33400" y="5334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699424"/>
            <a:ext cx="4062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2834669"/>
            <a:ext cx="876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মরিচা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বাস্তবে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রাসায়নিক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মরিচা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3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noFill/>
          <a:ln w="123825" cap="rnd">
            <a:solidFill>
              <a:srgbClr val="00B050"/>
            </a:solidFill>
          </a:ln>
          <a:scene3d>
            <a:camera prst="obliqueTopLef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শ্বসন 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4" y="228600"/>
            <a:ext cx="2971800" cy="21336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107873" y="572125"/>
            <a:ext cx="4876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aseline="-25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3200" baseline="-25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 (s) +6O</a:t>
            </a:r>
            <a:r>
              <a:rPr lang="en-US" sz="3200" baseline="-25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Aharoni"/>
                <a:cs typeface="Aharoni"/>
              </a:rPr>
              <a:t>=</a:t>
            </a:r>
            <a:r>
              <a:rPr lang="bn-IN" sz="4000" b="1" dirty="0" smtClean="0">
                <a:solidFill>
                  <a:schemeClr val="tx2">
                    <a:lumMod val="75000"/>
                  </a:schemeClr>
                </a:solidFill>
                <a:latin typeface="Aharoni"/>
                <a:cs typeface="Aharoni"/>
              </a:rPr>
              <a:t>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6CO</a:t>
            </a:r>
            <a:r>
              <a:rPr lang="en-US" sz="3200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+6H</a:t>
            </a:r>
            <a:r>
              <a:rPr lang="en-US" sz="3200" baseline="-25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O(g) +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03864" y="1295400"/>
            <a:ext cx="838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 1.gif"/>
          <p:cNvPicPr>
            <a:picLocks noChangeAspect="1"/>
          </p:cNvPicPr>
          <p:nvPr/>
        </p:nvPicPr>
        <p:blipFill>
          <a:blip r:embed="rId3"/>
          <a:srcRect l="-2667" t="13333"/>
          <a:stretch>
            <a:fillRect/>
          </a:stretch>
        </p:blipFill>
        <p:spPr>
          <a:xfrm>
            <a:off x="193964" y="3200400"/>
            <a:ext cx="3429000" cy="23622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93964" y="251335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শ্বসন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4537364" y="3441109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200" baseline="-25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(g)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+2O</a:t>
            </a:r>
            <a:r>
              <a:rPr lang="en-US" sz="3200" baseline="-25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(g)   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6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3200" baseline="-25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(g)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+ 2H</a:t>
            </a:r>
            <a:r>
              <a:rPr lang="en-US" sz="3200" baseline="-25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O(g) +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শক্তি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 flipV="1">
            <a:off x="3816928" y="3979718"/>
            <a:ext cx="720436" cy="17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86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noFill/>
          <a:ln w="123825" cap="rnd">
            <a:solidFill>
              <a:srgbClr val="00B050"/>
            </a:solidFill>
          </a:ln>
          <a:scene3d>
            <a:camera prst="obliqueTopLef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tomak p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93839"/>
            <a:ext cx="2286000" cy="2249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/>
          <p:cNvSpPr/>
          <p:nvPr/>
        </p:nvSpPr>
        <p:spPr>
          <a:xfrm>
            <a:off x="3543300" y="493839"/>
            <a:ext cx="5448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পাকস্থলিতে</a:t>
            </a:r>
            <a:r>
              <a:rPr lang="en-US" sz="2400" dirty="0"/>
              <a:t> </a:t>
            </a:r>
            <a:r>
              <a:rPr lang="en-US" sz="2400" dirty="0" err="1"/>
              <a:t>অতিরিক্ত</a:t>
            </a:r>
            <a:r>
              <a:rPr lang="en-US" sz="2400" dirty="0"/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প্রশমনের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এন্টাসিড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সেবন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72345" y="4253778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মৌমাছি ও পিপড়ার কামড়ে এসিড থাকার কারণে কামড়ের স্থানে ক্ষার জাতীয় পদার্থ লাগাতে হয়।  </a:t>
            </a:r>
            <a:endParaRPr lang="en-US" sz="2400" dirty="0"/>
          </a:p>
        </p:txBody>
      </p:sp>
      <p:pic>
        <p:nvPicPr>
          <p:cNvPr id="7" name="Picture 6" descr="b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371418"/>
            <a:ext cx="2819400" cy="1857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ight Arrow 7"/>
          <p:cNvSpPr/>
          <p:nvPr/>
        </p:nvSpPr>
        <p:spPr>
          <a:xfrm>
            <a:off x="3276600" y="4648200"/>
            <a:ext cx="595745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762250" y="1021773"/>
            <a:ext cx="5715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1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noFill/>
          <a:ln w="123825" cap="rnd">
            <a:solidFill>
              <a:srgbClr val="00B050"/>
            </a:solidFill>
          </a:ln>
          <a:scene3d>
            <a:camera prst="obliqueTopLef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3853" y="0"/>
            <a:ext cx="8977747" cy="6033654"/>
            <a:chOff x="13853" y="0"/>
            <a:chExt cx="8977747" cy="60336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53" y="0"/>
              <a:ext cx="8977747" cy="32289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53" y="3166629"/>
              <a:ext cx="8977747" cy="286702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514600" y="6135331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/>
              <a:t>মরিচাযুক্ত যন্ত্রপাতি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3805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296400" cy="6705600"/>
          </a:xfrm>
          <a:prstGeom prst="rect">
            <a:avLst/>
          </a:prstGeom>
          <a:noFill/>
          <a:ln w="123825" cap="rnd">
            <a:solidFill>
              <a:srgbClr val="00B050"/>
            </a:solidFill>
          </a:ln>
          <a:scene3d>
            <a:camera prst="obliqueTopLef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71600" y="2891135"/>
            <a:ext cx="6691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/>
              <a:t>লোহা বা লোহা জাতীয় যন্ত্রাংশে মরিচা পড়ার বিক্রিয়া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228599" y="3826317"/>
            <a:ext cx="8534401" cy="660974"/>
            <a:chOff x="228599" y="3826317"/>
            <a:chExt cx="8534401" cy="660974"/>
          </a:xfrm>
        </p:grpSpPr>
        <p:sp>
          <p:nvSpPr>
            <p:cNvPr id="5" name="Rectangle 4"/>
            <p:cNvSpPr/>
            <p:nvPr/>
          </p:nvSpPr>
          <p:spPr>
            <a:xfrm>
              <a:off x="228599" y="3826317"/>
              <a:ext cx="479367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4Fe(s)  + 6H</a:t>
              </a:r>
              <a:r>
                <a:rPr lang="en-US" sz="3200" b="1" baseline="-25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O(l) +3O</a:t>
              </a:r>
              <a:r>
                <a:rPr lang="en-US" sz="3200" b="1" baseline="-25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(g) </a:t>
              </a:r>
              <a:endParaRPr lang="en-US" sz="3200" b="1" dirty="0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5063836" y="4108751"/>
              <a:ext cx="9144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19800" y="3902516"/>
              <a:ext cx="27432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4Fe(OH)</a:t>
              </a:r>
              <a:r>
                <a:rPr lang="en-US" sz="3200" b="1" baseline="-25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(s)</a:t>
              </a:r>
              <a:endPara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4" name="Picture 3" descr="morica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4" y="-29506"/>
            <a:ext cx="4149918" cy="2866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973" y="-29506"/>
            <a:ext cx="4917882" cy="2788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4124700" y="5001728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561608" y="5502223"/>
            <a:ext cx="921328" cy="16494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215029" y="5236027"/>
            <a:ext cx="7004395" cy="568491"/>
            <a:chOff x="1686329" y="4830402"/>
            <a:chExt cx="7004395" cy="568491"/>
          </a:xfrm>
        </p:grpSpPr>
        <p:sp>
          <p:nvSpPr>
            <p:cNvPr id="11" name="Rectangle 10"/>
            <p:cNvSpPr/>
            <p:nvPr/>
          </p:nvSpPr>
          <p:spPr>
            <a:xfrm>
              <a:off x="1686329" y="4875673"/>
              <a:ext cx="379660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2Fe(OH)</a:t>
              </a:r>
              <a:r>
                <a:rPr lang="en-US" sz="2800" b="1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(s)</a:t>
              </a:r>
              <a:r>
                <a:rPr lang="en-US" sz="2800" b="1" baseline="-25000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19800" y="4830402"/>
              <a:ext cx="26709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Fe</a:t>
              </a:r>
              <a:r>
                <a:rPr lang="en-US" sz="2800" b="1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800" b="1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.nH</a:t>
              </a:r>
              <a:r>
                <a:rPr lang="en-US" sz="2800" b="1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O (S)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55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AHIN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209</Words>
  <Application>Microsoft Office PowerPoint</Application>
  <PresentationFormat>On-screen Show (4:3)</PresentationFormat>
  <Paragraphs>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Aharoni</vt:lpstr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216</cp:revision>
  <dcterms:created xsi:type="dcterms:W3CDTF">2006-08-16T00:00:00Z</dcterms:created>
  <dcterms:modified xsi:type="dcterms:W3CDTF">2020-05-19T11:35:54Z</dcterms:modified>
</cp:coreProperties>
</file>