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9" r:id="rId4"/>
    <p:sldId id="258" r:id="rId5"/>
    <p:sldId id="260" r:id="rId6"/>
    <p:sldId id="259" r:id="rId7"/>
    <p:sldId id="261" r:id="rId8"/>
    <p:sldId id="295" r:id="rId9"/>
    <p:sldId id="299" r:id="rId10"/>
    <p:sldId id="300" r:id="rId11"/>
    <p:sldId id="262" r:id="rId12"/>
    <p:sldId id="263" r:id="rId13"/>
    <p:sldId id="264" r:id="rId14"/>
    <p:sldId id="293" r:id="rId15"/>
    <p:sldId id="301" r:id="rId16"/>
    <p:sldId id="292" r:id="rId17"/>
    <p:sldId id="277" r:id="rId18"/>
    <p:sldId id="296" r:id="rId19"/>
    <p:sldId id="290" r:id="rId20"/>
    <p:sldId id="298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00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 snapToGrid="0">
      <p:cViewPr>
        <p:scale>
          <a:sx n="70" d="100"/>
          <a:sy n="70" d="100"/>
        </p:scale>
        <p:origin x="-15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8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alimhossainsp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???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69" y="568103"/>
            <a:ext cx="11224538" cy="200028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704">
            <a:off x="140948" y="2502252"/>
            <a:ext cx="11287509" cy="3761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13446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পৃষ্টা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০১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9:03:26 PM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4" t="9789" r="10689" b="21990"/>
          <a:stretch/>
        </p:blipFill>
        <p:spPr>
          <a:xfrm>
            <a:off x="537881" y="430306"/>
            <a:ext cx="11187953" cy="59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r="11553" b="39348"/>
          <a:stretch/>
        </p:blipFill>
        <p:spPr>
          <a:xfrm>
            <a:off x="524436" y="430306"/>
            <a:ext cx="11107270" cy="60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4768" b="22377"/>
          <a:stretch/>
        </p:blipFill>
        <p:spPr>
          <a:xfrm>
            <a:off x="475627" y="513478"/>
            <a:ext cx="11196420" cy="58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4"/>
          <a:stretch/>
        </p:blipFill>
        <p:spPr bwMode="auto">
          <a:xfrm>
            <a:off x="457200" y="497541"/>
            <a:ext cx="11174506" cy="58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306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10185" b="32176"/>
          <a:stretch/>
        </p:blipFill>
        <p:spPr>
          <a:xfrm>
            <a:off x="537882" y="551329"/>
            <a:ext cx="11093823" cy="5755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155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67678" b="9673"/>
          <a:stretch/>
        </p:blipFill>
        <p:spPr>
          <a:xfrm>
            <a:off x="524436" y="524434"/>
            <a:ext cx="11107270" cy="12909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3986" r="5426" b="24638"/>
          <a:stretch/>
        </p:blipFill>
        <p:spPr>
          <a:xfrm>
            <a:off x="524436" y="1815354"/>
            <a:ext cx="11107270" cy="4504764"/>
          </a:xfrm>
          <a:prstGeom prst="rect">
            <a:avLst/>
          </a:prstGeom>
        </p:spPr>
      </p:pic>
      <p:pic>
        <p:nvPicPr>
          <p:cNvPr id="17" name="Picture 16" descr="Imam-Mohammad-Qatanani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111" y="4176156"/>
            <a:ext cx="1905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Oval 17"/>
          <p:cNvSpPr/>
          <p:nvPr/>
        </p:nvSpPr>
        <p:spPr>
          <a:xfrm>
            <a:off x="6651811" y="4515398"/>
            <a:ext cx="1371600" cy="18288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hat.jpg"/>
          <p:cNvPicPr>
            <a:picLocks noChangeAspect="1"/>
          </p:cNvPicPr>
          <p:nvPr/>
        </p:nvPicPr>
        <p:blipFill rotWithShape="1">
          <a:blip r:embed="rId7"/>
          <a:srcRect l="6904" b="13975"/>
          <a:stretch/>
        </p:blipFill>
        <p:spPr>
          <a:xfrm>
            <a:off x="8389794" y="4453052"/>
            <a:ext cx="3263228" cy="1867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Freeform 22"/>
          <p:cNvSpPr/>
          <p:nvPr/>
        </p:nvSpPr>
        <p:spPr>
          <a:xfrm>
            <a:off x="8375593" y="4515398"/>
            <a:ext cx="1129628" cy="1728520"/>
          </a:xfrm>
          <a:custGeom>
            <a:avLst/>
            <a:gdLst>
              <a:gd name="connsiteX0" fmla="*/ 1191985 w 1282280"/>
              <a:gd name="connsiteY0" fmla="*/ 1600200 h 2302329"/>
              <a:gd name="connsiteX1" fmla="*/ 1240971 w 1282280"/>
              <a:gd name="connsiteY1" fmla="*/ 1812472 h 2302329"/>
              <a:gd name="connsiteX2" fmla="*/ 1257300 w 1282280"/>
              <a:gd name="connsiteY2" fmla="*/ 1861458 h 2302329"/>
              <a:gd name="connsiteX3" fmla="*/ 1257300 w 1282280"/>
              <a:gd name="connsiteY3" fmla="*/ 2106386 h 2302329"/>
              <a:gd name="connsiteX4" fmla="*/ 1208314 w 1282280"/>
              <a:gd name="connsiteY4" fmla="*/ 2204358 h 2302329"/>
              <a:gd name="connsiteX5" fmla="*/ 1159328 w 1282280"/>
              <a:gd name="connsiteY5" fmla="*/ 2220686 h 2302329"/>
              <a:gd name="connsiteX6" fmla="*/ 1110342 w 1282280"/>
              <a:gd name="connsiteY6" fmla="*/ 2269672 h 2302329"/>
              <a:gd name="connsiteX7" fmla="*/ 947057 w 1282280"/>
              <a:gd name="connsiteY7" fmla="*/ 2302329 h 2302329"/>
              <a:gd name="connsiteX8" fmla="*/ 734785 w 1282280"/>
              <a:gd name="connsiteY8" fmla="*/ 2286000 h 2302329"/>
              <a:gd name="connsiteX9" fmla="*/ 653142 w 1282280"/>
              <a:gd name="connsiteY9" fmla="*/ 2269672 h 2302329"/>
              <a:gd name="connsiteX10" fmla="*/ 620485 w 1282280"/>
              <a:gd name="connsiteY10" fmla="*/ 2220686 h 2302329"/>
              <a:gd name="connsiteX11" fmla="*/ 587828 w 1282280"/>
              <a:gd name="connsiteY11" fmla="*/ 2073729 h 2302329"/>
              <a:gd name="connsiteX12" fmla="*/ 571500 w 1282280"/>
              <a:gd name="connsiteY12" fmla="*/ 2024743 h 2302329"/>
              <a:gd name="connsiteX13" fmla="*/ 555171 w 1282280"/>
              <a:gd name="connsiteY13" fmla="*/ 1959429 h 2302329"/>
              <a:gd name="connsiteX14" fmla="*/ 506185 w 1282280"/>
              <a:gd name="connsiteY14" fmla="*/ 1681843 h 2302329"/>
              <a:gd name="connsiteX15" fmla="*/ 473528 w 1282280"/>
              <a:gd name="connsiteY15" fmla="*/ 1632858 h 2302329"/>
              <a:gd name="connsiteX16" fmla="*/ 457200 w 1282280"/>
              <a:gd name="connsiteY16" fmla="*/ 1436915 h 2302329"/>
              <a:gd name="connsiteX17" fmla="*/ 440871 w 1282280"/>
              <a:gd name="connsiteY17" fmla="*/ 1387929 h 2302329"/>
              <a:gd name="connsiteX18" fmla="*/ 375557 w 1282280"/>
              <a:gd name="connsiteY18" fmla="*/ 979715 h 2302329"/>
              <a:gd name="connsiteX19" fmla="*/ 114300 w 1282280"/>
              <a:gd name="connsiteY19" fmla="*/ 816429 h 2302329"/>
              <a:gd name="connsiteX20" fmla="*/ 0 w 1282280"/>
              <a:gd name="connsiteY20" fmla="*/ 587829 h 2302329"/>
              <a:gd name="connsiteX21" fmla="*/ 0 w 1282280"/>
              <a:gd name="connsiteY21" fmla="*/ 277586 h 2302329"/>
              <a:gd name="connsiteX22" fmla="*/ 97971 w 1282280"/>
              <a:gd name="connsiteY22" fmla="*/ 97972 h 2302329"/>
              <a:gd name="connsiteX23" fmla="*/ 326571 w 1282280"/>
              <a:gd name="connsiteY23" fmla="*/ 0 h 2302329"/>
              <a:gd name="connsiteX24" fmla="*/ 506185 w 1282280"/>
              <a:gd name="connsiteY24" fmla="*/ 146958 h 2302329"/>
              <a:gd name="connsiteX25" fmla="*/ 636814 w 1282280"/>
              <a:gd name="connsiteY25" fmla="*/ 326572 h 2302329"/>
              <a:gd name="connsiteX26" fmla="*/ 734785 w 1282280"/>
              <a:gd name="connsiteY26" fmla="*/ 555172 h 2302329"/>
              <a:gd name="connsiteX27" fmla="*/ 751114 w 1282280"/>
              <a:gd name="connsiteY27" fmla="*/ 783772 h 2302329"/>
              <a:gd name="connsiteX28" fmla="*/ 1126671 w 1282280"/>
              <a:gd name="connsiteY28" fmla="*/ 1649186 h 2302329"/>
              <a:gd name="connsiteX29" fmla="*/ 1191985 w 1282280"/>
              <a:gd name="connsiteY29" fmla="*/ 1600200 h 230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82280" h="2302329">
                <a:moveTo>
                  <a:pt x="1191985" y="1600200"/>
                </a:moveTo>
                <a:cubicBezTo>
                  <a:pt x="1213182" y="1748575"/>
                  <a:pt x="1196144" y="1677991"/>
                  <a:pt x="1240971" y="1812472"/>
                </a:cubicBezTo>
                <a:lnTo>
                  <a:pt x="1257300" y="1861458"/>
                </a:lnTo>
                <a:cubicBezTo>
                  <a:pt x="1278374" y="1987908"/>
                  <a:pt x="1282280" y="1956503"/>
                  <a:pt x="1257300" y="2106386"/>
                </a:cubicBezTo>
                <a:cubicBezTo>
                  <a:pt x="1252749" y="2133690"/>
                  <a:pt x="1230013" y="2186999"/>
                  <a:pt x="1208314" y="2204358"/>
                </a:cubicBezTo>
                <a:cubicBezTo>
                  <a:pt x="1194874" y="2215110"/>
                  <a:pt x="1175657" y="2215243"/>
                  <a:pt x="1159328" y="2220686"/>
                </a:cubicBezTo>
                <a:cubicBezTo>
                  <a:pt x="1142999" y="2237015"/>
                  <a:pt x="1129556" y="2256863"/>
                  <a:pt x="1110342" y="2269672"/>
                </a:cubicBezTo>
                <a:cubicBezTo>
                  <a:pt x="1079254" y="2290398"/>
                  <a:pt x="956732" y="2300947"/>
                  <a:pt x="947057" y="2302329"/>
                </a:cubicBezTo>
                <a:cubicBezTo>
                  <a:pt x="876300" y="2296886"/>
                  <a:pt x="805317" y="2293837"/>
                  <a:pt x="734785" y="2286000"/>
                </a:cubicBezTo>
                <a:cubicBezTo>
                  <a:pt x="707201" y="2282935"/>
                  <a:pt x="677239" y="2283441"/>
                  <a:pt x="653142" y="2269672"/>
                </a:cubicBezTo>
                <a:cubicBezTo>
                  <a:pt x="636103" y="2259936"/>
                  <a:pt x="631371" y="2237015"/>
                  <a:pt x="620485" y="2220686"/>
                </a:cubicBezTo>
                <a:cubicBezTo>
                  <a:pt x="583728" y="2110411"/>
                  <a:pt x="626144" y="2246153"/>
                  <a:pt x="587828" y="2073729"/>
                </a:cubicBezTo>
                <a:cubicBezTo>
                  <a:pt x="584094" y="2056927"/>
                  <a:pt x="576228" y="2041293"/>
                  <a:pt x="571500" y="2024743"/>
                </a:cubicBezTo>
                <a:cubicBezTo>
                  <a:pt x="565335" y="2003165"/>
                  <a:pt x="560614" y="1981200"/>
                  <a:pt x="555171" y="1959429"/>
                </a:cubicBezTo>
                <a:cubicBezTo>
                  <a:pt x="549974" y="1902259"/>
                  <a:pt x="549694" y="1747106"/>
                  <a:pt x="506185" y="1681843"/>
                </a:cubicBezTo>
                <a:lnTo>
                  <a:pt x="473528" y="1632858"/>
                </a:lnTo>
                <a:cubicBezTo>
                  <a:pt x="468085" y="1567544"/>
                  <a:pt x="465862" y="1501881"/>
                  <a:pt x="457200" y="1436915"/>
                </a:cubicBezTo>
                <a:cubicBezTo>
                  <a:pt x="454925" y="1419854"/>
                  <a:pt x="440871" y="1387929"/>
                  <a:pt x="440871" y="1387929"/>
                </a:cubicBezTo>
                <a:lnTo>
                  <a:pt x="375557" y="979715"/>
                </a:lnTo>
                <a:lnTo>
                  <a:pt x="114300" y="816429"/>
                </a:lnTo>
                <a:lnTo>
                  <a:pt x="0" y="587829"/>
                </a:lnTo>
                <a:lnTo>
                  <a:pt x="0" y="277586"/>
                </a:lnTo>
                <a:lnTo>
                  <a:pt x="97971" y="97972"/>
                </a:lnTo>
                <a:cubicBezTo>
                  <a:pt x="317426" y="13566"/>
                  <a:pt x="256636" y="69935"/>
                  <a:pt x="326571" y="0"/>
                </a:cubicBezTo>
                <a:lnTo>
                  <a:pt x="506185" y="146958"/>
                </a:lnTo>
                <a:lnTo>
                  <a:pt x="636814" y="326572"/>
                </a:lnTo>
                <a:lnTo>
                  <a:pt x="734785" y="555172"/>
                </a:lnTo>
                <a:lnTo>
                  <a:pt x="751114" y="783772"/>
                </a:lnTo>
                <a:lnTo>
                  <a:pt x="1126671" y="1649186"/>
                </a:lnTo>
                <a:lnTo>
                  <a:pt x="1191985" y="16002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1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6" presetClass="entr" presetSubtype="2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8" grpId="0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alf Frame 1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2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38399" y="455463"/>
            <a:ext cx="6208059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39333" y="3290545"/>
            <a:ext cx="9313334" cy="148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অযুর হুকুম বর্ণনা কর 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232653" y="3290545"/>
            <a:ext cx="1481168" cy="1489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মিঃ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24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8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8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8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800"/>
                            </p:stCondLst>
                            <p:childTnLst>
                              <p:par>
                                <p:cTn id="36" presetID="6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51" grpId="0" build="p" animBg="1"/>
      <p:bldP spid="52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" b="9522"/>
          <a:stretch/>
        </p:blipFill>
        <p:spPr bwMode="auto">
          <a:xfrm>
            <a:off x="403412" y="389965"/>
            <a:ext cx="11268635" cy="608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946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r="4344"/>
          <a:stretch/>
        </p:blipFill>
        <p:spPr bwMode="auto">
          <a:xfrm>
            <a:off x="497541" y="461682"/>
            <a:ext cx="11228293" cy="58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2364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7" b="6729"/>
          <a:stretch/>
        </p:blipFill>
        <p:spPr bwMode="auto">
          <a:xfrm>
            <a:off x="407894" y="1329266"/>
            <a:ext cx="11277600" cy="514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lowchart: Multidocument 14"/>
          <p:cNvSpPr/>
          <p:nvPr/>
        </p:nvSpPr>
        <p:spPr>
          <a:xfrm>
            <a:off x="407894" y="110066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57182" y="2599016"/>
            <a:ext cx="416858" cy="356099"/>
          </a:xfrm>
          <a:prstGeom prst="ellipse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17694" y="5782235"/>
            <a:ext cx="416858" cy="356099"/>
          </a:xfrm>
          <a:prstGeom prst="ellipse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310283" y="3442694"/>
            <a:ext cx="416858" cy="356099"/>
          </a:xfrm>
          <a:prstGeom prst="ellipse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7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1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5" grpId="0" uiExpand="1" build="p" animBg="1"/>
      <p:bldP spid="2" grpId="0" animBg="1"/>
      <p:bldP spid="1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9245" y="412124"/>
            <a:ext cx="11217502" cy="5962918"/>
          </a:xfrm>
          <a:prstGeom prst="round2DiagRect">
            <a:avLst>
              <a:gd name="adj1" fmla="val 262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 হ</a:t>
            </a: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ইসলামিয়া আলিম মাদ্রাসা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s</a:t>
            </a:r>
            <a:r>
              <a:rPr lang="bn-BD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alimhossains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p@gmail.com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12009"/>
            <a:ext cx="1908516" cy="1908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9:36:45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99244" y="390741"/>
            <a:ext cx="5696755" cy="60784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412123"/>
            <a:ext cx="5723965" cy="6078429"/>
          </a:xfrm>
          <a:prstGeom prst="rect">
            <a:avLst/>
          </a:prstGeom>
        </p:spPr>
      </p:pic>
      <p:sp>
        <p:nvSpPr>
          <p:cNvPr id="2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6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51"/>
          <a:stretch/>
        </p:blipFill>
        <p:spPr bwMode="auto">
          <a:xfrm>
            <a:off x="510988" y="1439332"/>
            <a:ext cx="11107271" cy="4840444"/>
          </a:xfrm>
          <a:prstGeom prst="rect">
            <a:avLst/>
          </a:prstGeom>
          <a:ln w="2286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Flowchart: Multidocument 14"/>
          <p:cNvSpPr/>
          <p:nvPr/>
        </p:nvSpPr>
        <p:spPr>
          <a:xfrm>
            <a:off x="407894" y="110066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18764" y="2965322"/>
            <a:ext cx="416858" cy="356099"/>
          </a:xfrm>
          <a:prstGeom prst="ellipse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18764" y="4740335"/>
            <a:ext cx="416858" cy="356099"/>
          </a:xfrm>
          <a:prstGeom prst="ellipse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4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1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1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1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5" grpId="0" uiExpand="1" build="p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3" y="221129"/>
            <a:ext cx="5588000" cy="17092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2265" y="1286932"/>
            <a:ext cx="3522135" cy="1574801"/>
            <a:chOff x="9262533" y="1185333"/>
            <a:chExt cx="2472267" cy="1574801"/>
          </a:xfrm>
        </p:grpSpPr>
        <p:sp>
          <p:nvSpPr>
            <p:cNvPr id="4" name="Rectangle 3"/>
            <p:cNvSpPr/>
            <p:nvPr/>
          </p:nvSpPr>
          <p:spPr>
            <a:xfrm>
              <a:off x="9770534" y="1185333"/>
              <a:ext cx="1456267" cy="101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9262533" y="1727201"/>
              <a:ext cx="2472267" cy="1032933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7704667" y="287867"/>
            <a:ext cx="3183466" cy="1117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46269" r="8134" b="4850"/>
          <a:stretch/>
        </p:blipFill>
        <p:spPr>
          <a:xfrm>
            <a:off x="564776" y="2232211"/>
            <a:ext cx="11040035" cy="4074460"/>
          </a:xfrm>
          <a:prstGeom prst="rect">
            <a:avLst/>
          </a:prstGeom>
          <a:ln w="2286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40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76518" y="411680"/>
            <a:ext cx="5719482" cy="6099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389965"/>
            <a:ext cx="5710518" cy="6099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967" y="2524836"/>
            <a:ext cx="1130155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500" dirty="0" smtClean="0">
                <a:solidFill>
                  <a:srgbClr val="0000FF"/>
                </a:solidFill>
              </a:rPr>
              <a:t>আসসালামু আলাইকুম।</a:t>
            </a:r>
            <a:endParaRPr lang="en-US" sz="12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961094"/>
              </p:ext>
            </p:extLst>
          </p:nvPr>
        </p:nvGraphicFramePr>
        <p:xfrm>
          <a:off x="648946" y="633256"/>
          <a:ext cx="10894108" cy="559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Acrobat Document" r:id="rId4" imgW="5181566" imgH="6762570" progId="AcroExch.Document.7">
                  <p:link updateAutomatic="1"/>
                </p:oleObj>
              </mc:Choice>
              <mc:Fallback>
                <p:oleObj name="Acrobat Document" r:id="rId4" imgW="5181566" imgH="6762570" progId="AcroExch.Document.7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46" y="633256"/>
                        <a:ext cx="10894108" cy="5591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Horizontal Scroll 21"/>
          <p:cNvSpPr/>
          <p:nvPr/>
        </p:nvSpPr>
        <p:spPr>
          <a:xfrm>
            <a:off x="1855694" y="3169024"/>
            <a:ext cx="8077200" cy="2438400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4" tIns="45672" rIns="91344" bIns="45672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</a:p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পরিচ্ছেদ ইমান</a:t>
            </a:r>
          </a:p>
          <a:p>
            <a:pPr algn="ctr"/>
            <a:fld id="{5C7D2911-63BC-467B-8DD0-B8385E4B0D1D}" type="datetime10">
              <a:rPr lang="bn-BD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বৃহস্পতিবার, 21 মে 2020</a:t>
            </a:fld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5772592"/>
            <a:ext cx="64635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6486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bn-BD" sz="7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আর চিন্তা কর। </a:t>
            </a:r>
            <a:endParaRPr lang="en-US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aju.jpg"/>
          <p:cNvPicPr>
            <a:picLocks noChangeAspect="1"/>
          </p:cNvPicPr>
          <p:nvPr/>
        </p:nvPicPr>
        <p:blipFill>
          <a:blip r:embed="rId3"/>
          <a:srcRect t="25047"/>
          <a:stretch>
            <a:fillRect/>
          </a:stretch>
        </p:blipFill>
        <p:spPr>
          <a:xfrm flipH="1">
            <a:off x="5916706" y="1761971"/>
            <a:ext cx="5670176" cy="43001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66" y="1761971"/>
            <a:ext cx="5120840" cy="43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464545" y="2539155"/>
            <a:ext cx="11113561" cy="3821303"/>
          </a:xfrm>
          <a:prstGeom prst="flowChartMagneticDisk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0000" b="1" spc="50" dirty="0" smtClean="0">
                <a:ln w="13500">
                  <a:solidFill>
                    <a:srgbClr val="FF0000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অযু ও তাআম্মুম এর </a:t>
            </a:r>
            <a:r>
              <a:rPr lang="bn-BD" sz="10000" b="1" spc="50" dirty="0" smtClean="0">
                <a:ln w="13500">
                  <a:solidFill>
                    <a:srgbClr val="FF0000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বিধান</a:t>
            </a:r>
            <a:endParaRPr lang="en-US" sz="10000" b="1" spc="50" dirty="0">
              <a:ln w="13500">
                <a:solidFill>
                  <a:srgbClr val="FF0000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uble Bracket 9"/>
          <p:cNvSpPr/>
          <p:nvPr/>
        </p:nvSpPr>
        <p:spPr>
          <a:xfrm>
            <a:off x="537883" y="502274"/>
            <a:ext cx="11080376" cy="5871631"/>
          </a:xfrm>
          <a:prstGeom prst="bracketPair">
            <a:avLst>
              <a:gd name="adj" fmla="val 118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sz="115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pPr lvl="0" algn="ctr"/>
            <a:r>
              <a:rPr lang="bn-BD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r>
              <a:rPr lang="bn-BD" sz="6000" dirty="0">
                <a:solidFill>
                  <a:srgbClr val="0000FF"/>
                </a:solidFill>
              </a:rPr>
              <a:t> </a:t>
            </a:r>
            <a:r>
              <a:rPr lang="bn-BD" sz="6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  <a:p>
            <a:r>
              <a:rPr lang="bn-BD" sz="6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0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অজুর</a:t>
            </a:r>
            <a:r>
              <a:rPr lang="en-US" sz="6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 বলতে </a:t>
            </a:r>
            <a:r>
              <a:rPr lang="en-US" sz="60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6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তায়াম্মুম</a:t>
            </a:r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6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অজুর-তায়াম্মুম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9:15:56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5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5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5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5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33"/>
          <a:stretch/>
        </p:blipFill>
        <p:spPr>
          <a:xfrm>
            <a:off x="574778" y="551328"/>
            <a:ext cx="11042444" cy="5755342"/>
          </a:xfrm>
          <a:prstGeom prst="rect">
            <a:avLst/>
          </a:prstGeom>
          <a:ln w="2286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r="12716"/>
          <a:stretch/>
        </p:blipFill>
        <p:spPr>
          <a:xfrm>
            <a:off x="510988" y="504512"/>
            <a:ext cx="11107271" cy="5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9:03:36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21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8656" r="23349" b="28018"/>
          <a:stretch/>
        </p:blipFill>
        <p:spPr>
          <a:xfrm>
            <a:off x="755525" y="376518"/>
            <a:ext cx="10600267" cy="5862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880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1882</TotalTime>
  <Words>394</Words>
  <Application>Microsoft Office PowerPoint</Application>
  <PresentationFormat>Custom</PresentationFormat>
  <Paragraphs>130</Paragraphs>
  <Slides>22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Main Event</vt:lpstr>
      <vt:lpstr>???</vt:lpstr>
      <vt:lpstr>স্বাগতম</vt:lpstr>
      <vt:lpstr>PowerPoint Presentation</vt:lpstr>
      <vt:lpstr>PowerPoint Presentation</vt:lpstr>
      <vt:lpstr>নিচের ছবিগুলো দেখ আর চিন্তা কর।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ismail - [2010]</cp:lastModifiedBy>
  <cp:revision>287</cp:revision>
  <dcterms:created xsi:type="dcterms:W3CDTF">2017-09-07T18:02:12Z</dcterms:created>
  <dcterms:modified xsi:type="dcterms:W3CDTF">2020-05-21T15:52:46Z</dcterms:modified>
</cp:coreProperties>
</file>