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6" r:id="rId3"/>
    <p:sldId id="258" r:id="rId4"/>
    <p:sldId id="257" r:id="rId5"/>
    <p:sldId id="281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D61BE-A9C0-4371-A172-B363878CA40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6569D-8240-47E4-8522-6119AB05F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এখানে।একক</a:t>
            </a:r>
            <a:r>
              <a:rPr lang="bn-IN" baseline="0" dirty="0" smtClean="0"/>
              <a:t> কাজে সময় উল্লেখ করা নেই।সম্মানিত স্যারেরা তাদের প্রয়োজমত সময় নিবেন,কাজটি করার জন্য । প্রয়োজনীয় উত্তরের জন্য শিক্ষক বোর্ড ব্যবহার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6569D-8240-47E4-8522-6119AB05F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এখানে।জোড়য়</a:t>
            </a:r>
            <a:r>
              <a:rPr lang="bn-IN" baseline="0" dirty="0" smtClean="0"/>
              <a:t> কাজে সময় উল্লেখ করা নেই।সম্মানিত স্যারেরা তাদের প্রয়োজমত সময় নিবেন,কাজটি করার জন্য । প্রয়োজনীয় উত্তরের জন্য শিক্ষক বোর্ড ও কম্পিউটার ব্যবহার করবেন।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6569D-8240-47E4-8522-6119AB05FB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এখানে।</a:t>
            </a:r>
            <a:r>
              <a:rPr lang="bn-IN" baseline="0" dirty="0" smtClean="0"/>
              <a:t> দলগত কাজে সময় উল্লেখ করা নেই।সম্মানিত স্যারেরা তাদের প্রয়োজমত সময় নিবেন,কাজটি করার জন্য । প্রয়োজনীয় উত্তরের জন্য শিক্ষক বোর্ড ও কম্পিউটার ব্যবহার করবেন।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6569D-8240-47E4-8522-6119AB05FB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5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0"/>
            <a:ext cx="12191999" cy="177421"/>
          </a:xfrm>
          <a:custGeom>
            <a:avLst/>
            <a:gdLst>
              <a:gd name="connsiteX0" fmla="*/ 634542 w 3944203"/>
              <a:gd name="connsiteY0" fmla="*/ 0 h 175146"/>
              <a:gd name="connsiteX1" fmla="*/ 3309661 w 3944203"/>
              <a:gd name="connsiteY1" fmla="*/ 0 h 175146"/>
              <a:gd name="connsiteX2" fmla="*/ 3944203 w 3944203"/>
              <a:gd name="connsiteY2" fmla="*/ 47768 h 175146"/>
              <a:gd name="connsiteX3" fmla="*/ 3309661 w 3944203"/>
              <a:gd name="connsiteY3" fmla="*/ 95536 h 175146"/>
              <a:gd name="connsiteX4" fmla="*/ 3944203 w 3944203"/>
              <a:gd name="connsiteY4" fmla="*/ 135341 h 175146"/>
              <a:gd name="connsiteX5" fmla="*/ 3309661 w 3944203"/>
              <a:gd name="connsiteY5" fmla="*/ 175146 h 175146"/>
              <a:gd name="connsiteX6" fmla="*/ 634542 w 3944203"/>
              <a:gd name="connsiteY6" fmla="*/ 175146 h 175146"/>
              <a:gd name="connsiteX7" fmla="*/ 0 w 3944203"/>
              <a:gd name="connsiteY7" fmla="*/ 135341 h 175146"/>
              <a:gd name="connsiteX8" fmla="*/ 634542 w 3944203"/>
              <a:gd name="connsiteY8" fmla="*/ 95536 h 175146"/>
              <a:gd name="connsiteX9" fmla="*/ 0 w 3944203"/>
              <a:gd name="connsiteY9" fmla="*/ 47768 h 175146"/>
              <a:gd name="connsiteX10" fmla="*/ 634542 w 3944203"/>
              <a:gd name="connsiteY10" fmla="*/ 0 h 1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4203" h="175146">
                <a:moveTo>
                  <a:pt x="634542" y="0"/>
                </a:moveTo>
                <a:lnTo>
                  <a:pt x="3309661" y="0"/>
                </a:lnTo>
                <a:cubicBezTo>
                  <a:pt x="3660074" y="0"/>
                  <a:pt x="3944203" y="21385"/>
                  <a:pt x="3944203" y="47768"/>
                </a:cubicBezTo>
                <a:cubicBezTo>
                  <a:pt x="3944203" y="74151"/>
                  <a:pt x="3660074" y="95536"/>
                  <a:pt x="3309661" y="95536"/>
                </a:cubicBezTo>
                <a:cubicBezTo>
                  <a:pt x="3660074" y="95536"/>
                  <a:pt x="3944203" y="113356"/>
                  <a:pt x="3944203" y="135341"/>
                </a:cubicBezTo>
                <a:cubicBezTo>
                  <a:pt x="3944203" y="157326"/>
                  <a:pt x="3660074" y="175146"/>
                  <a:pt x="3309661" y="175146"/>
                </a:cubicBezTo>
                <a:lnTo>
                  <a:pt x="634542" y="175146"/>
                </a:lnTo>
                <a:cubicBezTo>
                  <a:pt x="284129" y="175146"/>
                  <a:pt x="0" y="157326"/>
                  <a:pt x="0" y="135341"/>
                </a:cubicBezTo>
                <a:cubicBezTo>
                  <a:pt x="0" y="113356"/>
                  <a:pt x="284129" y="95536"/>
                  <a:pt x="634542" y="95536"/>
                </a:cubicBezTo>
                <a:cubicBezTo>
                  <a:pt x="284129" y="95536"/>
                  <a:pt x="0" y="74151"/>
                  <a:pt x="0" y="47768"/>
                </a:cubicBezTo>
                <a:cubicBezTo>
                  <a:pt x="0" y="21385"/>
                  <a:pt x="284129" y="0"/>
                  <a:pt x="634542" y="0"/>
                </a:cubicBezTo>
                <a:close/>
              </a:path>
            </a:pathLst>
          </a:custGeom>
          <a:solidFill>
            <a:srgbClr val="A81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" y="6680579"/>
            <a:ext cx="12191999" cy="177421"/>
          </a:xfrm>
          <a:custGeom>
            <a:avLst/>
            <a:gdLst>
              <a:gd name="connsiteX0" fmla="*/ 634542 w 3944203"/>
              <a:gd name="connsiteY0" fmla="*/ 0 h 175146"/>
              <a:gd name="connsiteX1" fmla="*/ 3309661 w 3944203"/>
              <a:gd name="connsiteY1" fmla="*/ 0 h 175146"/>
              <a:gd name="connsiteX2" fmla="*/ 3944203 w 3944203"/>
              <a:gd name="connsiteY2" fmla="*/ 47768 h 175146"/>
              <a:gd name="connsiteX3" fmla="*/ 3309661 w 3944203"/>
              <a:gd name="connsiteY3" fmla="*/ 95536 h 175146"/>
              <a:gd name="connsiteX4" fmla="*/ 3944203 w 3944203"/>
              <a:gd name="connsiteY4" fmla="*/ 135341 h 175146"/>
              <a:gd name="connsiteX5" fmla="*/ 3309661 w 3944203"/>
              <a:gd name="connsiteY5" fmla="*/ 175146 h 175146"/>
              <a:gd name="connsiteX6" fmla="*/ 634542 w 3944203"/>
              <a:gd name="connsiteY6" fmla="*/ 175146 h 175146"/>
              <a:gd name="connsiteX7" fmla="*/ 0 w 3944203"/>
              <a:gd name="connsiteY7" fmla="*/ 135341 h 175146"/>
              <a:gd name="connsiteX8" fmla="*/ 634542 w 3944203"/>
              <a:gd name="connsiteY8" fmla="*/ 95536 h 175146"/>
              <a:gd name="connsiteX9" fmla="*/ 0 w 3944203"/>
              <a:gd name="connsiteY9" fmla="*/ 47768 h 175146"/>
              <a:gd name="connsiteX10" fmla="*/ 634542 w 3944203"/>
              <a:gd name="connsiteY10" fmla="*/ 0 h 1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4203" h="175146">
                <a:moveTo>
                  <a:pt x="634542" y="0"/>
                </a:moveTo>
                <a:lnTo>
                  <a:pt x="3309661" y="0"/>
                </a:lnTo>
                <a:cubicBezTo>
                  <a:pt x="3660074" y="0"/>
                  <a:pt x="3944203" y="21385"/>
                  <a:pt x="3944203" y="47768"/>
                </a:cubicBezTo>
                <a:cubicBezTo>
                  <a:pt x="3944203" y="74151"/>
                  <a:pt x="3660074" y="95536"/>
                  <a:pt x="3309661" y="95536"/>
                </a:cubicBezTo>
                <a:cubicBezTo>
                  <a:pt x="3660074" y="95536"/>
                  <a:pt x="3944203" y="113356"/>
                  <a:pt x="3944203" y="135341"/>
                </a:cubicBezTo>
                <a:cubicBezTo>
                  <a:pt x="3944203" y="157326"/>
                  <a:pt x="3660074" y="175146"/>
                  <a:pt x="3309661" y="175146"/>
                </a:cubicBezTo>
                <a:lnTo>
                  <a:pt x="634542" y="175146"/>
                </a:lnTo>
                <a:cubicBezTo>
                  <a:pt x="284129" y="175146"/>
                  <a:pt x="0" y="157326"/>
                  <a:pt x="0" y="135341"/>
                </a:cubicBezTo>
                <a:cubicBezTo>
                  <a:pt x="0" y="113356"/>
                  <a:pt x="284129" y="95536"/>
                  <a:pt x="634542" y="95536"/>
                </a:cubicBezTo>
                <a:cubicBezTo>
                  <a:pt x="284129" y="95536"/>
                  <a:pt x="0" y="74151"/>
                  <a:pt x="0" y="47768"/>
                </a:cubicBezTo>
                <a:cubicBezTo>
                  <a:pt x="0" y="21385"/>
                  <a:pt x="284129" y="0"/>
                  <a:pt x="634542" y="0"/>
                </a:cubicBezTo>
                <a:close/>
              </a:path>
            </a:pathLst>
          </a:custGeom>
          <a:solidFill>
            <a:srgbClr val="A81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 rot="16200000">
            <a:off x="-3326642" y="3326642"/>
            <a:ext cx="6858000" cy="204716"/>
          </a:xfrm>
          <a:custGeom>
            <a:avLst/>
            <a:gdLst>
              <a:gd name="connsiteX0" fmla="*/ 634542 w 3944203"/>
              <a:gd name="connsiteY0" fmla="*/ 0 h 175146"/>
              <a:gd name="connsiteX1" fmla="*/ 3309661 w 3944203"/>
              <a:gd name="connsiteY1" fmla="*/ 0 h 175146"/>
              <a:gd name="connsiteX2" fmla="*/ 3944203 w 3944203"/>
              <a:gd name="connsiteY2" fmla="*/ 47768 h 175146"/>
              <a:gd name="connsiteX3" fmla="*/ 3309661 w 3944203"/>
              <a:gd name="connsiteY3" fmla="*/ 95536 h 175146"/>
              <a:gd name="connsiteX4" fmla="*/ 3944203 w 3944203"/>
              <a:gd name="connsiteY4" fmla="*/ 135341 h 175146"/>
              <a:gd name="connsiteX5" fmla="*/ 3309661 w 3944203"/>
              <a:gd name="connsiteY5" fmla="*/ 175146 h 175146"/>
              <a:gd name="connsiteX6" fmla="*/ 634542 w 3944203"/>
              <a:gd name="connsiteY6" fmla="*/ 175146 h 175146"/>
              <a:gd name="connsiteX7" fmla="*/ 0 w 3944203"/>
              <a:gd name="connsiteY7" fmla="*/ 135341 h 175146"/>
              <a:gd name="connsiteX8" fmla="*/ 634542 w 3944203"/>
              <a:gd name="connsiteY8" fmla="*/ 95536 h 175146"/>
              <a:gd name="connsiteX9" fmla="*/ 0 w 3944203"/>
              <a:gd name="connsiteY9" fmla="*/ 47768 h 175146"/>
              <a:gd name="connsiteX10" fmla="*/ 634542 w 3944203"/>
              <a:gd name="connsiteY10" fmla="*/ 0 h 1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4203" h="175146">
                <a:moveTo>
                  <a:pt x="634542" y="0"/>
                </a:moveTo>
                <a:lnTo>
                  <a:pt x="3309661" y="0"/>
                </a:lnTo>
                <a:cubicBezTo>
                  <a:pt x="3660074" y="0"/>
                  <a:pt x="3944203" y="21385"/>
                  <a:pt x="3944203" y="47768"/>
                </a:cubicBezTo>
                <a:cubicBezTo>
                  <a:pt x="3944203" y="74151"/>
                  <a:pt x="3660074" y="95536"/>
                  <a:pt x="3309661" y="95536"/>
                </a:cubicBezTo>
                <a:cubicBezTo>
                  <a:pt x="3660074" y="95536"/>
                  <a:pt x="3944203" y="113356"/>
                  <a:pt x="3944203" y="135341"/>
                </a:cubicBezTo>
                <a:cubicBezTo>
                  <a:pt x="3944203" y="157326"/>
                  <a:pt x="3660074" y="175146"/>
                  <a:pt x="3309661" y="175146"/>
                </a:cubicBezTo>
                <a:lnTo>
                  <a:pt x="634542" y="175146"/>
                </a:lnTo>
                <a:cubicBezTo>
                  <a:pt x="284129" y="175146"/>
                  <a:pt x="0" y="157326"/>
                  <a:pt x="0" y="135341"/>
                </a:cubicBezTo>
                <a:cubicBezTo>
                  <a:pt x="0" y="113356"/>
                  <a:pt x="284129" y="95536"/>
                  <a:pt x="634542" y="95536"/>
                </a:cubicBezTo>
                <a:cubicBezTo>
                  <a:pt x="284129" y="95536"/>
                  <a:pt x="0" y="74151"/>
                  <a:pt x="0" y="47768"/>
                </a:cubicBezTo>
                <a:cubicBezTo>
                  <a:pt x="0" y="21385"/>
                  <a:pt x="284129" y="0"/>
                  <a:pt x="634542" y="0"/>
                </a:cubicBezTo>
                <a:close/>
              </a:path>
            </a:pathLst>
          </a:custGeom>
          <a:solidFill>
            <a:srgbClr val="A81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16200000">
            <a:off x="8660641" y="3326642"/>
            <a:ext cx="6858000" cy="204716"/>
          </a:xfrm>
          <a:custGeom>
            <a:avLst/>
            <a:gdLst>
              <a:gd name="connsiteX0" fmla="*/ 634542 w 3944203"/>
              <a:gd name="connsiteY0" fmla="*/ 0 h 175146"/>
              <a:gd name="connsiteX1" fmla="*/ 3309661 w 3944203"/>
              <a:gd name="connsiteY1" fmla="*/ 0 h 175146"/>
              <a:gd name="connsiteX2" fmla="*/ 3944203 w 3944203"/>
              <a:gd name="connsiteY2" fmla="*/ 47768 h 175146"/>
              <a:gd name="connsiteX3" fmla="*/ 3309661 w 3944203"/>
              <a:gd name="connsiteY3" fmla="*/ 95536 h 175146"/>
              <a:gd name="connsiteX4" fmla="*/ 3944203 w 3944203"/>
              <a:gd name="connsiteY4" fmla="*/ 135341 h 175146"/>
              <a:gd name="connsiteX5" fmla="*/ 3309661 w 3944203"/>
              <a:gd name="connsiteY5" fmla="*/ 175146 h 175146"/>
              <a:gd name="connsiteX6" fmla="*/ 634542 w 3944203"/>
              <a:gd name="connsiteY6" fmla="*/ 175146 h 175146"/>
              <a:gd name="connsiteX7" fmla="*/ 0 w 3944203"/>
              <a:gd name="connsiteY7" fmla="*/ 135341 h 175146"/>
              <a:gd name="connsiteX8" fmla="*/ 634542 w 3944203"/>
              <a:gd name="connsiteY8" fmla="*/ 95536 h 175146"/>
              <a:gd name="connsiteX9" fmla="*/ 0 w 3944203"/>
              <a:gd name="connsiteY9" fmla="*/ 47768 h 175146"/>
              <a:gd name="connsiteX10" fmla="*/ 634542 w 3944203"/>
              <a:gd name="connsiteY10" fmla="*/ 0 h 1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4203" h="175146">
                <a:moveTo>
                  <a:pt x="634542" y="0"/>
                </a:moveTo>
                <a:lnTo>
                  <a:pt x="3309661" y="0"/>
                </a:lnTo>
                <a:cubicBezTo>
                  <a:pt x="3660074" y="0"/>
                  <a:pt x="3944203" y="21385"/>
                  <a:pt x="3944203" y="47768"/>
                </a:cubicBezTo>
                <a:cubicBezTo>
                  <a:pt x="3944203" y="74151"/>
                  <a:pt x="3660074" y="95536"/>
                  <a:pt x="3309661" y="95536"/>
                </a:cubicBezTo>
                <a:cubicBezTo>
                  <a:pt x="3660074" y="95536"/>
                  <a:pt x="3944203" y="113356"/>
                  <a:pt x="3944203" y="135341"/>
                </a:cubicBezTo>
                <a:cubicBezTo>
                  <a:pt x="3944203" y="157326"/>
                  <a:pt x="3660074" y="175146"/>
                  <a:pt x="3309661" y="175146"/>
                </a:cubicBezTo>
                <a:lnTo>
                  <a:pt x="634542" y="175146"/>
                </a:lnTo>
                <a:cubicBezTo>
                  <a:pt x="284129" y="175146"/>
                  <a:pt x="0" y="157326"/>
                  <a:pt x="0" y="135341"/>
                </a:cubicBezTo>
                <a:cubicBezTo>
                  <a:pt x="0" y="113356"/>
                  <a:pt x="284129" y="95536"/>
                  <a:pt x="634542" y="95536"/>
                </a:cubicBezTo>
                <a:cubicBezTo>
                  <a:pt x="284129" y="95536"/>
                  <a:pt x="0" y="74151"/>
                  <a:pt x="0" y="47768"/>
                </a:cubicBezTo>
                <a:cubicBezTo>
                  <a:pt x="0" y="21385"/>
                  <a:pt x="284129" y="0"/>
                  <a:pt x="634542" y="0"/>
                </a:cubicBezTo>
                <a:close/>
              </a:path>
            </a:pathLst>
          </a:custGeom>
          <a:solidFill>
            <a:srgbClr val="A81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b="6030"/>
          <a:stretch/>
        </p:blipFill>
        <p:spPr>
          <a:xfrm rot="7623708">
            <a:off x="-204132" y="5653"/>
            <a:ext cx="1154503" cy="790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b="6030"/>
          <a:stretch/>
        </p:blipFill>
        <p:spPr>
          <a:xfrm rot="13418980">
            <a:off x="11224241" y="-8731"/>
            <a:ext cx="1154503" cy="790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b="6030"/>
          <a:stretch/>
        </p:blipFill>
        <p:spPr>
          <a:xfrm rot="18817281">
            <a:off x="11218109" y="6069718"/>
            <a:ext cx="1154503" cy="790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2193708" y="6355673"/>
            <a:ext cx="780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Md.Shahidul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 Islam, Assistant Teacher(BST),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Amoil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A.M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 High  School,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Niamatpur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Naogaon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.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b="6030"/>
          <a:stretch/>
        </p:blipFill>
        <p:spPr>
          <a:xfrm rot="2632932">
            <a:off x="-177410" y="6075251"/>
            <a:ext cx="1154503" cy="790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677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3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0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5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93AB-B347-4441-8EC1-E3677191B398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3CD1-DD9F-4B03-ACAA-64FA7280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0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hyperlink" Target="http://www.nctb.gov,b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tb.gov,b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3134" y="109594"/>
            <a:ext cx="4353636" cy="2215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7" y="2325585"/>
            <a:ext cx="6032309" cy="3780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3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0"/>
          <a:stretch/>
        </p:blipFill>
        <p:spPr>
          <a:xfrm>
            <a:off x="2460278" y="1555239"/>
            <a:ext cx="5034504" cy="30714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808898" y="4986609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 বইগুলো দেখে মেয়েটি কেঁদে ফেলে।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553" y="425925"/>
            <a:ext cx="696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মেয়েটি কেন কাঁদছে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05" y="1133811"/>
            <a:ext cx="2485798" cy="3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7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8" y="5103123"/>
            <a:ext cx="959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আম্মু বকা দিয়ে বইগুলো ফ্যানের নিচে শুকাতে দেন।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কিন্তু একটি বই একেবারে নষ্ট হয়ে যায়।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024" y="310292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মেয়েটি কী করছে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1348" y="1153517"/>
            <a:ext cx="7235040" cy="3814267"/>
            <a:chOff x="2591348" y="1153517"/>
            <a:chExt cx="7235040" cy="38142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2"/>
            <a:stretch/>
          </p:blipFill>
          <p:spPr>
            <a:xfrm>
              <a:off x="2591348" y="2524835"/>
              <a:ext cx="7235040" cy="24429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855" y="1153517"/>
              <a:ext cx="3914400" cy="1653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74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480" y="1383181"/>
            <a:ext cx="2983596" cy="3314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52" y="1383181"/>
            <a:ext cx="4581987" cy="3314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622519" y="5297907"/>
            <a:ext cx="1094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কাঁন্না দেখে মা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/>
              </a:rPr>
              <a:t>www.nctb.gov.bd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থেকে বই ডাউনলোড করে দেন।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69" y="1605664"/>
            <a:ext cx="3316312" cy="30919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37401" y="456703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কী দেখতে 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0234" y="3234519"/>
            <a:ext cx="900752" cy="3138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1616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45324" y="5023112"/>
            <a:ext cx="89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nctb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.gov.bd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তা 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265068" y="300012"/>
            <a:ext cx="3143250" cy="8489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</a:pPr>
            <a:r>
              <a:rPr lang="bn-IN" sz="5063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50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188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43" y="1281049"/>
            <a:ext cx="3619500" cy="36099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1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14" y="1909235"/>
            <a:ext cx="4630474" cy="3131266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2612968" y="538513"/>
            <a:ext cx="696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622519" y="5473623"/>
            <a:ext cx="1094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রাস্তাঘা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চিনেনা, হঠাৎ মনে পড়ে গুগল ম্যাপের কথা।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5" y="1825155"/>
            <a:ext cx="5822409" cy="313126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01583"/>
              </p:ext>
            </p:extLst>
          </p:nvPr>
        </p:nvGraphicFramePr>
        <p:xfrm>
          <a:off x="98425" y="98425"/>
          <a:ext cx="4476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5" imgW="447840" imgH="440280" progId="Package">
                  <p:embed/>
                </p:oleObj>
              </mc:Choice>
              <mc:Fallback>
                <p:oleObj name="Packager Shell Object" showAsIcon="1" r:id="rId5" imgW="4478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44767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819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870" y="5297421"/>
            <a:ext cx="1094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ঠানে নাচের জন্য গান প্রয়োজন, তা কোথায় থেকে আমরা পাব?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6001" y="418277"/>
            <a:ext cx="696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িতে মেয়েরা কী করছে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25" y="1362880"/>
            <a:ext cx="5680312" cy="378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99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9283" y="5019033"/>
            <a:ext cx="10946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ট্রেনে যুদ্ধাহত একজন  বৃদ্ধ তার মেয়েদের নিয়ে বাড়ি যাচ্ছিল। একজন বিদেশি বাংলাদেশের মুক্তিযুদ্ধ সম্পর্ক জানতে চাইলে ইন্টারনেটের একটা লিং দেন।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629733" y="332131"/>
            <a:ext cx="696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9523" y="1764726"/>
            <a:ext cx="10205960" cy="2741278"/>
            <a:chOff x="699523" y="1764726"/>
            <a:chExt cx="10205960" cy="27412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3" y="1764726"/>
              <a:ext cx="4864521" cy="274127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grpSp>
          <p:nvGrpSpPr>
            <p:cNvPr id="8" name="Group 7"/>
            <p:cNvGrpSpPr/>
            <p:nvPr/>
          </p:nvGrpSpPr>
          <p:grpSpPr>
            <a:xfrm>
              <a:off x="5893967" y="1764726"/>
              <a:ext cx="5011516" cy="2722948"/>
              <a:chOff x="5893967" y="1764726"/>
              <a:chExt cx="5011516" cy="272294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3967" y="1764726"/>
                <a:ext cx="2581293" cy="272294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6108" y="1764726"/>
                <a:ext cx="2619375" cy="271932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2840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998425" y="1783984"/>
            <a:ext cx="2571057" cy="296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75023" y="567550"/>
            <a:ext cx="696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িতে কী দেখছো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7524" y="4961704"/>
            <a:ext cx="10946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উইকিপিডিয়া নামে বিশাল বিশ্ব কোষ আছে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যেখানে একটা না একটা ছবি পাওয়া যাবেই।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26" y="1783983"/>
            <a:ext cx="3383930" cy="295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00" y="1783984"/>
            <a:ext cx="3461386" cy="295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9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6733" y="5091354"/>
            <a:ext cx="1171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 বন্ধ করলে আমরা হাজারো ঘটনা দেখতে পাবো যা কম্পিউটার দিয়ে করা হয়।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464851" y="632573"/>
            <a:ext cx="696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86045" y="2038844"/>
            <a:ext cx="6989550" cy="2548292"/>
            <a:chOff x="1886045" y="2038844"/>
            <a:chExt cx="6989550" cy="25482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582" y="2038844"/>
              <a:ext cx="3280013" cy="25482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45" y="2038845"/>
              <a:ext cx="3709537" cy="25482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2834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22197" y="504629"/>
            <a:ext cx="3004349" cy="8906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</a:pP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991880" y="4078940"/>
            <a:ext cx="9667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ম্যাপ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(“ক”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991880" y="5134999"/>
            <a:ext cx="1041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বিভিন্ন জিনিস কীভাবে ডাউনলোড করতে হয় তা দেখাও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(“খ” দল )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97" y="1395257"/>
            <a:ext cx="2759170" cy="25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87560" y="2962498"/>
            <a:ext cx="4658445" cy="28623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৬ষ্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……..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8420669" y="316246"/>
            <a:ext cx="1510294" cy="2190603"/>
          </a:xfrm>
          <a:prstGeom prst="roundRect">
            <a:avLst>
              <a:gd name="adj" fmla="val 8274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/>
          <p:cNvSpPr/>
          <p:nvPr/>
        </p:nvSpPr>
        <p:spPr>
          <a:xfrm>
            <a:off x="5147253" y="591285"/>
            <a:ext cx="2422458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5716" y="2670110"/>
            <a:ext cx="5223425" cy="344709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শহিদুল ইসলাম</a:t>
            </a:r>
          </a:p>
          <a:p>
            <a:pPr lvl="0"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ক্ষক(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শিক্ষা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আমইল এ, এম উচ্চ বিদ্যালয়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নিয়ামতপুর,নওগাঁ।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০১৭৫১৭৬২৯৭৬ </a:t>
            </a:r>
          </a:p>
          <a:p>
            <a:pPr lvl="0"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 mail-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shahidulislammd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11" y="316247"/>
            <a:ext cx="1675811" cy="219060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Up-Down Arrow 12"/>
          <p:cNvSpPr/>
          <p:nvPr/>
        </p:nvSpPr>
        <p:spPr>
          <a:xfrm>
            <a:off x="6252368" y="2506850"/>
            <a:ext cx="212228" cy="3446489"/>
          </a:xfrm>
          <a:prstGeom prst="upDownArrow">
            <a:avLst/>
          </a:prstGeom>
          <a:solidFill>
            <a:srgbClr val="008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8E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0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36102" y="446203"/>
            <a:ext cx="2629793" cy="69779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5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205" y="1746566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কারণে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আইসিটিতে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টছে?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5021" y="2342964"/>
            <a:ext cx="3065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এরোপ্লেনের জন্য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5021" y="3057896"/>
            <a:ext cx="275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ইন্টারনেট প্রসারে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26050" y="2331341"/>
            <a:ext cx="275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মোবাইলের জন্য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26050" y="3046273"/>
            <a:ext cx="343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দেশের উন্নয়নের জন্য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4676" y="4234272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ওয়েবসাইটে পাঠ্য পুস্তুক পাওয়া যায়?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89492" y="4830670"/>
            <a:ext cx="314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www.gov.bd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9492" y="5545602"/>
            <a:ext cx="358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 E-book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60521" y="4819047"/>
            <a:ext cx="4859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www.nc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b.gov.bd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60521" y="5533979"/>
            <a:ext cx="417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www.google.com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1155021" y="3053592"/>
            <a:ext cx="441767" cy="46322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260521" y="4819047"/>
            <a:ext cx="429374" cy="47113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17435" y="297538"/>
            <a:ext cx="2629793" cy="69779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0601" y="2316089"/>
            <a:ext cx="714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ওয়েবসাইটে গান ডাউনলোড করা যায়?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2045" y="1290419"/>
            <a:ext cx="374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 কী?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386" y="3521132"/>
            <a:ext cx="713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অচেনা জায়গায় যেতে কিসের প্রয়োজন?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9848" y="4768775"/>
            <a:ext cx="76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যাবতীয় তথ্য কোথায় পাওয়া যায়?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6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725" y="4483183"/>
            <a:ext cx="10705361" cy="1441612"/>
          </a:xfrm>
          <a:prstGeom prst="rect">
            <a:avLst/>
          </a:prstGeom>
        </p:spPr>
        <p:txBody>
          <a:bodyPr wrap="square" lIns="86549" tIns="43275" rIns="86549" bIns="4327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বাড়ি হতে বই ও গান কীভাবে ডাউনলোড করা যায় তা ব্যাখ্যা করে লিখে নিয়ে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4392881" y="243287"/>
            <a:ext cx="3377849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22" y="1596787"/>
            <a:ext cx="4596368" cy="2361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0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0925" y="386293"/>
            <a:ext cx="4639626" cy="2215991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6" y="2283412"/>
            <a:ext cx="4529191" cy="41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92" y="2262166"/>
            <a:ext cx="4467055" cy="2978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1" y="2657061"/>
            <a:ext cx="4589232" cy="2514233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2240248" y="973794"/>
            <a:ext cx="696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0" y="1336576"/>
            <a:ext cx="5132295" cy="367534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612968" y="582669"/>
            <a:ext cx="69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2612968" y="5628999"/>
            <a:ext cx="696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কীসের মাধ্যমে ঘটছে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0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245" y="1258113"/>
            <a:ext cx="11229592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39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39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75506" y="1359657"/>
            <a:ext cx="578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55626" y="2422178"/>
            <a:ext cx="811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কী তা লিখতে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55626" y="4322004"/>
            <a:ext cx="680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buFont typeface="Wingdings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গুগল ম্যাপ সম্পর্কে ব্যাখ্যা করতে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5626" y="3349085"/>
            <a:ext cx="713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buFont typeface="Wingdings" pitchFamily="2" charset="2"/>
              <a:buChar char="q"/>
            </a:pP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nctb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তা ব্যাখ্যা করতে পারবে;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2255626" y="5233368"/>
            <a:ext cx="888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থেকে বিভিন্ন জিনিস ডাউনলোড করতে 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3584" y="406871"/>
            <a:ext cx="351872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620830" y="290616"/>
            <a:ext cx="696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8139" y="5288843"/>
            <a:ext cx="1069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ইন্টারনেটের প্রসারের জন্য পৃথিবীতে এক বৈপ্লবিক পরিবর্তন ঘটেছে।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10" y="1269243"/>
            <a:ext cx="5610964" cy="3224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9" y="1269243"/>
            <a:ext cx="4469283" cy="3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14766" y="4609760"/>
            <a:ext cx="644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028" y="501674"/>
            <a:ext cx="2787944" cy="8906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</a:pP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03" y="1665026"/>
            <a:ext cx="2721369" cy="27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89" y="1568858"/>
            <a:ext cx="4988858" cy="358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5"/>
          <p:cNvSpPr txBox="1"/>
          <p:nvPr/>
        </p:nvSpPr>
        <p:spPr>
          <a:xfrm>
            <a:off x="2546467" y="410557"/>
            <a:ext cx="696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ঘটছে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914899" y="5541260"/>
            <a:ext cx="105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বৃষ্টিতে ভিজতে ভিজতে বাসায় এসে দেখে তার সব বই ভিজে গেছে।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1568858"/>
            <a:ext cx="4449170" cy="359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10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543</Words>
  <Application>Microsoft Office PowerPoint</Application>
  <PresentationFormat>Widescreen</PresentationFormat>
  <Paragraphs>78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Blackadder ITC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57</cp:revision>
  <dcterms:created xsi:type="dcterms:W3CDTF">2020-04-22T11:22:44Z</dcterms:created>
  <dcterms:modified xsi:type="dcterms:W3CDTF">2020-05-09T06:47:34Z</dcterms:modified>
</cp:coreProperties>
</file>