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0A96B-0986-455E-B50A-96A2B95A9B2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846A-2F79-40D9-A73F-BEE14D4D5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846A-2F79-40D9-A73F-BEE14D4D59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10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667000"/>
            <a:ext cx="838200" cy="609600"/>
          </a:xfrm>
          <a:prstGeom prst="rect">
            <a:avLst/>
          </a:prstGeom>
        </p:spPr>
      </p:pic>
      <p:pic>
        <p:nvPicPr>
          <p:cNvPr id="5" name="Picture 4" descr="m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438400"/>
            <a:ext cx="838200" cy="609600"/>
          </a:xfrm>
          <a:prstGeom prst="rect">
            <a:avLst/>
          </a:prstGeom>
        </p:spPr>
      </p:pic>
      <p:pic>
        <p:nvPicPr>
          <p:cNvPr id="6" name="Picture 5" descr="m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514600"/>
            <a:ext cx="838200" cy="609600"/>
          </a:xfrm>
          <a:prstGeom prst="rect">
            <a:avLst/>
          </a:prstGeom>
        </p:spPr>
      </p:pic>
      <p:pic>
        <p:nvPicPr>
          <p:cNvPr id="7" name="Picture 6" descr="m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590800"/>
            <a:ext cx="838200" cy="609600"/>
          </a:xfrm>
          <a:prstGeom prst="rect">
            <a:avLst/>
          </a:prstGeom>
        </p:spPr>
      </p:pic>
      <p:pic>
        <p:nvPicPr>
          <p:cNvPr id="9" name="Picture 8" descr="130416138-cool-river-landscape-view-cartoon-for-your-design.jpg"/>
          <p:cNvPicPr>
            <a:picLocks noChangeAspect="1"/>
          </p:cNvPicPr>
          <p:nvPr/>
        </p:nvPicPr>
        <p:blipFill>
          <a:blip r:embed="rId3"/>
          <a:srcRect l="11236" t="1405" r="6742" b="72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m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38201"/>
            <a:ext cx="609600" cy="609600"/>
          </a:xfrm>
          <a:prstGeom prst="rect">
            <a:avLst/>
          </a:prstGeom>
        </p:spPr>
      </p:pic>
      <p:pic>
        <p:nvPicPr>
          <p:cNvPr id="11" name="Picture 10" descr="m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1" y="1295401"/>
            <a:ext cx="533400" cy="533400"/>
          </a:xfrm>
          <a:prstGeom prst="rect">
            <a:avLst/>
          </a:prstGeom>
        </p:spPr>
      </p:pic>
      <p:pic>
        <p:nvPicPr>
          <p:cNvPr id="12" name="Picture 11" descr="m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1295400"/>
            <a:ext cx="457200" cy="533400"/>
          </a:xfrm>
          <a:prstGeom prst="rect">
            <a:avLst/>
          </a:prstGeom>
        </p:spPr>
      </p:pic>
      <p:pic>
        <p:nvPicPr>
          <p:cNvPr id="13" name="Picture 12" descr="m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1" y="990599"/>
            <a:ext cx="533400" cy="533401"/>
          </a:xfrm>
          <a:prstGeom prst="rect">
            <a:avLst/>
          </a:prstGeom>
        </p:spPr>
      </p:pic>
      <p:pic>
        <p:nvPicPr>
          <p:cNvPr id="14" name="Picture 13" descr="3df03cc08667c6e0aec220055f572dde_school-girl-cartoon-jane-pen-girl-png-image-and-clipart-for-_650-65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2438400"/>
            <a:ext cx="838200" cy="838200"/>
          </a:xfrm>
          <a:prstGeom prst="rect">
            <a:avLst/>
          </a:prstGeom>
        </p:spPr>
      </p:pic>
      <p:pic>
        <p:nvPicPr>
          <p:cNvPr id="15" name="Picture 14" descr="girl-png-clip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200" y="2743200"/>
            <a:ext cx="750306" cy="907694"/>
          </a:xfrm>
          <a:prstGeom prst="rect">
            <a:avLst/>
          </a:prstGeom>
        </p:spPr>
      </p:pic>
      <p:pic>
        <p:nvPicPr>
          <p:cNvPr id="16" name="Picture 15" descr="jm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5943600"/>
            <a:ext cx="789972" cy="600075"/>
          </a:xfrm>
          <a:prstGeom prst="rect">
            <a:avLst/>
          </a:prstGeom>
        </p:spPr>
      </p:pic>
      <p:pic>
        <p:nvPicPr>
          <p:cNvPr id="17" name="Picture 16" descr="mf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1905000"/>
            <a:ext cx="600075" cy="552069"/>
          </a:xfrm>
          <a:prstGeom prst="rect">
            <a:avLst/>
          </a:prstGeom>
        </p:spPr>
      </p:pic>
      <p:pic>
        <p:nvPicPr>
          <p:cNvPr id="18" name="Picture 17" descr="mf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1905000"/>
            <a:ext cx="600075" cy="552069"/>
          </a:xfrm>
          <a:prstGeom prst="rect">
            <a:avLst/>
          </a:prstGeom>
        </p:spPr>
      </p:pic>
      <p:pic>
        <p:nvPicPr>
          <p:cNvPr id="19" name="Picture 18" descr="lh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457200"/>
            <a:ext cx="852488" cy="807620"/>
          </a:xfrm>
          <a:prstGeom prst="rect">
            <a:avLst/>
          </a:prstGeom>
        </p:spPr>
      </p:pic>
      <p:pic>
        <p:nvPicPr>
          <p:cNvPr id="20" name="Picture 19" descr="lh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533400"/>
            <a:ext cx="852488" cy="807620"/>
          </a:xfrm>
          <a:prstGeom prst="rect">
            <a:avLst/>
          </a:prstGeom>
        </p:spPr>
      </p:pic>
      <p:pic>
        <p:nvPicPr>
          <p:cNvPr id="21" name="Picture 20" descr="jm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5562600"/>
            <a:ext cx="789972" cy="600075"/>
          </a:xfrm>
          <a:prstGeom prst="rect">
            <a:avLst/>
          </a:prstGeom>
        </p:spPr>
      </p:pic>
      <p:pic>
        <p:nvPicPr>
          <p:cNvPr id="23" name="Picture 22" descr="sailboat-gif-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6800" y="5029200"/>
            <a:ext cx="1143000" cy="76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47800" y="3352800"/>
            <a:ext cx="4572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image1.pn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2007178"/>
            <a:ext cx="1600200" cy="128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06753E-6 C 0.01702 0.00371 0.02309 0.00278 0.04445 0.00163 C 0.05191 0.00209 0.05938 0.00186 0.06667 0.00324 C 0.07101 0.00417 0.07622 0.01666 0.07778 0.01966 C 0.08472 0.03354 0.09202 0.04996 0.10243 0.05921 C 0.1033 0.06083 0.10382 0.06268 0.10486 0.06407 C 0.1059 0.06546 0.10781 0.06569 0.10868 0.06731 C 0.10955 0.06869 0.10903 0.07101 0.1099 0.07239 C 0.11146 0.07517 0.11476 0.07609 0.11719 0.07725 C 0.12153 0.08257 0.11875 0.08465 0.12465 0.08719 C 0.12709 0.09714 0.13038 0.10801 0.13455 0.1168 C 0.13733 0.1316 0.14306 0.13761 0.15313 0.14316 C 0.16649 0.16097 0.18299 0.17161 0.19879 0.1841 C 0.20174 0.18641 0.2132 0.19867 0.21719 0.1989 C 0.23785 0.20052 0.25834 0.20005 0.27899 0.20052 C 0.28438 0.20213 0.29149 0.20329 0.29618 0.20722 C 0.30209 0.21208 0.3066 0.21855 0.31233 0.22364 C 0.31875 0.23636 0.31059 0.22225 0.3184 0.23012 C 0.32084 0.23243 0.32257 0.23567 0.32465 0.23844 C 0.33056 0.24631 0.33889 0.25371 0.34566 0.25972 C 0.36059 0.27267 0.34531 0.26527 0.35556 0.26966 C 0.35938 0.27336 0.36285 0.27938 0.36667 0.28285 C 0.36927 0.28516 0.37257 0.28585 0.37535 0.2877 C 0.37691 0.28886 0.37847 0.29025 0.38021 0.29117 C 0.38264 0.29256 0.38768 0.29441 0.38768 0.29441 C 0.39688 0.3025 0.4092 0.30412 0.41979 0.30759 C 0.43108 0.31129 0.44462 0.31453 0.45556 0.31892 C 0.45972 0.32054 0.46354 0.32309 0.46788 0.32401 C 0.49202 0.32887 0.46927 0.32309 0.48507 0.32725 C 0.4934 0.33257 0.5033 0.33488 0.51233 0.33719 C 0.52778 0.34113 0.54236 0.34645 0.55799 0.34853 C 0.56945 0.34806 0.58108 0.34783 0.59254 0.34691 C 0.60018 0.34621 0.60938 0.33396 0.61719 0.33049 C 0.61806 0.32933 0.61875 0.32794 0.61979 0.32725 C 0.62084 0.32632 0.6224 0.32679 0.62344 0.32563 C 0.62465 0.32447 0.62465 0.32193 0.62587 0.32077 C 0.63281 0.31337 0.63334 0.31361 0.63941 0.31083 C 0.65104 0.29603 0.66667 0.28817 0.68264 0.28608 C 0.69271 0.28285 0.70261 0.27938 0.71233 0.27452 C 0.71823 0.27683 0.7191 0.2803 0.72344 0.28608 C 0.72518 0.29325 0.72743 0.29534 0.7309 0.30089 C 0.73351 0.30505 0.73299 0.31199 0.73577 0.31569 C 0.74722 0.33095 0.7566 0.33881 0.7691 0.352 C 0.7783 0.36171 0.78715 0.37281 0.79879 0.37651 C 0.8 0.37813 0.8007 0.38137 0.80243 0.3816 C 0.80764 0.38252 0.81302 0.37998 0.8184 0.37998 C 0.82465 0.37998 0.83073 0.38114 0.83698 0.3816 C 0.84271 0.3846 0.84844 0.38553 0.85434 0.38807 C 0.86545 0.39802 0.84827 0.38345 0.86424 0.39293 C 0.86528 0.39362 0.86563 0.39571 0.86667 0.3964 C 0.86927 0.39825 0.87257 0.39848 0.87535 0.39964 C 0.87656 0.40079 0.87899 0.40287 0.87899 0.40287 " pathEditMode="relative" ptsTypes="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06105E-6 C 0.00365 -0.00462 0.00886 -0.00786 0.01372 -0.00994 C 0.0224 -0.00948 0.03108 -0.00971 0.03959 -0.00832 C 0.04376 -0.00763 0.04549 -0.00324 0.04827 -4.06105E-6 C 0.05348 0.00578 0.06563 0.0259 0.07049 0.02798 C 0.07431 0.03793 0.07171 0.03284 0.07917 0.04279 L 0.07917 0.04279 C 0.08317 0.05065 0.08716 0.05689 0.0915 0.06406 C 0.09671 0.07239 0.1007 0.08279 0.10747 0.08881 C 0.11164 0.09713 0.11945 0.10153 0.12362 0.11008 C 0.12744 0.11818 0.12831 0.12373 0.13473 0.1265 C 0.13855 0.1302 0.14237 0.13067 0.14584 0.13483 C 0.14636 0.13622 0.154 0.15426 0.15435 0.15449 C 0.15817 0.15657 0.16268 0.15588 0.16667 0.15773 C 0.19324 0.16998 0.19619 0.16651 0.23473 0.16767 C 0.24723 0.16883 0.2573 0.17091 0.26928 0.17438 C 0.27535 0.1797 0.28247 0.18293 0.2889 0.18733 C 0.29028 0.18825 0.29133 0.18987 0.29272 0.1908 C 0.29497 0.19218 0.30001 0.19403 0.30001 0.19403 C 0.30296 0.19773 0.30695 0.20005 0.3099 0.20398 C 0.31476 0.21045 0.3191 0.21693 0.32362 0.22364 C 0.32587 0.22711 0.329 0.22965 0.33091 0.23358 C 0.33768 0.24699 0.34671 0.26249 0.35695 0.27128 C 0.3606 0.27845 0.36581 0.28215 0.37049 0.2877 C 0.37709 0.29556 0.38976 0.31129 0.39393 0.32239 C 0.39966 0.33811 0.4007 0.36124 0.40626 0.3765 C 0.41129 0.39038 0.41685 0.40403 0.42223 0.41767 C 0.42657 0.42877 0.42952 0.43987 0.43473 0.45051 C 0.4382 0.45768 0.44219 0.46369 0.44584 0.4704 C 0.45348 0.48451 0.45973 0.50139 0.46806 0.5148 C 0.47032 0.51827 0.47327 0.52729 0.47657 0.5296 C 0.48004 0.53192 0.48403 0.53284 0.48768 0.53446 C 0.4889 0.53492 0.4915 0.53608 0.4915 0.53608 C 0.50087 0.53562 0.51042 0.53539 0.5198 0.53446 C 0.52431 0.534 0.529 0.52983 0.53334 0.5296 C 0.5474 0.52845 0.56129 0.52845 0.57535 0.52775 C 0.57778 0.52729 0.58039 0.52683 0.58282 0.52613 C 0.58542 0.52521 0.59028 0.5229 0.59028 0.5229 C 0.60261 0.52336 0.61494 0.52313 0.62726 0.52452 C 0.63074 0.52498 0.63716 0.52775 0.63716 0.52775 C 0.65192 0.53816 0.63108 0.52428 0.64827 0.53284 C 0.65174 0.53446 0.65817 0.53932 0.65817 0.53932 C 0.66216 0.54487 0.66181 0.54209 0.66181 0.54602 " pathEditMode="relative" ptsTypes="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022E-7 C 0.00035 0.00278 -8.33333E-7 0.00602 0.00122 0.00833 C 0.00313 0.01226 0.00608 0.0148 0.00851 0.01804 C 0.01268 0.02359 0.01615 0.0303 0.02101 0.03446 C 0.02257 0.04117 0.02466 0.04232 0.02952 0.04441 C 0.03386 0.0525 0.04202 0.05921 0.04931 0.06244 C 0.0599 0.07771 0.06875 0.09459 0.079 0.11032 C 0.09115 0.12882 0.08264 0.11309 0.08889 0.12512 C 0.09202 0.13737 0.0875 0.12281 0.09375 0.13321 C 0.09462 0.1346 0.09428 0.13668 0.09497 0.13807 C 0.09549 0.13946 0.09653 0.14038 0.0974 0.14154 C 0.09653 0.15194 0.09653 0.16952 0.09254 0.17923 C 0.09115 0.1827 0.08872 0.18548 0.08768 0.18918 C 0.08716 0.1908 0.08681 0.19242 0.08629 0.19404 C 0.08125 0.20722 0.08646 0.18825 0.08143 0.20884 C 0.08056 0.21207 0.079 0.21878 0.079 0.21878 C 0.07934 0.22595 0.08056 0.2648 0.08507 0.27637 C 0.08629 0.27937 0.08872 0.28145 0.09011 0.28446 C 0.09254 0.30134 0.0948 0.30296 0.10122 0.31568 C 0.10278 0.32262 0.10608 0.32378 0.1099 0.32886 C 0.11441 0.33488 0.12101 0.33788 0.12709 0.34043 C 0.12848 0.34112 0.12934 0.34274 0.13073 0.34367 C 0.13438 0.34598 0.13924 0.34737 0.14323 0.34875 C 0.15764 0.34783 0.17205 0.34436 0.18629 0.34713 C 0.19323 0.35592 0.19167 0.3661 0.19618 0.37489 C 0.19792 0.37812 0.20122 0.38483 0.20122 0.38483 C 0.20313 0.39547 0.20591 0.40565 0.20851 0.41605 C 0.20955 0.42045 0.21511 0.42808 0.21719 0.43247 C 0.21997 0.43872 0.22275 0.44589 0.22709 0.45074 C 0.23282 0.45722 0.23941 0.46161 0.24566 0.46716 C 0.254 0.47456 0.26094 0.48289 0.2691 0.49006 C 0.27379 0.5 0.27622 0.51342 0.279 0.52475 C 0.28039 0.53053 0.28247 0.53539 0.28386 0.54117 C 0.28525 0.55736 0.28803 0.58002 0.29497 0.59367 C 0.29827 0.60731 0.29375 0.59112 0.29879 0.60199 C 0.29948 0.60338 0.29948 0.60523 0.3 0.60685 C 0.3007 0.6087 0.30157 0.61009 0.30243 0.6117 C 0.304 0.61795 0.30487 0.62281 0.3073 0.62836 C 0.30886 0.63182 0.31233 0.63807 0.31233 0.63807 C 0.31389 0.64478 0.31598 0.64801 0.31962 0.65287 C 0.32136 0.65935 0.32275 0.66212 0.32709 0.66605 C 0.32848 0.67137 0.32848 0.67692 0.32466 0.68085 C 0.32362 0.68201 0.32153 0.68085 0.32101 0.68247 C 0.32066 0.68363 0.32257 0.68363 0.32344 0.68409 " pathEditMode="relative" ptsTypes="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14292 C 0.03819 0.13876 0.05017 0.14546 0.05955 0.14963 C 0.06562 0.15772 0.07205 0.16443 0.07812 0.17252 C 0.08021 0.1753 0.08142 0.17923 0.08298 0.18247 C 0.08385 0.18409 0.08541 0.18732 0.08541 0.18755 C 0.08732 0.19542 0.09218 0.19958 0.09652 0.20559 C 0.1085 0.22248 0.11597 0.24583 0.13246 0.25647 C 0.13507 0.25994 0.1408 0.26896 0.14479 0.27127 C 0.15694 0.27798 0.1717 0.27706 0.1842 0.27775 C 0.2033 0.28191 0.22135 0.2833 0.24097 0.28446 C 0.24531 0.28492 0.25573 0.28607 0.26076 0.28769 C 0.26336 0.28862 0.26823 0.29093 0.26823 0.29116 C 0.27118 0.29533 0.27205 0.29949 0.2743 0.30411 C 0.27777 0.31128 0.28402 0.31706 0.28923 0.32215 C 0.29218 0.3284 0.29514 0.33071 0.29913 0.33533 C 0.30434 0.34135 0.30937 0.34967 0.31389 0.35684 C 0.31736 0.36216 0.31875 0.36748 0.32135 0.37326 C 0.32326 0.37719 0.325 0.38159 0.32743 0.38483 C 0.32864 0.38644 0.33003 0.38783 0.33107 0.38968 C 0.33576 0.39824 0.33906 0.4068 0.34479 0.41443 C 0.34757 0.42877 0.35416 0.43755 0.36076 0.44889 C 0.37222 0.46854 0.36475 0.46114 0.37309 0.46854 C 0.38559 0.46716 0.38698 0.46623 0.39652 0.46207 C 0.40034 0.45744 0.40486 0.45513 0.40885 0.45051 C 0.41423 0.44426 0.41961 0.43732 0.425 0.43085 C 0.44166 0.41096 0.45885 0.38806 0.48177 0.38321 C 0.49132 0.37627 0.50086 0.37349 0.51146 0.37164 C 0.51753 0.37211 0.52378 0.37187 0.52986 0.37326 C 0.54288 0.37604 0.54305 0.40587 0.55208 0.41443 C 0.55347 0.41998 0.55538 0.42183 0.55833 0.42576 " pathEditMode="relative" rAng="0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5 L -0.32083 0.105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2266E-6 L -0.08333 0.22202 " pathEditMode="relative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8585E-6 C -0.01077 0.00185 -0.01198 0.00416 -0.02101 0.00809 C -0.02969 0.01966 -0.02657 0.02636 -0.02466 0.04602 C -0.02414 0.05111 -0.02223 0.05597 -0.02101 0.06082 C -0.02066 0.06244 -0.02084 0.06475 -0.0198 0.06568 C -0.01754 0.06753 -0.01528 0.06938 -0.01355 0.07216 C -0.00938 0.07909 -0.00556 0.08534 4.16667E-6 0.09043 C 0.00434 0.09921 0.00937 0.10916 0.01597 0.11494 C 0.0177 0.12188 0.02152 0.12697 0.02465 0.13321 C 0.03142 0.14685 0.01944 0.12858 0.02829 0.14292 C 0.03107 0.14732 0.03506 0.15032 0.03819 0.15449 C 0.03975 0.16906 0.04236 0.18802 0.05052 0.19889 C 0.05381 0.21207 0.04913 0.19588 0.05434 0.20722 C 0.05746 0.21392 0.05329 0.21068 0.05798 0.21693 C 0.06111 0.22109 0.06545 0.22525 0.06909 0.22849 C 0.07413 0.23867 0.0684 0.22942 0.07534 0.23497 C 0.07899 0.23797 0.08072 0.24144 0.08506 0.24329 C 0.08819 0.24722 0.09097 0.24954 0.09496 0.25162 C 0.09236 0.26226 0.096 0.25185 0.0901 0.25809 C 0.08767 0.26064 0.08506 0.26642 0.08263 0.26966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2"/>
          <a:srcRect r="-1885" b="7778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467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আমরা বায়ুর উপস্হিতি আছে এমন কিছু ছবি দেখি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6-Sayings-That-Prove-You-re-Turning-Into-Your-Mum-drying-weath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1"/>
            <a:ext cx="5486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ycle-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5486400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1905000"/>
            <a:ext cx="2209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 শুকাতে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724400"/>
            <a:ext cx="2133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চালনো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t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1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04800"/>
            <a:ext cx="3962400" cy="2286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ailboat-gif-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581400"/>
            <a:ext cx="4267200" cy="22098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b8e803a480bee10921c9e1f2ed907e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581400"/>
            <a:ext cx="4114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2819400"/>
            <a:ext cx="289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টেবিল ফ্যান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819400"/>
            <a:ext cx="3276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ঘুড়ি উড়ানো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943600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পাল তোলা নৌকা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943600"/>
            <a:ext cx="335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চুল শুকাতে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133599"/>
          <a:ext cx="8763000" cy="4202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5193"/>
                <a:gridCol w="7077807"/>
              </a:tblGrid>
              <a:tr h="1043329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নং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কখন</a:t>
                      </a:r>
                      <a:r>
                        <a:rPr lang="bn-BD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বা কীভাবে চারপাশে বায়ুর উপস্হিতি বুঝতে পারব ?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</a:tr>
              <a:tr h="7897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3133" marR="133133" marT="66566" marB="6656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>
            <a:off x="381000" y="324385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04800"/>
            <a:ext cx="7162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ছকের মতো একটি ছক আঁক 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বায়ুর উপস্হিতি সম্পর্কে নিচের ছকে লিখ 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2052401-stock-illustration-cute-simple-flower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066800"/>
          <a:ext cx="8001000" cy="421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7573"/>
                <a:gridCol w="5843427"/>
              </a:tblGrid>
              <a:tr h="128134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</a:rPr>
                        <a:t>ক্রমিক</a:t>
                      </a: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</a:rPr>
                        <a:t> নং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</a:rPr>
                        <a:t>আমরা</a:t>
                      </a:r>
                      <a:r>
                        <a:rPr lang="bn-BD" sz="2400" baseline="0" dirty="0" smtClean="0">
                          <a:solidFill>
                            <a:srgbClr val="FF0000"/>
                          </a:solidFill>
                        </a:rPr>
                        <a:t>  কখন বা কীভাবে চারপাশে বায়ুর উপস্হিতি বুঝতে  পারব ?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376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376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376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376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2514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গাছের পাতা নড়লে ।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পাল তোলা নৌকা 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962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কাপড় শুকাতে ।</a:t>
            </a:r>
            <a:endParaRPr lang="en-US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724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ঘুড়ি উড়াতে ।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69342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7315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৩৬—৩৭ নং পৃষ্ঠা নিরবে পড় 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74884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0"/>
            <a:ext cx="7467600" cy="304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133600" y="381000"/>
            <a:ext cx="4800600" cy="1905000"/>
            <a:chOff x="2133600" y="381000"/>
            <a:chExt cx="4800600" cy="1905000"/>
          </a:xfrm>
        </p:grpSpPr>
        <p:sp>
          <p:nvSpPr>
            <p:cNvPr id="3" name="6-Point Star 2"/>
            <p:cNvSpPr/>
            <p:nvPr/>
          </p:nvSpPr>
          <p:spPr>
            <a:xfrm>
              <a:off x="2133600" y="381000"/>
              <a:ext cx="4800600" cy="1905000"/>
            </a:xfrm>
            <a:prstGeom prst="star6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990600"/>
              <a:ext cx="30480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2667000"/>
            <a:ext cx="4724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১।বায়ু কোথায় থাকে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7467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২।তুমি কিভাবে বায়ুর উপস্হিতি অনুভব কর ?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al-background-design-11226663.jpg"/>
          <p:cNvPicPr>
            <a:picLocks noChangeAspect="1"/>
          </p:cNvPicPr>
          <p:nvPr/>
        </p:nvPicPr>
        <p:blipFill>
          <a:blip r:embed="rId2"/>
          <a:srcRect r="1923" b="7879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2819400" y="381000"/>
            <a:ext cx="4114800" cy="1143000"/>
            <a:chOff x="2819400" y="381000"/>
            <a:chExt cx="4114800" cy="1143000"/>
          </a:xfrm>
        </p:grpSpPr>
        <p:sp>
          <p:nvSpPr>
            <p:cNvPr id="3" name="Frame 2"/>
            <p:cNvSpPr/>
            <p:nvPr/>
          </p:nvSpPr>
          <p:spPr>
            <a:xfrm>
              <a:off x="2819400" y="381000"/>
              <a:ext cx="4114800" cy="1143000"/>
            </a:xfrm>
            <a:prstGeom prst="fram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609600"/>
              <a:ext cx="342900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238-2384015_house-cartoon-drawing-cottage-house-cartoon-png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4200"/>
            <a:ext cx="7467600" cy="339333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8382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 বায়ুর উপস্হিতি অনুভব করি ৫টি বাক্যে লিখে আনবে ?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frame-with-spanish-oyster-thistle_23-2148268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685800" y="1676400"/>
            <a:ext cx="7648575" cy="2667000"/>
            <a:chOff x="685800" y="1676400"/>
            <a:chExt cx="7648575" cy="2667000"/>
          </a:xfrm>
        </p:grpSpPr>
        <p:pic>
          <p:nvPicPr>
            <p:cNvPr id="3" name="Picture 2" descr="flower-gif-png-7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1676400"/>
              <a:ext cx="3657600" cy="2667000"/>
            </a:xfrm>
            <a:prstGeom prst="rect">
              <a:avLst/>
            </a:prstGeom>
          </p:spPr>
        </p:pic>
        <p:pic>
          <p:nvPicPr>
            <p:cNvPr id="4" name="Picture 3" descr="ywq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362200"/>
              <a:ext cx="1247775" cy="12477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ywq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2286000"/>
              <a:ext cx="1247775" cy="12477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286000" y="3048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-2501594_certificate-design-background-hd-hd-png-download.png"/>
          <p:cNvPicPr>
            <a:picLocks noChangeAspect="1"/>
          </p:cNvPicPr>
          <p:nvPr/>
        </p:nvPicPr>
        <p:blipFill>
          <a:blip r:embed="rId2"/>
          <a:srcRect l="6557" t="9091" r="6324" b="10227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819400" y="1066800"/>
            <a:ext cx="3962400" cy="1219200"/>
            <a:chOff x="2819400" y="1066800"/>
            <a:chExt cx="3962400" cy="1219200"/>
          </a:xfrm>
        </p:grpSpPr>
        <p:sp>
          <p:nvSpPr>
            <p:cNvPr id="3" name="Frame 2"/>
            <p:cNvSpPr/>
            <p:nvPr/>
          </p:nvSpPr>
          <p:spPr>
            <a:xfrm>
              <a:off x="2819400" y="1066800"/>
              <a:ext cx="3962400" cy="1219200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1295400"/>
              <a:ext cx="33528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নিলয় দেব 18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2057400" cy="1905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57600" y="2590800"/>
            <a:ext cx="4343400" cy="2384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সুজিত দেব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 সরকারি প্রাথমিক বিদ্যালয়</a:t>
            </a:r>
          </a:p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Email:sujitdeb142@gmail.com</a:t>
            </a:r>
            <a:endParaRPr lang="bn-BD" sz="2400" dirty="0" smtClean="0">
              <a:solidFill>
                <a:srgbClr val="0070C0"/>
              </a:solidFill>
              <a:latin typeface="+mj-lt"/>
              <a:cs typeface="NikoshBAN" pitchFamily="2" charset="0"/>
            </a:endParaRPr>
          </a:p>
          <a:p>
            <a:endParaRPr lang="en-US" sz="2400" dirty="0" smtClean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705600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286000" y="762000"/>
            <a:ext cx="4648200" cy="1447800"/>
            <a:chOff x="2362200" y="685800"/>
            <a:chExt cx="4572000" cy="1524000"/>
          </a:xfrm>
        </p:grpSpPr>
        <p:sp>
          <p:nvSpPr>
            <p:cNvPr id="3" name="Left-Right Arrow 2"/>
            <p:cNvSpPr/>
            <p:nvPr/>
          </p:nvSpPr>
          <p:spPr>
            <a:xfrm>
              <a:off x="2362200" y="685800"/>
              <a:ext cx="4572000" cy="1524000"/>
            </a:xfrm>
            <a:prstGeom prst="leftRightArrow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1143000"/>
              <a:ext cx="2971800" cy="58477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 পরিচিতি</a:t>
              </a:r>
              <a:endPara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67000"/>
            <a:ext cx="1981200" cy="249030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2971800" y="2590800"/>
            <a:ext cx="5486400" cy="2971800"/>
            <a:chOff x="2971800" y="2438400"/>
            <a:chExt cx="5486400" cy="3124200"/>
          </a:xfrm>
        </p:grpSpPr>
        <p:sp>
          <p:nvSpPr>
            <p:cNvPr id="8" name="Hexagon 7"/>
            <p:cNvSpPr/>
            <p:nvPr/>
          </p:nvSpPr>
          <p:spPr>
            <a:xfrm>
              <a:off x="2971800" y="2438400"/>
              <a:ext cx="5486400" cy="31242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2667000"/>
              <a:ext cx="3581400" cy="24929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প্রাথমিক বিঞ্জান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পাঠের শিরোনাম:</a:t>
              </a:r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পাঠ্যাংশ:বায়ু পরিবেশের একটি উপাদান-----সহপাঠীদের সাথে আলোচনা কর ।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অধ্যায়:</a:t>
              </a:r>
              <a:r>
                <a:rPr lang="bn-BD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৬</a:t>
              </a:r>
            </a:p>
            <a:p>
              <a:r>
                <a:rPr lang="bn-BD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সময়:৩৫ মিনিট </a:t>
              </a:r>
              <a:r>
                <a:rPr lang="bn-BD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362200" y="838200"/>
            <a:ext cx="4648200" cy="2057400"/>
            <a:chOff x="3124200" y="838200"/>
            <a:chExt cx="4191000" cy="2057400"/>
          </a:xfrm>
        </p:grpSpPr>
        <p:sp>
          <p:nvSpPr>
            <p:cNvPr id="3" name="Explosion 1 2"/>
            <p:cNvSpPr/>
            <p:nvPr/>
          </p:nvSpPr>
          <p:spPr>
            <a:xfrm>
              <a:off x="3124200" y="838200"/>
              <a:ext cx="4191000" cy="2057400"/>
            </a:xfrm>
            <a:prstGeom prst="irregularSeal1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14800" y="1524000"/>
              <a:ext cx="2133600" cy="64633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3733800"/>
            <a:ext cx="7391400" cy="990600"/>
            <a:chOff x="838200" y="3733800"/>
            <a:chExt cx="7391400" cy="990600"/>
          </a:xfrm>
        </p:grpSpPr>
        <p:sp>
          <p:nvSpPr>
            <p:cNvPr id="7" name="Frame 6"/>
            <p:cNvSpPr/>
            <p:nvPr/>
          </p:nvSpPr>
          <p:spPr>
            <a:xfrm>
              <a:off x="838200" y="3733800"/>
              <a:ext cx="7391400" cy="990600"/>
            </a:xfrm>
            <a:prstGeom prst="fram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3962400"/>
              <a:ext cx="6629400" cy="52322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5.1.1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উদাহরণ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বায়ুর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উপস্হিতি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বোঝাতে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457200" y="457200"/>
            <a:ext cx="8305800" cy="1752600"/>
            <a:chOff x="457200" y="457200"/>
            <a:chExt cx="8305800" cy="1447800"/>
          </a:xfrm>
        </p:grpSpPr>
        <p:pic>
          <p:nvPicPr>
            <p:cNvPr id="3" name="Picture 2" descr="3df03cc08667c6e0aec220055f572dde_school-girl-cartoon-jane-pen-girl-png-image-and-clipart-for-_650-65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457200"/>
              <a:ext cx="1371600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57200"/>
              <a:ext cx="1295400" cy="129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981200" y="685800"/>
              <a:ext cx="510540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এসো আমরা কিছু ছবি দেখি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26-Sayings-That-Prove-You-re-Turning-Into-Your-Mum-drying-weath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14600"/>
            <a:ext cx="4114800" cy="19812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ycle-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514600"/>
            <a:ext cx="4038600" cy="19812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tKj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48200"/>
            <a:ext cx="4114800" cy="1828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tr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4572000"/>
            <a:ext cx="4038600" cy="18192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2"/>
          <a:srcRect r="1756" b="8889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81000"/>
            <a:ext cx="5562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আরো কিছু ছবি দেখি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b8e803a480bee10921c9e1f2ed907e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343400" cy="2438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1.p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95400"/>
            <a:ext cx="3962400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uftballon-gif-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86200"/>
            <a:ext cx="4419600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ailboat-gif-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886200"/>
            <a:ext cx="3962400" cy="2514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v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1524000" y="685800"/>
            <a:ext cx="5791200" cy="2590800"/>
            <a:chOff x="1143000" y="990600"/>
            <a:chExt cx="6629400" cy="2514600"/>
          </a:xfrm>
        </p:grpSpPr>
        <p:sp>
          <p:nvSpPr>
            <p:cNvPr id="3" name="Frame 2"/>
            <p:cNvSpPr/>
            <p:nvPr/>
          </p:nvSpPr>
          <p:spPr>
            <a:xfrm>
              <a:off x="1143000" y="990600"/>
              <a:ext cx="6629400" cy="2514600"/>
            </a:xfrm>
            <a:prstGeom prst="fram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447800"/>
              <a:ext cx="5257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আমাদের আজকের পাঠ</a:t>
              </a:r>
            </a:p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4400" y="4267200"/>
            <a:ext cx="7162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গাছের পাতা নড়ে কেন 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 পাখা নড়ালে ঠান্ডা লাগে কেন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2052401-stock-illustration-cute-simple-flower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5532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rcRect l="13636" b="7407"/>
          <a:stretch>
            <a:fillRect/>
          </a:stretch>
        </p:blipFill>
        <p:spPr>
          <a:xfrm>
            <a:off x="304800" y="228600"/>
            <a:ext cx="8458200" cy="64008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top.PNG"/>
          <p:cNvPicPr>
            <a:picLocks noChangeAspect="1"/>
          </p:cNvPicPr>
          <p:nvPr/>
        </p:nvPicPr>
        <p:blipFill>
          <a:blip r:embed="rId3"/>
          <a:srcRect l="8182" t="36666" r="5909"/>
          <a:stretch>
            <a:fillRect/>
          </a:stretch>
        </p:blipFill>
        <p:spPr>
          <a:xfrm>
            <a:off x="609600" y="457200"/>
            <a:ext cx="7543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733800"/>
            <a:ext cx="7010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যদি তুমি ব্যাগটি ছুড়ে দাও,চাপ দাও,আঘাত কর এবং নড়াচড়া কর,তাহলে তুমি কী অনুভব করবে ?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7010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মধ্যে ব্যাগের মুখ খুলে দেওয়ার পর তুমি কী দেখেছ ?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216</Words>
  <Application>Microsoft Office PowerPoint</Application>
  <PresentationFormat>On-screen Show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72</cp:revision>
  <dcterms:created xsi:type="dcterms:W3CDTF">2006-08-16T00:00:00Z</dcterms:created>
  <dcterms:modified xsi:type="dcterms:W3CDTF">2020-05-22T09:05:09Z</dcterms:modified>
</cp:coreProperties>
</file>