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3" r:id="rId8"/>
    <p:sldId id="264" r:id="rId9"/>
    <p:sldId id="262" r:id="rId10"/>
    <p:sldId id="265" r:id="rId11"/>
    <p:sldId id="267" r:id="rId12"/>
    <p:sldId id="268" r:id="rId13"/>
    <p:sldId id="266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5" d="100"/>
          <a:sy n="95" d="100"/>
        </p:scale>
        <p:origin x="-666" y="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শুভেচ্ছ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990600"/>
            <a:ext cx="4057650" cy="1038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271712"/>
            <a:ext cx="5105400" cy="4281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81200"/>
            <a:ext cx="7696200" cy="2362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50292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 সময় বাদল কী একটা পায়ে বেধে হোঁচট খেয়ে পড়ে গেল। আমি হাতে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তুলে দেখলাম </a:t>
            </a:r>
          </a:p>
          <a:p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টিনের বাক্স , চাবি বন্ধ। এ ধরনের টিনের বাক্সে টাকাকড়ি রাখে পাড়াগাঁয়ে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938" r="5578"/>
          <a:stretch/>
        </p:blipFill>
        <p:spPr>
          <a:xfrm>
            <a:off x="3063979" y="1238866"/>
            <a:ext cx="5176682" cy="5397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6861" y="1371600"/>
            <a:ext cx="17034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 পাঠ 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903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51" y="1917290"/>
            <a:ext cx="6327059" cy="4178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8251" y="781665"/>
            <a:ext cx="6327059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নিরব পাঠ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433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1" y="1485629"/>
            <a:ext cx="5791200" cy="30101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304800"/>
            <a:ext cx="358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50292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যথার্থ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ব্যাক্তির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পৌঁছে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দেবে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?- এ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অবলম্বনে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1143000" y="1948058"/>
            <a:ext cx="1847850" cy="9017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গহনা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066800" y="3324030"/>
            <a:ext cx="1847850" cy="82708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বিচুলিগাদা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219200" y="4876800"/>
            <a:ext cx="1690687" cy="8382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সংশয়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6353175" y="1948058"/>
            <a:ext cx="1952625" cy="831850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অলংকার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6400800" y="3429000"/>
            <a:ext cx="2024062" cy="757238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ধানের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খড়ের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স্তূপ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6400800" y="4800600"/>
            <a:ext cx="2024062" cy="885826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সন্দেহ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D673518-2137-420D-B66B-CFA497E71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828800"/>
            <a:ext cx="2667000" cy="10668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F7A15CE-9738-4D5F-8BFC-8A581414E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124200"/>
            <a:ext cx="2667000" cy="129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E76A757-DE86-4624-AA04-3B992F27B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572000"/>
            <a:ext cx="2667000" cy="1295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69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047" t="32783" r="9426" b="29201"/>
          <a:stretch/>
        </p:blipFill>
        <p:spPr>
          <a:xfrm>
            <a:off x="762000" y="0"/>
            <a:ext cx="7239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2133600"/>
            <a:ext cx="7467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১।বালকদের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সর্দার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কালবৈশাখী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ঝড়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বাক্সটি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লুকিয়ে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ছেলেদের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কালবৈশাখী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ঝড়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484" t="40904" b="39209"/>
          <a:stretch/>
        </p:blipFill>
        <p:spPr>
          <a:xfrm>
            <a:off x="1752600" y="0"/>
            <a:ext cx="5247468" cy="1363851"/>
          </a:xfrm>
          <a:prstGeom prst="rect">
            <a:avLst/>
          </a:prstGeom>
        </p:spPr>
      </p:pic>
      <p:pic>
        <p:nvPicPr>
          <p:cNvPr id="3" name="Picture 2" descr="h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524000"/>
            <a:ext cx="4343400" cy="21004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44958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বর্ণিত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কিশোরদের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নৈতিকতা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সততার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2526496"/>
            <a:ext cx="5562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মিতালী সরকার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সহঃশিক্ষক(হিন্দু ধর্ম)</a:t>
            </a:r>
          </a:p>
          <a:p>
            <a:pPr algn="ctr"/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 পাইলট বালিকা উচ্চ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লয়</a:t>
            </a:r>
          </a:p>
          <a:p>
            <a:pPr algn="ctr"/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শিবগঞ্জ, বগুড়া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Mobail:01712338244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mspghs@gmail.com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990600"/>
            <a:ext cx="4739763" cy="1260523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9920" y="2819400"/>
            <a:ext cx="2569280" cy="306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31853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2286000"/>
            <a:ext cx="2608316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791112" y="2981063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অষ্টম </a:t>
            </a:r>
          </a:p>
          <a:p>
            <a:pPr algn="ctr"/>
            <a:r>
              <a:rPr lang="as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 কণিকা </a:t>
            </a:r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</a:t>
            </a:r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পদ্য </a:t>
            </a:r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s-IN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তারিখঃ০৪/০৫/২০২০</a:t>
            </a:r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55" b="10025"/>
          <a:stretch/>
        </p:blipFill>
        <p:spPr>
          <a:xfrm>
            <a:off x="1676400" y="152400"/>
            <a:ext cx="4999703" cy="165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6484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15" t="1" r="7591" b="16170"/>
          <a:stretch/>
        </p:blipFill>
        <p:spPr>
          <a:xfrm>
            <a:off x="2400299" y="194649"/>
            <a:ext cx="3816146" cy="12536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04" b="6989"/>
          <a:stretch/>
        </p:blipFill>
        <p:spPr>
          <a:xfrm>
            <a:off x="663676" y="1448262"/>
            <a:ext cx="4356305" cy="1355469"/>
          </a:xfrm>
          <a:prstGeom prst="rect">
            <a:avLst/>
          </a:prstGeom>
        </p:spPr>
      </p:pic>
      <p:sp>
        <p:nvSpPr>
          <p:cNvPr id="4" name="Wave 3"/>
          <p:cNvSpPr/>
          <p:nvPr/>
        </p:nvSpPr>
        <p:spPr>
          <a:xfrm>
            <a:off x="663676" y="2396614"/>
            <a:ext cx="8118989" cy="4380270"/>
          </a:xfrm>
          <a:prstGeom prst="wave">
            <a:avLst>
              <a:gd name="adj1" fmla="val 12500"/>
              <a:gd name="adj2" fmla="val 58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 সঠিক ভাবে বলতে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প্রবন্ধের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অংশটুকু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xmlns="" val="413898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নিচের ছবি গুলে লক্ষ ক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0"/>
            <a:ext cx="6477000" cy="1295400"/>
          </a:xfrm>
          <a:prstGeom prst="rect">
            <a:avLst/>
          </a:prstGeom>
        </p:spPr>
      </p:pic>
      <p:pic>
        <p:nvPicPr>
          <p:cNvPr id="3" name="Picture 2" descr="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752600"/>
            <a:ext cx="4495800" cy="3048000"/>
          </a:xfrm>
          <a:prstGeom prst="rect">
            <a:avLst/>
          </a:prstGeom>
        </p:spPr>
      </p:pic>
      <p:pic>
        <p:nvPicPr>
          <p:cNvPr id="4" name="Picture 3" descr="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752600"/>
            <a:ext cx="37338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4800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লোকটি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পেয়েছে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4876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লোকটি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রাস্তায়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পেয়েছে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90600"/>
            <a:ext cx="8001000" cy="48005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7320" y="157193"/>
            <a:ext cx="5226627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2847109" y="1211338"/>
            <a:ext cx="5915891" cy="1447798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: 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১৮৯৪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চব্বিশ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পরগনা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মুরারিপুর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মাতুলালয়ে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2847109" y="2798619"/>
            <a:ext cx="5854716" cy="1731818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2847109" y="4630475"/>
            <a:ext cx="5948234" cy="1551709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76600" y="3200400"/>
            <a:ext cx="5288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পেশাঃ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কথকতা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পৌরহিত্য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করতেন।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62745" y="5104966"/>
            <a:ext cx="5532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মৃত্যুঃ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৫০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জীবনাবসান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A32CD74-B812-4DE7-9805-6C839315D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2514600" cy="32918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304800" y="5638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বিভূতিভূষণ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বন্দ্যোপধ্যায়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38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590D671-0AB0-4342-AEA1-2006A24687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3733800" cy="265577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18FD429-B7B2-49FB-9A02-7CEE94862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71600"/>
            <a:ext cx="3581400" cy="265577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81000" y="4343400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কালবৈশাখীর সময়টা। আমাদের ছেলেবেলার কথা। বিধু, সিধু, তিনু, নিধু, বাদ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এবং আরো অনেকে দুপুরের বিকট গরমের পর নাইতে নদীর ঘাটে গিয়েছি ।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261" t="44086" b="40860"/>
          <a:stretch/>
        </p:blipFill>
        <p:spPr>
          <a:xfrm>
            <a:off x="1143000" y="152400"/>
            <a:ext cx="5262716" cy="1032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1E193B4-7447-4516-BA80-9D0D639D2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3886200" cy="23622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609600"/>
            <a:ext cx="3468965" cy="2286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52400" y="3276600"/>
            <a:ext cx="8839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ভীষণ ঝড় উঠল, কালো মেঘের রাশি উড়ে উড়ে আসতে লাগল পশ্চিম থেকে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 গাছের মাথা ঝড়ের বেগে লুটিয়ে লুটিয়ে পড়তে লাগল ,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ধুলোতে চারিদিকে অন্ধকার হয় গেল,</a:t>
            </a:r>
          </a:p>
          <a:p>
            <a:pPr algn="ctr"/>
            <a:r>
              <a:rPr lang="bn-B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একটু পরেই ঠান্ডা হাওয়া বইল, ফোঁটা ফোঁটা বৃষ্টি পড়তে প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ড়তে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চড় চড় করে ভীষণ বাদলের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বর্ষা নামল।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303</Words>
  <Application>Microsoft Office PowerPoint</Application>
  <PresentationFormat>On-screen Show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শব্দার্থ 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bipul sarkar</dc:creator>
  <cp:lastModifiedBy>mogno</cp:lastModifiedBy>
  <cp:revision>31</cp:revision>
  <dcterms:created xsi:type="dcterms:W3CDTF">2006-08-16T00:00:00Z</dcterms:created>
  <dcterms:modified xsi:type="dcterms:W3CDTF">2020-05-09T19:30:55Z</dcterms:modified>
</cp:coreProperties>
</file>