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2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4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9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6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4D12-96A0-4042-87D4-F68A5981DB2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1D15-BDE6-404A-9C9C-F2398B142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6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0526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b="1" i="0" dirty="0" smtClean="0">
                <a:solidFill>
                  <a:srgbClr val="0070C0"/>
                </a:solidFill>
                <a:effectLst/>
                <a:latin typeface="Kiron"/>
              </a:rPr>
              <a:t>দেশে ২৪ ঘণ্টায় সর্বোচ্চ শনাক্ত, সর্বোচ্চ মৃত্যু</a:t>
            </a:r>
            <a:endParaRPr lang="as-IN" sz="2800" b="1" i="0" dirty="0">
              <a:solidFill>
                <a:srgbClr val="0070C0"/>
              </a:solidFill>
              <a:effectLst/>
              <a:latin typeface="Kiro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3746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  <a:t>দেশে গত ২৪ ঘণ্টায় সর্বোচ্চ ১ হাজার ৭৭৩ জন করোনাভাইরাসে সংক্রমিত হয়েছেন। মারা গেছেন সর্বোচ্চ ২২ জন। এর মধ্যে পুরুষ ১৯ জন ও নারী ৩ জন। এ নিয়ে দেশে এ পর্যন্ত ২৮ হাজার ৫১১ জন করোনায় সংক্রমিত হয়েছেন। মারা গেছেন ৪০৮ জন।</a:t>
            </a:r>
          </a:p>
          <a:p>
            <a: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  <a:t>দেশে করোনাভাইরাসের সংক্রমণ পরিস্থিতি নিয়ে আজ বৃহস্পতিবার স্বাস্থ্য অধিদপ্তরের নিয়মিত অনলাইন ব্রিফিংয়ে এই তথ্য জানানো হয়।</a:t>
            </a:r>
            <a:b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</a:br>
            <a: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  <a:t>বুধবার দেশে করোনায় সংক্রমিত ১ হাজার ৬১৭ জন শনাক্ত হওয়ার কথা জানানো হয়। মারা গিয়েছিলেন ১৬ জন।</a:t>
            </a:r>
            <a:b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</a:br>
            <a:r>
              <a:rPr lang="as-IN" sz="2000" b="1" i="0" dirty="0" smtClean="0">
                <a:solidFill>
                  <a:srgbClr val="000000"/>
                </a:solidFill>
                <a:effectLst/>
                <a:latin typeface="Kiron"/>
              </a:rPr>
              <a:t>গত ২৪ ঘণ্টায় মারা যাওয়া ২২ জনের মধ্যে ঢাকা বিভাগের ১০ জন, চট্টগ্রাম বিভাগের ৮ জন, ময়মনসিংহ বিভাগের ১ জন ও সিলেট বিভাগের ৩ জন ।</a:t>
            </a:r>
            <a:r>
              <a:rPr lang="as-IN" sz="2000" b="1" dirty="0"/>
              <a:t>মারা যাওয়া ব্যক্তিদের বয়সভিত্তিক বিশ্লেষণে দেখা যায়, ১১ থেকে ২০ বছরের মধ্যে ২ জন, ৩১ থেকে ৪০ বছরের মধ্যে ১ জন, ৪১ থেকে ৫০ বছর বয়সী ২ জন, ৫১ থেকে ৬০ বছরের মধ্যে ১০ জন, ৬১ থেকে ৭০ বছরের মধ্যে ৩ জন , ৭১ থেকে ৮০ বছরের মধ্যে ২ জন এবং ৮১ থেকে ৯০ বছরের মধ্যে ২ জন মারা গেছেন</a:t>
            </a:r>
            <a:r>
              <a:rPr lang="as-IN" sz="2000" b="1" dirty="0" smtClean="0"/>
              <a:t>।</a:t>
            </a:r>
            <a:r>
              <a:rPr lang="as-IN" sz="2000" b="1" dirty="0"/>
              <a:t>গত ২৪ ঘণ্টায় সুস্থ হয়েছেন ৩৯৫ জন। এ নিয়ে সর্বমোট ৫ হাজার ৬০২ জন সুস্থ হয়েছেন।</a:t>
            </a:r>
          </a:p>
          <a:p>
            <a:r>
              <a:rPr lang="as-IN" sz="2000" b="1" dirty="0"/>
              <a:t>ব্রিফিংয়ের তথ্যমতে, গত ২৪ ঘণ্টায় ১০ হাজার ২৬২ জনের করোনা পরীক্ষা করা হয়। এ পযর্ন্ত নমুনা পরীক্ষা হয়েছে ২ লাখ ১৪ হাজার ১১৪টি।</a:t>
            </a:r>
          </a:p>
          <a:p>
            <a:r>
              <a:rPr lang="as-IN" sz="2000" b="1" dirty="0"/>
              <a:t>দেশে এখন ৪৭টি ল্যাবে (পরীক্ষাগার) করোনা পরীক্ষা করা হয়। গত ৮ মার্চ দেশে প্রথম করোনায় সংক্রমিত ব্যক্তি শনাক্তের ঘোষণা আসে। ১৮ মার্চ প্রথম মৃত্যুর ঘটনা ঘটে।</a:t>
            </a:r>
          </a:p>
          <a:p>
            <a:r>
              <a:rPr lang="as-IN" sz="2000" b="1" dirty="0"/>
              <a:t>করোনার ঝুঁকি এড়াতে স্বাস্থ্য অধিদপ্তরের অতিরিক্ত মহাপরিচালক (প্রশাসন) অধ্যাপক নাসিমা সুলতানা অনলাইন ব্রিফিংয়ে সবাইকে স্বাস্থ্যবিধি মেনে চলার জন্য আহ্বান জানান।</a:t>
            </a:r>
          </a:p>
          <a:p>
            <a:endParaRPr lang="as-IN" sz="2000" b="1" i="0" dirty="0">
              <a:solidFill>
                <a:srgbClr val="000000"/>
              </a:solidFill>
              <a:effectLst/>
              <a:latin typeface="Kiron"/>
            </a:endParaRPr>
          </a:p>
        </p:txBody>
      </p:sp>
    </p:spTree>
    <p:extLst>
      <p:ext uri="{BB962C8B-B14F-4D97-AF65-F5344CB8AC3E}">
        <p14:creationId xmlns:p14="http://schemas.microsoft.com/office/powerpoint/2010/main" val="392620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Kiron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2020-05-21T10:39:42Z</dcterms:created>
  <dcterms:modified xsi:type="dcterms:W3CDTF">2020-05-21T10:40:02Z</dcterms:modified>
</cp:coreProperties>
</file>